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Proxima Nova Semibold"/>
      <p:regular r:id="rId48"/>
      <p:bold r:id="rId49"/>
      <p:boldItalic r:id="rId50"/>
    </p:embeddedFont>
    <p:embeddedFont>
      <p:font typeface="Fira Sans Condensed SemiBold"/>
      <p:regular r:id="rId51"/>
      <p:bold r:id="rId52"/>
      <p:italic r:id="rId53"/>
      <p:boldItalic r:id="rId54"/>
    </p:embeddedFont>
    <p:embeddedFont>
      <p:font typeface="Fira Sans Extra Condensed"/>
      <p:regular r:id="rId55"/>
      <p:bold r:id="rId56"/>
      <p:italic r:id="rId57"/>
      <p:boldItalic r:id="rId58"/>
    </p:embeddedFont>
    <p:embeddedFont>
      <p:font typeface="Fira Sans Extra Condensed SemiBold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F2194A-2C69-4DB8-AB80-0A0BB7C46061}">
  <a:tblStyle styleId="{F2F2194A-2C69-4DB8-AB80-0A0BB7C46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Semibold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ProximaNova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FiraSansExtraCondensedSemiBold-boldItalic.fntdata"/><Relationship Id="rId61" Type="http://schemas.openxmlformats.org/officeDocument/2006/relationships/font" Target="fonts/FiraSansExtraCondensed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FiraSansExtraCondensed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CondensedSemiBold-regular.fntdata"/><Relationship Id="rId50" Type="http://schemas.openxmlformats.org/officeDocument/2006/relationships/font" Target="fonts/ProximaNovaSemibold-boldItalic.fntdata"/><Relationship Id="rId53" Type="http://schemas.openxmlformats.org/officeDocument/2006/relationships/font" Target="fonts/FiraSansCondensedSemiBold-italic.fntdata"/><Relationship Id="rId52" Type="http://schemas.openxmlformats.org/officeDocument/2006/relationships/font" Target="fonts/FiraSansCondensedSemiBold-bold.fntdata"/><Relationship Id="rId11" Type="http://schemas.openxmlformats.org/officeDocument/2006/relationships/slide" Target="slides/slide5.xml"/><Relationship Id="rId55" Type="http://schemas.openxmlformats.org/officeDocument/2006/relationships/font" Target="fonts/FiraSansExtraCondensed-regular.fntdata"/><Relationship Id="rId10" Type="http://schemas.openxmlformats.org/officeDocument/2006/relationships/slide" Target="slides/slide4.xml"/><Relationship Id="rId54" Type="http://schemas.openxmlformats.org/officeDocument/2006/relationships/font" Target="fonts/FiraSansCondensedSemiBold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-italic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-bold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f6a7d75bc1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f6a7d75bc1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f3492f1f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f3492f1f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f1d4c10026_0_5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f1d4c10026_0_5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f1d4c10026_0_5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f1d4c10026_0_5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f1d4c10026_0_5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f1d4c10026_0_5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f1d4c10026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f1d4c10026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cb4950492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cb4950492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f1d4c10026_0_5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f1d4c10026_0_5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f1d4c10026_0_5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f1d4c10026_0_5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f1d4c10026_0_5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f1d4c10026_0_5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1d4c10026_0_5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1d4c10026_0_5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f1d4c10026_0_5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f1d4c10026_0_5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f1d4c10026_0_5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f1d4c10026_0_5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ed3dfe550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ed3dfe550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b82fb82d2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b82fb82d2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f1d4c10026_0_5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f1d4c10026_0_5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b82fb82d2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b82fb82d2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cb495043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cb495043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f89fc6635b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f89fc6635b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f1d4c10026_0_5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f1d4c10026_0_5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f1d4c10026_0_5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f1d4c10026_0_5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1d4c10026_0_3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1d4c10026_0_3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f1d4c10026_0_5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f1d4c10026_0_5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f89fc6635b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0" name="Google Shape;2560;gf89fc6635b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e6746ba1e6_4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e6746ba1e6_4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e6746ba1e6_4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e6746ba1e6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b495043d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b495043d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82fb82d2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82fb82d2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b495043d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b495043d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f1d4c10026_0_5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f1d4c10026_0_5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f1d4c10026_0_5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f1d4c10026_0_5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ed3dfe550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ed3dfe550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727029" y="1140000"/>
            <a:ext cx="3858900" cy="24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727029" y="3607500"/>
            <a:ext cx="38589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5238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6386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u="sng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subTitle"/>
          </p:nvPr>
        </p:nvSpPr>
        <p:spPr>
          <a:xfrm>
            <a:off x="4727029" y="3607500"/>
            <a:ext cx="38589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47" name="Google Shape;47;p15"/>
          <p:cNvSpPr txBox="1"/>
          <p:nvPr>
            <p:ph type="ctrTitle"/>
          </p:nvPr>
        </p:nvSpPr>
        <p:spPr>
          <a:xfrm>
            <a:off x="4727029" y="1140000"/>
            <a:ext cx="3858900" cy="24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48" name="Google Shape;48;p15"/>
          <p:cNvGrpSpPr/>
          <p:nvPr/>
        </p:nvGrpSpPr>
        <p:grpSpPr>
          <a:xfrm>
            <a:off x="558071" y="1192794"/>
            <a:ext cx="3858957" cy="2757913"/>
            <a:chOff x="-689099" y="1057272"/>
            <a:chExt cx="4956277" cy="3542144"/>
          </a:xfrm>
        </p:grpSpPr>
        <p:sp>
          <p:nvSpPr>
            <p:cNvPr id="49" name="Google Shape;49;p15"/>
            <p:cNvSpPr/>
            <p:nvPr/>
          </p:nvSpPr>
          <p:spPr>
            <a:xfrm>
              <a:off x="48825" y="2114205"/>
              <a:ext cx="1833847" cy="1794969"/>
            </a:xfrm>
            <a:custGeom>
              <a:rect b="b" l="l" r="r" t="t"/>
              <a:pathLst>
                <a:path extrusionOk="0" h="65236" w="66649">
                  <a:moveTo>
                    <a:pt x="45459" y="0"/>
                  </a:moveTo>
                  <a:cubicBezTo>
                    <a:pt x="38217" y="0"/>
                    <a:pt x="30971" y="493"/>
                    <a:pt x="30223" y="1224"/>
                  </a:cubicBezTo>
                  <a:cubicBezTo>
                    <a:pt x="24652" y="6661"/>
                    <a:pt x="15645" y="32680"/>
                    <a:pt x="15645" y="32680"/>
                  </a:cubicBezTo>
                  <a:cubicBezTo>
                    <a:pt x="15645" y="32680"/>
                    <a:pt x="12443" y="33280"/>
                    <a:pt x="10709" y="34848"/>
                  </a:cubicBezTo>
                  <a:cubicBezTo>
                    <a:pt x="8140" y="37183"/>
                    <a:pt x="1" y="51360"/>
                    <a:pt x="1969" y="53395"/>
                  </a:cubicBezTo>
                  <a:cubicBezTo>
                    <a:pt x="2770" y="54195"/>
                    <a:pt x="13377" y="63935"/>
                    <a:pt x="15679" y="65036"/>
                  </a:cubicBezTo>
                  <a:cubicBezTo>
                    <a:pt x="15746" y="65070"/>
                    <a:pt x="15846" y="65103"/>
                    <a:pt x="15912" y="65136"/>
                  </a:cubicBezTo>
                  <a:cubicBezTo>
                    <a:pt x="16152" y="65205"/>
                    <a:pt x="17004" y="65235"/>
                    <a:pt x="18308" y="65235"/>
                  </a:cubicBezTo>
                  <a:cubicBezTo>
                    <a:pt x="27150" y="65235"/>
                    <a:pt x="56768" y="63829"/>
                    <a:pt x="57175" y="63335"/>
                  </a:cubicBezTo>
                  <a:cubicBezTo>
                    <a:pt x="57642" y="62735"/>
                    <a:pt x="66649" y="8729"/>
                    <a:pt x="66548" y="7528"/>
                  </a:cubicBezTo>
                  <a:cubicBezTo>
                    <a:pt x="66415" y="6694"/>
                    <a:pt x="61945" y="2125"/>
                    <a:pt x="60077" y="1291"/>
                  </a:cubicBezTo>
                  <a:cubicBezTo>
                    <a:pt x="58074" y="374"/>
                    <a:pt x="51768" y="0"/>
                    <a:pt x="45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80206" y="2310415"/>
              <a:ext cx="1402467" cy="1598759"/>
            </a:xfrm>
            <a:custGeom>
              <a:rect b="b" l="l" r="r" t="t"/>
              <a:pathLst>
                <a:path extrusionOk="0" h="58105" w="50971">
                  <a:moveTo>
                    <a:pt x="29647" y="0"/>
                  </a:moveTo>
                  <a:cubicBezTo>
                    <a:pt x="25263" y="0"/>
                    <a:pt x="21936" y="52"/>
                    <a:pt x="21750" y="164"/>
                  </a:cubicBezTo>
                  <a:cubicBezTo>
                    <a:pt x="21249" y="464"/>
                    <a:pt x="3737" y="47798"/>
                    <a:pt x="1" y="57905"/>
                  </a:cubicBezTo>
                  <a:cubicBezTo>
                    <a:pt x="68" y="57939"/>
                    <a:pt x="168" y="57972"/>
                    <a:pt x="234" y="58005"/>
                  </a:cubicBezTo>
                  <a:cubicBezTo>
                    <a:pt x="474" y="58074"/>
                    <a:pt x="1326" y="58104"/>
                    <a:pt x="2630" y="58104"/>
                  </a:cubicBezTo>
                  <a:cubicBezTo>
                    <a:pt x="11472" y="58104"/>
                    <a:pt x="41090" y="56698"/>
                    <a:pt x="41497" y="56204"/>
                  </a:cubicBezTo>
                  <a:cubicBezTo>
                    <a:pt x="41964" y="55604"/>
                    <a:pt x="50971" y="1598"/>
                    <a:pt x="50837" y="397"/>
                  </a:cubicBezTo>
                  <a:cubicBezTo>
                    <a:pt x="47386" y="146"/>
                    <a:pt x="37021" y="0"/>
                    <a:pt x="29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1210811" y="1997817"/>
              <a:ext cx="334115" cy="213792"/>
            </a:xfrm>
            <a:custGeom>
              <a:rect b="b" l="l" r="r" t="t"/>
              <a:pathLst>
                <a:path extrusionOk="0" h="7770" w="12143">
                  <a:moveTo>
                    <a:pt x="4532" y="1"/>
                  </a:moveTo>
                  <a:cubicBezTo>
                    <a:pt x="2650" y="1"/>
                    <a:pt x="1035" y="192"/>
                    <a:pt x="734" y="650"/>
                  </a:cubicBezTo>
                  <a:cubicBezTo>
                    <a:pt x="0" y="1718"/>
                    <a:pt x="267" y="6988"/>
                    <a:pt x="634" y="7355"/>
                  </a:cubicBezTo>
                  <a:cubicBezTo>
                    <a:pt x="781" y="7490"/>
                    <a:pt x="1059" y="7539"/>
                    <a:pt x="1364" y="7539"/>
                  </a:cubicBezTo>
                  <a:cubicBezTo>
                    <a:pt x="1887" y="7539"/>
                    <a:pt x="2488" y="7394"/>
                    <a:pt x="2635" y="7289"/>
                  </a:cubicBezTo>
                  <a:cubicBezTo>
                    <a:pt x="2902" y="7088"/>
                    <a:pt x="2368" y="2652"/>
                    <a:pt x="2602" y="2318"/>
                  </a:cubicBezTo>
                  <a:cubicBezTo>
                    <a:pt x="2654" y="2232"/>
                    <a:pt x="3132" y="2197"/>
                    <a:pt x="3815" y="2197"/>
                  </a:cubicBezTo>
                  <a:cubicBezTo>
                    <a:pt x="5756" y="2197"/>
                    <a:pt x="9350" y="2479"/>
                    <a:pt x="9474" y="2652"/>
                  </a:cubicBezTo>
                  <a:cubicBezTo>
                    <a:pt x="9640" y="2885"/>
                    <a:pt x="9607" y="7255"/>
                    <a:pt x="9807" y="7589"/>
                  </a:cubicBezTo>
                  <a:cubicBezTo>
                    <a:pt x="9899" y="7721"/>
                    <a:pt x="10196" y="7769"/>
                    <a:pt x="10536" y="7769"/>
                  </a:cubicBezTo>
                  <a:cubicBezTo>
                    <a:pt x="11056" y="7769"/>
                    <a:pt x="11681" y="7656"/>
                    <a:pt x="11842" y="7555"/>
                  </a:cubicBezTo>
                  <a:cubicBezTo>
                    <a:pt x="12142" y="7355"/>
                    <a:pt x="11875" y="2085"/>
                    <a:pt x="11308" y="1084"/>
                  </a:cubicBezTo>
                  <a:cubicBezTo>
                    <a:pt x="10984" y="456"/>
                    <a:pt x="7440" y="1"/>
                    <a:pt x="4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987775" y="3816476"/>
              <a:ext cx="1293233" cy="772841"/>
            </a:xfrm>
            <a:custGeom>
              <a:rect b="b" l="l" r="r" t="t"/>
              <a:pathLst>
                <a:path extrusionOk="0" h="28088" w="47001">
                  <a:moveTo>
                    <a:pt x="0" y="0"/>
                  </a:moveTo>
                  <a:lnTo>
                    <a:pt x="0" y="67"/>
                  </a:lnTo>
                  <a:cubicBezTo>
                    <a:pt x="100" y="434"/>
                    <a:pt x="667" y="2469"/>
                    <a:pt x="1568" y="5704"/>
                  </a:cubicBezTo>
                  <a:cubicBezTo>
                    <a:pt x="2969" y="10808"/>
                    <a:pt x="5171" y="18914"/>
                    <a:pt x="7572" y="28087"/>
                  </a:cubicBezTo>
                  <a:lnTo>
                    <a:pt x="47001" y="28087"/>
                  </a:lnTo>
                  <a:cubicBezTo>
                    <a:pt x="46033" y="23450"/>
                    <a:pt x="45099" y="19081"/>
                    <a:pt x="44299" y="15245"/>
                  </a:cubicBezTo>
                  <a:cubicBezTo>
                    <a:pt x="44232" y="14944"/>
                    <a:pt x="44165" y="14644"/>
                    <a:pt x="44098" y="14344"/>
                  </a:cubicBezTo>
                  <a:cubicBezTo>
                    <a:pt x="43398" y="11008"/>
                    <a:pt x="42764" y="8073"/>
                    <a:pt x="42264" y="5738"/>
                  </a:cubicBezTo>
                  <a:lnTo>
                    <a:pt x="40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172593" y="3952180"/>
              <a:ext cx="187845" cy="637137"/>
            </a:xfrm>
            <a:custGeom>
              <a:rect b="b" l="l" r="r" t="t"/>
              <a:pathLst>
                <a:path extrusionOk="0" h="23156" w="6827">
                  <a:moveTo>
                    <a:pt x="169" y="1"/>
                  </a:moveTo>
                  <a:cubicBezTo>
                    <a:pt x="86" y="1"/>
                    <a:pt x="0" y="66"/>
                    <a:pt x="21" y="172"/>
                  </a:cubicBezTo>
                  <a:lnTo>
                    <a:pt x="188" y="806"/>
                  </a:lnTo>
                  <a:cubicBezTo>
                    <a:pt x="2090" y="8244"/>
                    <a:pt x="4058" y="15716"/>
                    <a:pt x="6092" y="23155"/>
                  </a:cubicBezTo>
                  <a:lnTo>
                    <a:pt x="6826" y="23155"/>
                  </a:lnTo>
                  <a:cubicBezTo>
                    <a:pt x="4758" y="15683"/>
                    <a:pt x="2657" y="8211"/>
                    <a:pt x="488" y="806"/>
                  </a:cubicBezTo>
                  <a:cubicBezTo>
                    <a:pt x="422" y="539"/>
                    <a:pt x="355" y="305"/>
                    <a:pt x="288" y="72"/>
                  </a:cubicBezTo>
                  <a:cubicBezTo>
                    <a:pt x="264" y="23"/>
                    <a:pt x="217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8140" y="3818319"/>
              <a:ext cx="1479537" cy="770062"/>
            </a:xfrm>
            <a:custGeom>
              <a:rect b="b" l="l" r="r" t="t"/>
              <a:pathLst>
                <a:path extrusionOk="0" h="27987" w="53772">
                  <a:moveTo>
                    <a:pt x="6071" y="0"/>
                  </a:moveTo>
                  <a:cubicBezTo>
                    <a:pt x="5204" y="1768"/>
                    <a:pt x="4437" y="3636"/>
                    <a:pt x="3836" y="5537"/>
                  </a:cubicBezTo>
                  <a:cubicBezTo>
                    <a:pt x="2035" y="10741"/>
                    <a:pt x="0" y="19080"/>
                    <a:pt x="968" y="27987"/>
                  </a:cubicBezTo>
                  <a:lnTo>
                    <a:pt x="39462" y="27987"/>
                  </a:lnTo>
                  <a:cubicBezTo>
                    <a:pt x="39595" y="27186"/>
                    <a:pt x="39662" y="26719"/>
                    <a:pt x="39695" y="26552"/>
                  </a:cubicBezTo>
                  <a:cubicBezTo>
                    <a:pt x="39695" y="26552"/>
                    <a:pt x="39695" y="26552"/>
                    <a:pt x="39695" y="26519"/>
                  </a:cubicBezTo>
                  <a:lnTo>
                    <a:pt x="41997" y="25118"/>
                  </a:lnTo>
                  <a:cubicBezTo>
                    <a:pt x="42364" y="24885"/>
                    <a:pt x="42731" y="24618"/>
                    <a:pt x="43031" y="24317"/>
                  </a:cubicBezTo>
                  <a:cubicBezTo>
                    <a:pt x="45733" y="21849"/>
                    <a:pt x="48335" y="16712"/>
                    <a:pt x="50303" y="11642"/>
                  </a:cubicBezTo>
                  <a:cubicBezTo>
                    <a:pt x="50436" y="11241"/>
                    <a:pt x="50603" y="10874"/>
                    <a:pt x="50736" y="10508"/>
                  </a:cubicBezTo>
                  <a:cubicBezTo>
                    <a:pt x="51370" y="8840"/>
                    <a:pt x="51904" y="7239"/>
                    <a:pt x="52371" y="5737"/>
                  </a:cubicBezTo>
                  <a:cubicBezTo>
                    <a:pt x="52971" y="3869"/>
                    <a:pt x="53438" y="1935"/>
                    <a:pt x="53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503599" y="4418009"/>
              <a:ext cx="402297" cy="171308"/>
            </a:xfrm>
            <a:custGeom>
              <a:rect b="b" l="l" r="r" t="t"/>
              <a:pathLst>
                <a:path extrusionOk="0" h="6226" w="14621">
                  <a:moveTo>
                    <a:pt x="14389" y="1"/>
                  </a:moveTo>
                  <a:cubicBezTo>
                    <a:pt x="14364" y="1"/>
                    <a:pt x="14338" y="7"/>
                    <a:pt x="14310" y="21"/>
                  </a:cubicBezTo>
                  <a:cubicBezTo>
                    <a:pt x="12242" y="755"/>
                    <a:pt x="10274" y="1655"/>
                    <a:pt x="8273" y="2522"/>
                  </a:cubicBezTo>
                  <a:cubicBezTo>
                    <a:pt x="7706" y="2789"/>
                    <a:pt x="7138" y="3023"/>
                    <a:pt x="6538" y="3290"/>
                  </a:cubicBezTo>
                  <a:cubicBezTo>
                    <a:pt x="5270" y="3823"/>
                    <a:pt x="4003" y="4390"/>
                    <a:pt x="2735" y="4958"/>
                  </a:cubicBezTo>
                  <a:cubicBezTo>
                    <a:pt x="1835" y="5391"/>
                    <a:pt x="867" y="5758"/>
                    <a:pt x="0" y="6225"/>
                  </a:cubicBezTo>
                  <a:lnTo>
                    <a:pt x="1301" y="6225"/>
                  </a:lnTo>
                  <a:cubicBezTo>
                    <a:pt x="1868" y="5992"/>
                    <a:pt x="2435" y="5758"/>
                    <a:pt x="3036" y="5525"/>
                  </a:cubicBezTo>
                  <a:cubicBezTo>
                    <a:pt x="3636" y="5291"/>
                    <a:pt x="4236" y="5058"/>
                    <a:pt x="4837" y="4824"/>
                  </a:cubicBezTo>
                  <a:cubicBezTo>
                    <a:pt x="4870" y="4824"/>
                    <a:pt x="4904" y="4757"/>
                    <a:pt x="4970" y="4757"/>
                  </a:cubicBezTo>
                  <a:cubicBezTo>
                    <a:pt x="5637" y="4491"/>
                    <a:pt x="6338" y="4190"/>
                    <a:pt x="7005" y="3923"/>
                  </a:cubicBezTo>
                  <a:cubicBezTo>
                    <a:pt x="9574" y="2856"/>
                    <a:pt x="12042" y="1655"/>
                    <a:pt x="14477" y="354"/>
                  </a:cubicBezTo>
                  <a:cubicBezTo>
                    <a:pt x="14621" y="239"/>
                    <a:pt x="14542" y="1"/>
                    <a:pt x="1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1626563" y="4548430"/>
              <a:ext cx="13813" cy="39952"/>
            </a:xfrm>
            <a:custGeom>
              <a:rect b="b" l="l" r="r" t="t"/>
              <a:pathLst>
                <a:path extrusionOk="0" h="1452" w="502">
                  <a:moveTo>
                    <a:pt x="418" y="1"/>
                  </a:moveTo>
                  <a:cubicBezTo>
                    <a:pt x="393" y="1"/>
                    <a:pt x="368" y="17"/>
                    <a:pt x="368" y="51"/>
                  </a:cubicBezTo>
                  <a:cubicBezTo>
                    <a:pt x="368" y="51"/>
                    <a:pt x="368" y="51"/>
                    <a:pt x="368" y="84"/>
                  </a:cubicBezTo>
                  <a:cubicBezTo>
                    <a:pt x="234" y="418"/>
                    <a:pt x="134" y="885"/>
                    <a:pt x="1" y="1452"/>
                  </a:cubicBezTo>
                  <a:lnTo>
                    <a:pt x="401" y="1452"/>
                  </a:lnTo>
                  <a:cubicBezTo>
                    <a:pt x="468" y="851"/>
                    <a:pt x="501" y="351"/>
                    <a:pt x="501" y="51"/>
                  </a:cubicBezTo>
                  <a:lnTo>
                    <a:pt x="468" y="51"/>
                  </a:lnTo>
                  <a:cubicBezTo>
                    <a:pt x="468" y="17"/>
                    <a:pt x="443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669289" y="3878605"/>
              <a:ext cx="149957" cy="710712"/>
            </a:xfrm>
            <a:custGeom>
              <a:rect b="b" l="l" r="r" t="t"/>
              <a:pathLst>
                <a:path extrusionOk="0" h="25830" w="5450">
                  <a:moveTo>
                    <a:pt x="5277" y="1"/>
                  </a:moveTo>
                  <a:cubicBezTo>
                    <a:pt x="5231" y="1"/>
                    <a:pt x="5181" y="23"/>
                    <a:pt x="5137" y="77"/>
                  </a:cubicBezTo>
                  <a:cubicBezTo>
                    <a:pt x="4570" y="1145"/>
                    <a:pt x="4003" y="2246"/>
                    <a:pt x="3503" y="3380"/>
                  </a:cubicBezTo>
                  <a:cubicBezTo>
                    <a:pt x="1168" y="8784"/>
                    <a:pt x="0" y="14621"/>
                    <a:pt x="167" y="20525"/>
                  </a:cubicBezTo>
                  <a:cubicBezTo>
                    <a:pt x="201" y="22293"/>
                    <a:pt x="334" y="24061"/>
                    <a:pt x="601" y="25829"/>
                  </a:cubicBezTo>
                  <a:lnTo>
                    <a:pt x="1301" y="25829"/>
                  </a:lnTo>
                  <a:cubicBezTo>
                    <a:pt x="1201" y="25229"/>
                    <a:pt x="1101" y="24628"/>
                    <a:pt x="1034" y="24028"/>
                  </a:cubicBezTo>
                  <a:cubicBezTo>
                    <a:pt x="301" y="16989"/>
                    <a:pt x="1301" y="9918"/>
                    <a:pt x="3970" y="3380"/>
                  </a:cubicBezTo>
                  <a:cubicBezTo>
                    <a:pt x="4404" y="2312"/>
                    <a:pt x="4871" y="1245"/>
                    <a:pt x="5404" y="211"/>
                  </a:cubicBezTo>
                  <a:cubicBezTo>
                    <a:pt x="5449" y="98"/>
                    <a:pt x="5373" y="1"/>
                    <a:pt x="5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612806" y="3840552"/>
              <a:ext cx="190019" cy="697450"/>
            </a:xfrm>
            <a:custGeom>
              <a:rect b="b" l="l" r="r" t="t"/>
              <a:pathLst>
                <a:path extrusionOk="0" h="25348" w="6906">
                  <a:moveTo>
                    <a:pt x="985" y="1"/>
                  </a:moveTo>
                  <a:cubicBezTo>
                    <a:pt x="926" y="1"/>
                    <a:pt x="868" y="43"/>
                    <a:pt x="868" y="126"/>
                  </a:cubicBezTo>
                  <a:cubicBezTo>
                    <a:pt x="568" y="3595"/>
                    <a:pt x="434" y="7131"/>
                    <a:pt x="234" y="10600"/>
                  </a:cubicBezTo>
                  <a:cubicBezTo>
                    <a:pt x="167" y="12101"/>
                    <a:pt x="67" y="13569"/>
                    <a:pt x="34" y="15037"/>
                  </a:cubicBezTo>
                  <a:cubicBezTo>
                    <a:pt x="1" y="16304"/>
                    <a:pt x="34" y="17639"/>
                    <a:pt x="601" y="18773"/>
                  </a:cubicBezTo>
                  <a:cubicBezTo>
                    <a:pt x="901" y="19473"/>
                    <a:pt x="1535" y="19974"/>
                    <a:pt x="2302" y="20107"/>
                  </a:cubicBezTo>
                  <a:cubicBezTo>
                    <a:pt x="2235" y="20441"/>
                    <a:pt x="2202" y="20741"/>
                    <a:pt x="2135" y="21074"/>
                  </a:cubicBezTo>
                  <a:cubicBezTo>
                    <a:pt x="2035" y="21508"/>
                    <a:pt x="1935" y="21975"/>
                    <a:pt x="1835" y="22442"/>
                  </a:cubicBezTo>
                  <a:cubicBezTo>
                    <a:pt x="1735" y="22909"/>
                    <a:pt x="1668" y="23409"/>
                    <a:pt x="1602" y="23876"/>
                  </a:cubicBezTo>
                  <a:cubicBezTo>
                    <a:pt x="1535" y="24343"/>
                    <a:pt x="1502" y="24810"/>
                    <a:pt x="1502" y="25277"/>
                  </a:cubicBezTo>
                  <a:cubicBezTo>
                    <a:pt x="1502" y="25319"/>
                    <a:pt x="1540" y="25347"/>
                    <a:pt x="1577" y="25347"/>
                  </a:cubicBezTo>
                  <a:cubicBezTo>
                    <a:pt x="1600" y="25347"/>
                    <a:pt x="1622" y="25336"/>
                    <a:pt x="1635" y="25311"/>
                  </a:cubicBezTo>
                  <a:cubicBezTo>
                    <a:pt x="1869" y="24877"/>
                    <a:pt x="2035" y="24443"/>
                    <a:pt x="2135" y="23976"/>
                  </a:cubicBezTo>
                  <a:cubicBezTo>
                    <a:pt x="2269" y="23509"/>
                    <a:pt x="2369" y="23009"/>
                    <a:pt x="2436" y="22542"/>
                  </a:cubicBezTo>
                  <a:cubicBezTo>
                    <a:pt x="2502" y="22075"/>
                    <a:pt x="2569" y="21575"/>
                    <a:pt x="2602" y="21074"/>
                  </a:cubicBezTo>
                  <a:cubicBezTo>
                    <a:pt x="2602" y="20774"/>
                    <a:pt x="2669" y="20474"/>
                    <a:pt x="2669" y="20140"/>
                  </a:cubicBezTo>
                  <a:cubicBezTo>
                    <a:pt x="2803" y="20140"/>
                    <a:pt x="2969" y="20140"/>
                    <a:pt x="3103" y="20107"/>
                  </a:cubicBezTo>
                  <a:cubicBezTo>
                    <a:pt x="4237" y="19874"/>
                    <a:pt x="5004" y="18940"/>
                    <a:pt x="5438" y="17905"/>
                  </a:cubicBezTo>
                  <a:cubicBezTo>
                    <a:pt x="5905" y="16671"/>
                    <a:pt x="6238" y="15370"/>
                    <a:pt x="6372" y="14036"/>
                  </a:cubicBezTo>
                  <a:cubicBezTo>
                    <a:pt x="6605" y="12602"/>
                    <a:pt x="6739" y="11134"/>
                    <a:pt x="6805" y="9666"/>
                  </a:cubicBezTo>
                  <a:cubicBezTo>
                    <a:pt x="6905" y="8132"/>
                    <a:pt x="6905" y="6631"/>
                    <a:pt x="6872" y="5096"/>
                  </a:cubicBezTo>
                  <a:cubicBezTo>
                    <a:pt x="6805" y="3528"/>
                    <a:pt x="6605" y="2027"/>
                    <a:pt x="6505" y="493"/>
                  </a:cubicBezTo>
                  <a:cubicBezTo>
                    <a:pt x="6505" y="443"/>
                    <a:pt x="6472" y="418"/>
                    <a:pt x="6438" y="418"/>
                  </a:cubicBezTo>
                  <a:cubicBezTo>
                    <a:pt x="6405" y="418"/>
                    <a:pt x="6372" y="443"/>
                    <a:pt x="6372" y="493"/>
                  </a:cubicBezTo>
                  <a:cubicBezTo>
                    <a:pt x="6438" y="1994"/>
                    <a:pt x="6272" y="8032"/>
                    <a:pt x="6138" y="9499"/>
                  </a:cubicBezTo>
                  <a:cubicBezTo>
                    <a:pt x="5871" y="12001"/>
                    <a:pt x="5605" y="14603"/>
                    <a:pt x="4871" y="17005"/>
                  </a:cubicBezTo>
                  <a:cubicBezTo>
                    <a:pt x="4585" y="17926"/>
                    <a:pt x="3694" y="19149"/>
                    <a:pt x="2573" y="19149"/>
                  </a:cubicBezTo>
                  <a:cubicBezTo>
                    <a:pt x="2517" y="19149"/>
                    <a:pt x="2460" y="19146"/>
                    <a:pt x="2402" y="19140"/>
                  </a:cubicBezTo>
                  <a:cubicBezTo>
                    <a:pt x="1135" y="19040"/>
                    <a:pt x="935" y="17138"/>
                    <a:pt x="868" y="16171"/>
                  </a:cubicBezTo>
                  <a:cubicBezTo>
                    <a:pt x="801" y="14870"/>
                    <a:pt x="801" y="13569"/>
                    <a:pt x="868" y="12301"/>
                  </a:cubicBezTo>
                  <a:cubicBezTo>
                    <a:pt x="901" y="10934"/>
                    <a:pt x="968" y="9599"/>
                    <a:pt x="968" y="8232"/>
                  </a:cubicBezTo>
                  <a:cubicBezTo>
                    <a:pt x="1035" y="5530"/>
                    <a:pt x="1135" y="2828"/>
                    <a:pt x="1101" y="126"/>
                  </a:cubicBezTo>
                  <a:cubicBezTo>
                    <a:pt x="1101" y="43"/>
                    <a:pt x="1043" y="1"/>
                    <a:pt x="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471433" y="1904761"/>
              <a:ext cx="1923821" cy="1403925"/>
            </a:xfrm>
            <a:custGeom>
              <a:rect b="b" l="l" r="r" t="t"/>
              <a:pathLst>
                <a:path extrusionOk="0" h="51024" w="69919">
                  <a:moveTo>
                    <a:pt x="62290" y="1"/>
                  </a:moveTo>
                  <a:cubicBezTo>
                    <a:pt x="55929" y="1"/>
                    <a:pt x="45218" y="7417"/>
                    <a:pt x="44967" y="11138"/>
                  </a:cubicBezTo>
                  <a:cubicBezTo>
                    <a:pt x="44734" y="14868"/>
                    <a:pt x="45465" y="26782"/>
                    <a:pt x="44703" y="26782"/>
                  </a:cubicBezTo>
                  <a:cubicBezTo>
                    <a:pt x="44702" y="26782"/>
                    <a:pt x="44701" y="26782"/>
                    <a:pt x="44700" y="26782"/>
                  </a:cubicBezTo>
                  <a:cubicBezTo>
                    <a:pt x="39730" y="26582"/>
                    <a:pt x="23118" y="17475"/>
                    <a:pt x="7574" y="13039"/>
                  </a:cubicBezTo>
                  <a:cubicBezTo>
                    <a:pt x="6388" y="12693"/>
                    <a:pt x="5374" y="12537"/>
                    <a:pt x="4520" y="12537"/>
                  </a:cubicBezTo>
                  <a:cubicBezTo>
                    <a:pt x="184" y="12537"/>
                    <a:pt x="0" y="16565"/>
                    <a:pt x="2703" y="20244"/>
                  </a:cubicBezTo>
                  <a:cubicBezTo>
                    <a:pt x="6906" y="25982"/>
                    <a:pt x="33892" y="50966"/>
                    <a:pt x="51238" y="50966"/>
                  </a:cubicBezTo>
                  <a:cubicBezTo>
                    <a:pt x="51879" y="50966"/>
                    <a:pt x="52864" y="51023"/>
                    <a:pt x="54039" y="51023"/>
                  </a:cubicBezTo>
                  <a:cubicBezTo>
                    <a:pt x="58251" y="51023"/>
                    <a:pt x="64908" y="50289"/>
                    <a:pt x="66916" y="43561"/>
                  </a:cubicBezTo>
                  <a:cubicBezTo>
                    <a:pt x="69918" y="33554"/>
                    <a:pt x="69685" y="12438"/>
                    <a:pt x="66616" y="2765"/>
                  </a:cubicBezTo>
                  <a:cubicBezTo>
                    <a:pt x="65983" y="793"/>
                    <a:pt x="64369" y="1"/>
                    <a:pt x="6229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146459" y="1350196"/>
              <a:ext cx="1168947" cy="974829"/>
            </a:xfrm>
            <a:custGeom>
              <a:rect b="b" l="l" r="r" t="t"/>
              <a:pathLst>
                <a:path extrusionOk="0" h="35429" w="42484">
                  <a:moveTo>
                    <a:pt x="16088" y="1"/>
                  </a:moveTo>
                  <a:cubicBezTo>
                    <a:pt x="12510" y="1"/>
                    <a:pt x="3324" y="2288"/>
                    <a:pt x="1487" y="3906"/>
                  </a:cubicBezTo>
                  <a:cubicBezTo>
                    <a:pt x="0" y="5232"/>
                    <a:pt x="2178" y="8687"/>
                    <a:pt x="7688" y="8687"/>
                  </a:cubicBezTo>
                  <a:cubicBezTo>
                    <a:pt x="7863" y="8687"/>
                    <a:pt x="8043" y="8684"/>
                    <a:pt x="8225" y="8676"/>
                  </a:cubicBezTo>
                  <a:cubicBezTo>
                    <a:pt x="12057" y="8537"/>
                    <a:pt x="13851" y="8349"/>
                    <a:pt x="15117" y="8349"/>
                  </a:cubicBezTo>
                  <a:cubicBezTo>
                    <a:pt x="15670" y="8349"/>
                    <a:pt x="16122" y="8385"/>
                    <a:pt x="16598" y="8476"/>
                  </a:cubicBezTo>
                  <a:cubicBezTo>
                    <a:pt x="18132" y="8810"/>
                    <a:pt x="22669" y="12846"/>
                    <a:pt x="22135" y="15148"/>
                  </a:cubicBezTo>
                  <a:cubicBezTo>
                    <a:pt x="21868" y="16335"/>
                    <a:pt x="19225" y="18208"/>
                    <a:pt x="16931" y="18208"/>
                  </a:cubicBezTo>
                  <a:cubicBezTo>
                    <a:pt x="16646" y="18208"/>
                    <a:pt x="16366" y="18179"/>
                    <a:pt x="16098" y="18116"/>
                  </a:cubicBezTo>
                  <a:cubicBezTo>
                    <a:pt x="13629" y="17583"/>
                    <a:pt x="12261" y="15081"/>
                    <a:pt x="9293" y="13513"/>
                  </a:cubicBezTo>
                  <a:cubicBezTo>
                    <a:pt x="8274" y="12981"/>
                    <a:pt x="7090" y="12768"/>
                    <a:pt x="5969" y="12768"/>
                  </a:cubicBezTo>
                  <a:cubicBezTo>
                    <a:pt x="3787" y="12768"/>
                    <a:pt x="1843" y="13576"/>
                    <a:pt x="1821" y="14414"/>
                  </a:cubicBezTo>
                  <a:cubicBezTo>
                    <a:pt x="1821" y="15681"/>
                    <a:pt x="3422" y="15948"/>
                    <a:pt x="6591" y="19584"/>
                  </a:cubicBezTo>
                  <a:cubicBezTo>
                    <a:pt x="8626" y="21953"/>
                    <a:pt x="9926" y="26489"/>
                    <a:pt x="14230" y="30392"/>
                  </a:cubicBezTo>
                  <a:cubicBezTo>
                    <a:pt x="16398" y="32327"/>
                    <a:pt x="21435" y="35429"/>
                    <a:pt x="21435" y="35429"/>
                  </a:cubicBezTo>
                  <a:lnTo>
                    <a:pt x="42483" y="25588"/>
                  </a:lnTo>
                  <a:cubicBezTo>
                    <a:pt x="40882" y="17583"/>
                    <a:pt x="36579" y="9143"/>
                    <a:pt x="34077" y="6842"/>
                  </a:cubicBezTo>
                  <a:cubicBezTo>
                    <a:pt x="31542" y="4540"/>
                    <a:pt x="19633" y="437"/>
                    <a:pt x="16765" y="37"/>
                  </a:cubicBezTo>
                  <a:cubicBezTo>
                    <a:pt x="16571" y="12"/>
                    <a:pt x="16344" y="1"/>
                    <a:pt x="1608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2207487" y="1297890"/>
              <a:ext cx="857340" cy="448907"/>
            </a:xfrm>
            <a:custGeom>
              <a:rect b="b" l="l" r="r" t="t"/>
              <a:pathLst>
                <a:path extrusionOk="0" h="16315" w="31159">
                  <a:moveTo>
                    <a:pt x="15053" y="1"/>
                  </a:moveTo>
                  <a:cubicBezTo>
                    <a:pt x="10695" y="1"/>
                    <a:pt x="1" y="8329"/>
                    <a:pt x="837" y="10644"/>
                  </a:cubicBezTo>
                  <a:cubicBezTo>
                    <a:pt x="1298" y="11905"/>
                    <a:pt x="2138" y="12371"/>
                    <a:pt x="3300" y="12371"/>
                  </a:cubicBezTo>
                  <a:cubicBezTo>
                    <a:pt x="4322" y="12371"/>
                    <a:pt x="5592" y="12011"/>
                    <a:pt x="7075" y="11511"/>
                  </a:cubicBezTo>
                  <a:cubicBezTo>
                    <a:pt x="8057" y="11194"/>
                    <a:pt x="12544" y="8498"/>
                    <a:pt x="14594" y="8498"/>
                  </a:cubicBezTo>
                  <a:cubicBezTo>
                    <a:pt x="14910" y="8498"/>
                    <a:pt x="15169" y="8562"/>
                    <a:pt x="15347" y="8709"/>
                  </a:cubicBezTo>
                  <a:cubicBezTo>
                    <a:pt x="17249" y="10277"/>
                    <a:pt x="20518" y="16315"/>
                    <a:pt x="20518" y="16315"/>
                  </a:cubicBezTo>
                  <a:lnTo>
                    <a:pt x="31159" y="9010"/>
                  </a:lnTo>
                  <a:cubicBezTo>
                    <a:pt x="28290" y="6041"/>
                    <a:pt x="21485" y="1037"/>
                    <a:pt x="15514" y="36"/>
                  </a:cubicBezTo>
                  <a:cubicBezTo>
                    <a:pt x="15370" y="12"/>
                    <a:pt x="15216" y="1"/>
                    <a:pt x="1505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233516" y="1372979"/>
              <a:ext cx="208674" cy="190651"/>
            </a:xfrm>
            <a:custGeom>
              <a:rect b="b" l="l" r="r" t="t"/>
              <a:pathLst>
                <a:path extrusionOk="0" h="6929" w="7584">
                  <a:moveTo>
                    <a:pt x="7518" y="0"/>
                  </a:moveTo>
                  <a:cubicBezTo>
                    <a:pt x="7510" y="0"/>
                    <a:pt x="7503" y="3"/>
                    <a:pt x="7496" y="9"/>
                  </a:cubicBezTo>
                  <a:cubicBezTo>
                    <a:pt x="4261" y="1811"/>
                    <a:pt x="1058" y="3946"/>
                    <a:pt x="24" y="6881"/>
                  </a:cubicBezTo>
                  <a:cubicBezTo>
                    <a:pt x="1" y="6905"/>
                    <a:pt x="11" y="6928"/>
                    <a:pt x="30" y="6928"/>
                  </a:cubicBezTo>
                  <a:cubicBezTo>
                    <a:pt x="38" y="6928"/>
                    <a:pt x="48" y="6924"/>
                    <a:pt x="58" y="6914"/>
                  </a:cubicBezTo>
                  <a:cubicBezTo>
                    <a:pt x="1592" y="4313"/>
                    <a:pt x="6696" y="543"/>
                    <a:pt x="7530" y="76"/>
                  </a:cubicBezTo>
                  <a:cubicBezTo>
                    <a:pt x="7584" y="49"/>
                    <a:pt x="7550" y="0"/>
                    <a:pt x="7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290913" y="1298000"/>
              <a:ext cx="773914" cy="394648"/>
            </a:xfrm>
            <a:custGeom>
              <a:rect b="b" l="l" r="r" t="t"/>
              <a:pathLst>
                <a:path extrusionOk="0" h="14343" w="28127">
                  <a:moveTo>
                    <a:pt x="12085" y="1"/>
                  </a:moveTo>
                  <a:cubicBezTo>
                    <a:pt x="7946" y="1"/>
                    <a:pt x="1" y="9516"/>
                    <a:pt x="840" y="11841"/>
                  </a:cubicBezTo>
                  <a:cubicBezTo>
                    <a:pt x="1251" y="12961"/>
                    <a:pt x="2183" y="13447"/>
                    <a:pt x="3394" y="13447"/>
                  </a:cubicBezTo>
                  <a:cubicBezTo>
                    <a:pt x="4744" y="13447"/>
                    <a:pt x="6440" y="12843"/>
                    <a:pt x="8146" y="11841"/>
                  </a:cubicBezTo>
                  <a:cubicBezTo>
                    <a:pt x="9039" y="11294"/>
                    <a:pt x="11574" y="8656"/>
                    <a:pt x="13108" y="8656"/>
                  </a:cubicBezTo>
                  <a:cubicBezTo>
                    <a:pt x="13350" y="8656"/>
                    <a:pt x="13568" y="8722"/>
                    <a:pt x="13750" y="8872"/>
                  </a:cubicBezTo>
                  <a:cubicBezTo>
                    <a:pt x="15651" y="10440"/>
                    <a:pt x="20354" y="14343"/>
                    <a:pt x="20354" y="14343"/>
                  </a:cubicBezTo>
                  <a:lnTo>
                    <a:pt x="28127" y="9006"/>
                  </a:lnTo>
                  <a:cubicBezTo>
                    <a:pt x="25258" y="6037"/>
                    <a:pt x="18453" y="1033"/>
                    <a:pt x="12482" y="32"/>
                  </a:cubicBezTo>
                  <a:cubicBezTo>
                    <a:pt x="12354" y="11"/>
                    <a:pt x="12222" y="1"/>
                    <a:pt x="1208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437017" y="1529484"/>
              <a:ext cx="341186" cy="132870"/>
            </a:xfrm>
            <a:custGeom>
              <a:rect b="b" l="l" r="r" t="t"/>
              <a:pathLst>
                <a:path extrusionOk="0" h="4829" w="12400">
                  <a:moveTo>
                    <a:pt x="7560" y="0"/>
                  </a:moveTo>
                  <a:cubicBezTo>
                    <a:pt x="7289" y="0"/>
                    <a:pt x="7022" y="42"/>
                    <a:pt x="6772" y="126"/>
                  </a:cubicBezTo>
                  <a:cubicBezTo>
                    <a:pt x="5571" y="493"/>
                    <a:pt x="4637" y="1460"/>
                    <a:pt x="3736" y="2260"/>
                  </a:cubicBezTo>
                  <a:cubicBezTo>
                    <a:pt x="2702" y="3194"/>
                    <a:pt x="1368" y="4295"/>
                    <a:pt x="34" y="4696"/>
                  </a:cubicBezTo>
                  <a:cubicBezTo>
                    <a:pt x="0" y="4696"/>
                    <a:pt x="0" y="4796"/>
                    <a:pt x="67" y="4829"/>
                  </a:cubicBezTo>
                  <a:cubicBezTo>
                    <a:pt x="1268" y="4662"/>
                    <a:pt x="2502" y="3828"/>
                    <a:pt x="3503" y="3161"/>
                  </a:cubicBezTo>
                  <a:cubicBezTo>
                    <a:pt x="4537" y="2494"/>
                    <a:pt x="5371" y="1527"/>
                    <a:pt x="6438" y="960"/>
                  </a:cubicBezTo>
                  <a:cubicBezTo>
                    <a:pt x="6776" y="757"/>
                    <a:pt x="7160" y="660"/>
                    <a:pt x="7548" y="660"/>
                  </a:cubicBezTo>
                  <a:cubicBezTo>
                    <a:pt x="7734" y="660"/>
                    <a:pt x="7922" y="683"/>
                    <a:pt x="8106" y="726"/>
                  </a:cubicBezTo>
                  <a:cubicBezTo>
                    <a:pt x="8640" y="960"/>
                    <a:pt x="9107" y="1226"/>
                    <a:pt x="9574" y="1593"/>
                  </a:cubicBezTo>
                  <a:cubicBezTo>
                    <a:pt x="10474" y="2194"/>
                    <a:pt x="11342" y="2861"/>
                    <a:pt x="12109" y="3628"/>
                  </a:cubicBezTo>
                  <a:cubicBezTo>
                    <a:pt x="12198" y="3705"/>
                    <a:pt x="12273" y="3737"/>
                    <a:pt x="12320" y="3737"/>
                  </a:cubicBezTo>
                  <a:cubicBezTo>
                    <a:pt x="12396" y="3737"/>
                    <a:pt x="12399" y="3652"/>
                    <a:pt x="12276" y="3528"/>
                  </a:cubicBezTo>
                  <a:cubicBezTo>
                    <a:pt x="11842" y="3061"/>
                    <a:pt x="11675" y="2894"/>
                    <a:pt x="11208" y="2427"/>
                  </a:cubicBezTo>
                  <a:cubicBezTo>
                    <a:pt x="10741" y="1960"/>
                    <a:pt x="10274" y="1527"/>
                    <a:pt x="9774" y="1093"/>
                  </a:cubicBezTo>
                  <a:cubicBezTo>
                    <a:pt x="9340" y="693"/>
                    <a:pt x="8873" y="359"/>
                    <a:pt x="8373" y="126"/>
                  </a:cubicBezTo>
                  <a:cubicBezTo>
                    <a:pt x="8106" y="42"/>
                    <a:pt x="7831" y="0"/>
                    <a:pt x="7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2302084" y="1291507"/>
              <a:ext cx="426565" cy="361134"/>
            </a:xfrm>
            <a:custGeom>
              <a:rect b="b" l="l" r="r" t="t"/>
              <a:pathLst>
                <a:path extrusionOk="0" h="13125" w="15503">
                  <a:moveTo>
                    <a:pt x="11404" y="0"/>
                  </a:moveTo>
                  <a:cubicBezTo>
                    <a:pt x="11038" y="0"/>
                    <a:pt x="10670" y="40"/>
                    <a:pt x="10308" y="135"/>
                  </a:cubicBezTo>
                  <a:cubicBezTo>
                    <a:pt x="9608" y="335"/>
                    <a:pt x="9007" y="836"/>
                    <a:pt x="8340" y="1269"/>
                  </a:cubicBezTo>
                  <a:cubicBezTo>
                    <a:pt x="7706" y="1736"/>
                    <a:pt x="7072" y="2203"/>
                    <a:pt x="6439" y="2670"/>
                  </a:cubicBezTo>
                  <a:cubicBezTo>
                    <a:pt x="5238" y="3638"/>
                    <a:pt x="4104" y="4672"/>
                    <a:pt x="3036" y="5772"/>
                  </a:cubicBezTo>
                  <a:cubicBezTo>
                    <a:pt x="2036" y="6840"/>
                    <a:pt x="1001" y="8041"/>
                    <a:pt x="468" y="9408"/>
                  </a:cubicBezTo>
                  <a:cubicBezTo>
                    <a:pt x="1" y="10609"/>
                    <a:pt x="67" y="12244"/>
                    <a:pt x="1135" y="13111"/>
                  </a:cubicBezTo>
                  <a:cubicBezTo>
                    <a:pt x="1144" y="13120"/>
                    <a:pt x="1155" y="13124"/>
                    <a:pt x="1166" y="13124"/>
                  </a:cubicBezTo>
                  <a:cubicBezTo>
                    <a:pt x="1197" y="13124"/>
                    <a:pt x="1226" y="13093"/>
                    <a:pt x="1202" y="13044"/>
                  </a:cubicBezTo>
                  <a:cubicBezTo>
                    <a:pt x="268" y="11677"/>
                    <a:pt x="701" y="10076"/>
                    <a:pt x="1502" y="8741"/>
                  </a:cubicBezTo>
                  <a:cubicBezTo>
                    <a:pt x="2970" y="6340"/>
                    <a:pt x="5204" y="4371"/>
                    <a:pt x="7406" y="2670"/>
                  </a:cubicBezTo>
                  <a:cubicBezTo>
                    <a:pt x="7940" y="2270"/>
                    <a:pt x="8473" y="1870"/>
                    <a:pt x="9041" y="1436"/>
                  </a:cubicBezTo>
                  <a:cubicBezTo>
                    <a:pt x="9641" y="936"/>
                    <a:pt x="10341" y="569"/>
                    <a:pt x="11109" y="369"/>
                  </a:cubicBezTo>
                  <a:cubicBezTo>
                    <a:pt x="11280" y="333"/>
                    <a:pt x="11470" y="317"/>
                    <a:pt x="11674" y="317"/>
                  </a:cubicBezTo>
                  <a:cubicBezTo>
                    <a:pt x="12977" y="317"/>
                    <a:pt x="14806" y="972"/>
                    <a:pt x="15412" y="1202"/>
                  </a:cubicBezTo>
                  <a:cubicBezTo>
                    <a:pt x="15421" y="1207"/>
                    <a:pt x="15430" y="1209"/>
                    <a:pt x="15438" y="1209"/>
                  </a:cubicBezTo>
                  <a:cubicBezTo>
                    <a:pt x="15486" y="1209"/>
                    <a:pt x="15503" y="1131"/>
                    <a:pt x="15445" y="1102"/>
                  </a:cubicBezTo>
                  <a:cubicBezTo>
                    <a:pt x="14732" y="856"/>
                    <a:pt x="13095" y="0"/>
                    <a:pt x="1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556322" y="1163232"/>
              <a:ext cx="649849" cy="567965"/>
            </a:xfrm>
            <a:custGeom>
              <a:rect b="b" l="l" r="r" t="t"/>
              <a:pathLst>
                <a:path extrusionOk="0" h="20642" w="23618">
                  <a:moveTo>
                    <a:pt x="4030" y="1"/>
                  </a:moveTo>
                  <a:cubicBezTo>
                    <a:pt x="3800" y="1"/>
                    <a:pt x="3590" y="31"/>
                    <a:pt x="3403" y="94"/>
                  </a:cubicBezTo>
                  <a:cubicBezTo>
                    <a:pt x="1" y="1161"/>
                    <a:pt x="4904" y="6665"/>
                    <a:pt x="7239" y="8867"/>
                  </a:cubicBezTo>
                  <a:cubicBezTo>
                    <a:pt x="9574" y="11068"/>
                    <a:pt x="10141" y="15505"/>
                    <a:pt x="10141" y="15505"/>
                  </a:cubicBezTo>
                  <a:lnTo>
                    <a:pt x="23618" y="20642"/>
                  </a:lnTo>
                  <a:cubicBezTo>
                    <a:pt x="21249" y="15705"/>
                    <a:pt x="16879" y="8667"/>
                    <a:pt x="15145" y="6899"/>
                  </a:cubicBezTo>
                  <a:cubicBezTo>
                    <a:pt x="13563" y="5224"/>
                    <a:pt x="7078" y="1"/>
                    <a:pt x="403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2657633" y="1304136"/>
              <a:ext cx="177747" cy="282662"/>
            </a:xfrm>
            <a:custGeom>
              <a:rect b="b" l="l" r="r" t="t"/>
              <a:pathLst>
                <a:path extrusionOk="0" h="10273" w="6460">
                  <a:moveTo>
                    <a:pt x="116" y="1"/>
                  </a:moveTo>
                  <a:cubicBezTo>
                    <a:pt x="57" y="1"/>
                    <a:pt x="0" y="55"/>
                    <a:pt x="55" y="110"/>
                  </a:cubicBezTo>
                  <a:cubicBezTo>
                    <a:pt x="1256" y="1744"/>
                    <a:pt x="2757" y="3078"/>
                    <a:pt x="3957" y="4780"/>
                  </a:cubicBezTo>
                  <a:cubicBezTo>
                    <a:pt x="4525" y="5580"/>
                    <a:pt x="5025" y="6481"/>
                    <a:pt x="5392" y="7448"/>
                  </a:cubicBezTo>
                  <a:cubicBezTo>
                    <a:pt x="5792" y="8349"/>
                    <a:pt x="6092" y="9283"/>
                    <a:pt x="6359" y="10250"/>
                  </a:cubicBezTo>
                  <a:cubicBezTo>
                    <a:pt x="6359" y="10264"/>
                    <a:pt x="6376" y="10272"/>
                    <a:pt x="6396" y="10272"/>
                  </a:cubicBezTo>
                  <a:cubicBezTo>
                    <a:pt x="6425" y="10272"/>
                    <a:pt x="6459" y="10256"/>
                    <a:pt x="6459" y="10217"/>
                  </a:cubicBezTo>
                  <a:cubicBezTo>
                    <a:pt x="6326" y="9683"/>
                    <a:pt x="6259" y="9116"/>
                    <a:pt x="6159" y="8616"/>
                  </a:cubicBezTo>
                  <a:cubicBezTo>
                    <a:pt x="6059" y="8149"/>
                    <a:pt x="5926" y="7648"/>
                    <a:pt x="5792" y="7181"/>
                  </a:cubicBezTo>
                  <a:cubicBezTo>
                    <a:pt x="5525" y="6214"/>
                    <a:pt x="5092" y="5313"/>
                    <a:pt x="4558" y="4480"/>
                  </a:cubicBezTo>
                  <a:cubicBezTo>
                    <a:pt x="3891" y="3679"/>
                    <a:pt x="3190" y="2945"/>
                    <a:pt x="2456" y="2245"/>
                  </a:cubicBezTo>
                  <a:cubicBezTo>
                    <a:pt x="1723" y="1477"/>
                    <a:pt x="955" y="710"/>
                    <a:pt x="155" y="10"/>
                  </a:cubicBezTo>
                  <a:cubicBezTo>
                    <a:pt x="143" y="4"/>
                    <a:pt x="129" y="1"/>
                    <a:pt x="1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430821" y="2237528"/>
              <a:ext cx="2052536" cy="1092125"/>
            </a:xfrm>
            <a:custGeom>
              <a:rect b="b" l="l" r="r" t="t"/>
              <a:pathLst>
                <a:path extrusionOk="0" h="39692" w="74597">
                  <a:moveTo>
                    <a:pt x="6132" y="1"/>
                  </a:moveTo>
                  <a:cubicBezTo>
                    <a:pt x="2245" y="1"/>
                    <a:pt x="1" y="2622"/>
                    <a:pt x="4179" y="8817"/>
                  </a:cubicBezTo>
                  <a:cubicBezTo>
                    <a:pt x="9950" y="17323"/>
                    <a:pt x="27163" y="28932"/>
                    <a:pt x="36102" y="34402"/>
                  </a:cubicBezTo>
                  <a:cubicBezTo>
                    <a:pt x="41578" y="37766"/>
                    <a:pt x="49223" y="39692"/>
                    <a:pt x="55695" y="39692"/>
                  </a:cubicBezTo>
                  <a:cubicBezTo>
                    <a:pt x="59750" y="39692"/>
                    <a:pt x="63344" y="38936"/>
                    <a:pt x="65657" y="37304"/>
                  </a:cubicBezTo>
                  <a:cubicBezTo>
                    <a:pt x="71628" y="33101"/>
                    <a:pt x="74596" y="10252"/>
                    <a:pt x="74596" y="10252"/>
                  </a:cubicBezTo>
                  <a:lnTo>
                    <a:pt x="45742" y="3680"/>
                  </a:lnTo>
                  <a:cubicBezTo>
                    <a:pt x="45742" y="3680"/>
                    <a:pt x="45676" y="13521"/>
                    <a:pt x="45376" y="13721"/>
                  </a:cubicBezTo>
                  <a:cubicBezTo>
                    <a:pt x="45373" y="13723"/>
                    <a:pt x="45367" y="13724"/>
                    <a:pt x="45359" y="13724"/>
                  </a:cubicBezTo>
                  <a:cubicBezTo>
                    <a:pt x="44543" y="13724"/>
                    <a:pt x="16997" y="3523"/>
                    <a:pt x="10918" y="1045"/>
                  </a:cubicBezTo>
                  <a:cubicBezTo>
                    <a:pt x="9259" y="365"/>
                    <a:pt x="7582" y="1"/>
                    <a:pt x="6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553153" y="2239646"/>
              <a:ext cx="1693411" cy="1043589"/>
            </a:xfrm>
            <a:custGeom>
              <a:rect b="b" l="l" r="r" t="t"/>
              <a:pathLst>
                <a:path extrusionOk="0" h="37928" w="61545">
                  <a:moveTo>
                    <a:pt x="501" y="1"/>
                  </a:moveTo>
                  <a:cubicBezTo>
                    <a:pt x="334" y="34"/>
                    <a:pt x="167" y="67"/>
                    <a:pt x="0" y="134"/>
                  </a:cubicBezTo>
                  <a:cubicBezTo>
                    <a:pt x="0" y="134"/>
                    <a:pt x="0" y="167"/>
                    <a:pt x="0" y="167"/>
                  </a:cubicBezTo>
                  <a:cubicBezTo>
                    <a:pt x="0" y="701"/>
                    <a:pt x="301" y="1168"/>
                    <a:pt x="801" y="1368"/>
                  </a:cubicBezTo>
                  <a:cubicBezTo>
                    <a:pt x="928" y="1432"/>
                    <a:pt x="1081" y="1455"/>
                    <a:pt x="1236" y="1455"/>
                  </a:cubicBezTo>
                  <a:cubicBezTo>
                    <a:pt x="1326" y="1455"/>
                    <a:pt x="1416" y="1447"/>
                    <a:pt x="1501" y="1435"/>
                  </a:cubicBezTo>
                  <a:cubicBezTo>
                    <a:pt x="1702" y="1402"/>
                    <a:pt x="1902" y="1368"/>
                    <a:pt x="2135" y="1302"/>
                  </a:cubicBezTo>
                  <a:cubicBezTo>
                    <a:pt x="1902" y="1235"/>
                    <a:pt x="1702" y="1201"/>
                    <a:pt x="1501" y="1168"/>
                  </a:cubicBezTo>
                  <a:cubicBezTo>
                    <a:pt x="1301" y="1168"/>
                    <a:pt x="1101" y="1101"/>
                    <a:pt x="968" y="1001"/>
                  </a:cubicBezTo>
                  <a:cubicBezTo>
                    <a:pt x="667" y="801"/>
                    <a:pt x="501" y="501"/>
                    <a:pt x="501" y="167"/>
                  </a:cubicBezTo>
                  <a:cubicBezTo>
                    <a:pt x="501" y="101"/>
                    <a:pt x="501" y="67"/>
                    <a:pt x="501" y="1"/>
                  </a:cubicBezTo>
                  <a:close/>
                  <a:moveTo>
                    <a:pt x="46759" y="8771"/>
                  </a:moveTo>
                  <a:cubicBezTo>
                    <a:pt x="46584" y="8771"/>
                    <a:pt x="46407" y="8804"/>
                    <a:pt x="46233" y="8874"/>
                  </a:cubicBezTo>
                  <a:cubicBezTo>
                    <a:pt x="46033" y="8974"/>
                    <a:pt x="45833" y="9141"/>
                    <a:pt x="45733" y="9341"/>
                  </a:cubicBezTo>
                  <a:cubicBezTo>
                    <a:pt x="45600" y="9507"/>
                    <a:pt x="45466" y="9674"/>
                    <a:pt x="45366" y="9874"/>
                  </a:cubicBezTo>
                  <a:cubicBezTo>
                    <a:pt x="45566" y="9774"/>
                    <a:pt x="45733" y="9641"/>
                    <a:pt x="45900" y="9507"/>
                  </a:cubicBezTo>
                  <a:cubicBezTo>
                    <a:pt x="46033" y="9374"/>
                    <a:pt x="46200" y="9307"/>
                    <a:pt x="46400" y="9274"/>
                  </a:cubicBezTo>
                  <a:cubicBezTo>
                    <a:pt x="46488" y="9245"/>
                    <a:pt x="46581" y="9230"/>
                    <a:pt x="46675" y="9230"/>
                  </a:cubicBezTo>
                  <a:cubicBezTo>
                    <a:pt x="46903" y="9230"/>
                    <a:pt x="47135" y="9318"/>
                    <a:pt x="47301" y="9507"/>
                  </a:cubicBezTo>
                  <a:cubicBezTo>
                    <a:pt x="47558" y="9764"/>
                    <a:pt x="47889" y="9891"/>
                    <a:pt x="48216" y="9891"/>
                  </a:cubicBezTo>
                  <a:cubicBezTo>
                    <a:pt x="48611" y="9891"/>
                    <a:pt x="48998" y="9706"/>
                    <a:pt x="49235" y="9341"/>
                  </a:cubicBezTo>
                  <a:cubicBezTo>
                    <a:pt x="49369" y="9174"/>
                    <a:pt x="49502" y="9007"/>
                    <a:pt x="49602" y="8807"/>
                  </a:cubicBezTo>
                  <a:lnTo>
                    <a:pt x="49602" y="8807"/>
                  </a:lnTo>
                  <a:cubicBezTo>
                    <a:pt x="49402" y="8907"/>
                    <a:pt x="49235" y="9040"/>
                    <a:pt x="49069" y="9174"/>
                  </a:cubicBezTo>
                  <a:cubicBezTo>
                    <a:pt x="48935" y="9274"/>
                    <a:pt x="48768" y="9374"/>
                    <a:pt x="48568" y="9407"/>
                  </a:cubicBezTo>
                  <a:cubicBezTo>
                    <a:pt x="48502" y="9421"/>
                    <a:pt x="48435" y="9427"/>
                    <a:pt x="48369" y="9427"/>
                  </a:cubicBezTo>
                  <a:cubicBezTo>
                    <a:pt x="48105" y="9427"/>
                    <a:pt x="47854" y="9321"/>
                    <a:pt x="47668" y="9107"/>
                  </a:cubicBezTo>
                  <a:cubicBezTo>
                    <a:pt x="47406" y="8889"/>
                    <a:pt x="47088" y="8771"/>
                    <a:pt x="46759" y="8771"/>
                  </a:cubicBezTo>
                  <a:close/>
                  <a:moveTo>
                    <a:pt x="12609" y="6672"/>
                  </a:moveTo>
                  <a:cubicBezTo>
                    <a:pt x="12543" y="6872"/>
                    <a:pt x="12543" y="7072"/>
                    <a:pt x="12476" y="7306"/>
                  </a:cubicBezTo>
                  <a:cubicBezTo>
                    <a:pt x="12476" y="7473"/>
                    <a:pt x="12409" y="7673"/>
                    <a:pt x="12342" y="7840"/>
                  </a:cubicBezTo>
                  <a:cubicBezTo>
                    <a:pt x="12142" y="8106"/>
                    <a:pt x="11842" y="8307"/>
                    <a:pt x="11509" y="8307"/>
                  </a:cubicBezTo>
                  <a:cubicBezTo>
                    <a:pt x="10975" y="8307"/>
                    <a:pt x="10508" y="8607"/>
                    <a:pt x="10308" y="9107"/>
                  </a:cubicBezTo>
                  <a:cubicBezTo>
                    <a:pt x="10208" y="9307"/>
                    <a:pt x="10174" y="9541"/>
                    <a:pt x="10241" y="9774"/>
                  </a:cubicBezTo>
                  <a:cubicBezTo>
                    <a:pt x="10274" y="10008"/>
                    <a:pt x="10308" y="10208"/>
                    <a:pt x="10374" y="10408"/>
                  </a:cubicBezTo>
                  <a:cubicBezTo>
                    <a:pt x="10408" y="10208"/>
                    <a:pt x="10441" y="9974"/>
                    <a:pt x="10508" y="9774"/>
                  </a:cubicBezTo>
                  <a:cubicBezTo>
                    <a:pt x="10508" y="9608"/>
                    <a:pt x="10575" y="9441"/>
                    <a:pt x="10675" y="9274"/>
                  </a:cubicBezTo>
                  <a:cubicBezTo>
                    <a:pt x="10841" y="8974"/>
                    <a:pt x="11142" y="8807"/>
                    <a:pt x="11509" y="8807"/>
                  </a:cubicBezTo>
                  <a:cubicBezTo>
                    <a:pt x="12009" y="8807"/>
                    <a:pt x="12476" y="8473"/>
                    <a:pt x="12676" y="7973"/>
                  </a:cubicBezTo>
                  <a:cubicBezTo>
                    <a:pt x="12776" y="7773"/>
                    <a:pt x="12776" y="7539"/>
                    <a:pt x="12743" y="7306"/>
                  </a:cubicBezTo>
                  <a:cubicBezTo>
                    <a:pt x="12676" y="7072"/>
                    <a:pt x="12676" y="6872"/>
                    <a:pt x="12609" y="6672"/>
                  </a:cubicBezTo>
                  <a:close/>
                  <a:moveTo>
                    <a:pt x="25685" y="8774"/>
                  </a:moveTo>
                  <a:cubicBezTo>
                    <a:pt x="25619" y="8974"/>
                    <a:pt x="25585" y="9174"/>
                    <a:pt x="25552" y="9374"/>
                  </a:cubicBezTo>
                  <a:cubicBezTo>
                    <a:pt x="25552" y="9574"/>
                    <a:pt x="25485" y="9741"/>
                    <a:pt x="25385" y="9908"/>
                  </a:cubicBezTo>
                  <a:cubicBezTo>
                    <a:pt x="25218" y="10208"/>
                    <a:pt x="24918" y="10375"/>
                    <a:pt x="24551" y="10375"/>
                  </a:cubicBezTo>
                  <a:cubicBezTo>
                    <a:pt x="23784" y="10375"/>
                    <a:pt x="23184" y="11075"/>
                    <a:pt x="23317" y="11876"/>
                  </a:cubicBezTo>
                  <a:cubicBezTo>
                    <a:pt x="23350" y="12076"/>
                    <a:pt x="23384" y="12276"/>
                    <a:pt x="23450" y="12510"/>
                  </a:cubicBezTo>
                  <a:cubicBezTo>
                    <a:pt x="23484" y="12276"/>
                    <a:pt x="23550" y="12076"/>
                    <a:pt x="23550" y="11876"/>
                  </a:cubicBezTo>
                  <a:cubicBezTo>
                    <a:pt x="23584" y="11676"/>
                    <a:pt x="23651" y="11509"/>
                    <a:pt x="23751" y="11342"/>
                  </a:cubicBezTo>
                  <a:cubicBezTo>
                    <a:pt x="23917" y="11075"/>
                    <a:pt x="24251" y="10908"/>
                    <a:pt x="24585" y="10908"/>
                  </a:cubicBezTo>
                  <a:cubicBezTo>
                    <a:pt x="25118" y="10875"/>
                    <a:pt x="25552" y="10575"/>
                    <a:pt x="25752" y="10075"/>
                  </a:cubicBezTo>
                  <a:cubicBezTo>
                    <a:pt x="25852" y="9841"/>
                    <a:pt x="25852" y="9608"/>
                    <a:pt x="25819" y="9374"/>
                  </a:cubicBezTo>
                  <a:cubicBezTo>
                    <a:pt x="25785" y="9174"/>
                    <a:pt x="25752" y="8974"/>
                    <a:pt x="25685" y="8774"/>
                  </a:cubicBezTo>
                  <a:close/>
                  <a:moveTo>
                    <a:pt x="35048" y="15859"/>
                  </a:moveTo>
                  <a:cubicBezTo>
                    <a:pt x="34963" y="15859"/>
                    <a:pt x="34877" y="15866"/>
                    <a:pt x="34792" y="15879"/>
                  </a:cubicBezTo>
                  <a:cubicBezTo>
                    <a:pt x="34592" y="15945"/>
                    <a:pt x="34358" y="15945"/>
                    <a:pt x="34158" y="16012"/>
                  </a:cubicBezTo>
                  <a:cubicBezTo>
                    <a:pt x="34358" y="16079"/>
                    <a:pt x="34592" y="16112"/>
                    <a:pt x="34792" y="16146"/>
                  </a:cubicBezTo>
                  <a:cubicBezTo>
                    <a:pt x="34959" y="16146"/>
                    <a:pt x="35159" y="16212"/>
                    <a:pt x="35326" y="16312"/>
                  </a:cubicBezTo>
                  <a:cubicBezTo>
                    <a:pt x="35626" y="16479"/>
                    <a:pt x="35793" y="16779"/>
                    <a:pt x="35793" y="17146"/>
                  </a:cubicBezTo>
                  <a:cubicBezTo>
                    <a:pt x="35793" y="17647"/>
                    <a:pt x="36093" y="18114"/>
                    <a:pt x="36593" y="18347"/>
                  </a:cubicBezTo>
                  <a:cubicBezTo>
                    <a:pt x="36717" y="18388"/>
                    <a:pt x="36866" y="18417"/>
                    <a:pt x="37017" y="18417"/>
                  </a:cubicBezTo>
                  <a:cubicBezTo>
                    <a:pt x="37110" y="18417"/>
                    <a:pt x="37204" y="18406"/>
                    <a:pt x="37294" y="18380"/>
                  </a:cubicBezTo>
                  <a:cubicBezTo>
                    <a:pt x="37494" y="18380"/>
                    <a:pt x="37694" y="18314"/>
                    <a:pt x="37894" y="18280"/>
                  </a:cubicBezTo>
                  <a:cubicBezTo>
                    <a:pt x="37727" y="18180"/>
                    <a:pt x="37494" y="18180"/>
                    <a:pt x="37294" y="18114"/>
                  </a:cubicBezTo>
                  <a:cubicBezTo>
                    <a:pt x="37093" y="18114"/>
                    <a:pt x="36927" y="18047"/>
                    <a:pt x="36760" y="17947"/>
                  </a:cubicBezTo>
                  <a:cubicBezTo>
                    <a:pt x="36493" y="17747"/>
                    <a:pt x="36326" y="17446"/>
                    <a:pt x="36326" y="17113"/>
                  </a:cubicBezTo>
                  <a:cubicBezTo>
                    <a:pt x="36326" y="16579"/>
                    <a:pt x="35993" y="16112"/>
                    <a:pt x="35492" y="15945"/>
                  </a:cubicBezTo>
                  <a:cubicBezTo>
                    <a:pt x="35344" y="15882"/>
                    <a:pt x="35196" y="15859"/>
                    <a:pt x="35048" y="15859"/>
                  </a:cubicBezTo>
                  <a:close/>
                  <a:moveTo>
                    <a:pt x="58698" y="15859"/>
                  </a:moveTo>
                  <a:cubicBezTo>
                    <a:pt x="58613" y="15859"/>
                    <a:pt x="58528" y="15866"/>
                    <a:pt x="58442" y="15879"/>
                  </a:cubicBezTo>
                  <a:cubicBezTo>
                    <a:pt x="58209" y="15945"/>
                    <a:pt x="58008" y="15979"/>
                    <a:pt x="57808" y="16012"/>
                  </a:cubicBezTo>
                  <a:cubicBezTo>
                    <a:pt x="58008" y="16079"/>
                    <a:pt x="58209" y="16112"/>
                    <a:pt x="58442" y="16146"/>
                  </a:cubicBezTo>
                  <a:cubicBezTo>
                    <a:pt x="58609" y="16146"/>
                    <a:pt x="58809" y="16212"/>
                    <a:pt x="58976" y="16312"/>
                  </a:cubicBezTo>
                  <a:cubicBezTo>
                    <a:pt x="59243" y="16479"/>
                    <a:pt x="59443" y="16779"/>
                    <a:pt x="59443" y="17146"/>
                  </a:cubicBezTo>
                  <a:cubicBezTo>
                    <a:pt x="59443" y="17647"/>
                    <a:pt x="59743" y="18114"/>
                    <a:pt x="60210" y="18347"/>
                  </a:cubicBezTo>
                  <a:cubicBezTo>
                    <a:pt x="60354" y="18388"/>
                    <a:pt x="60499" y="18417"/>
                    <a:pt x="60643" y="18417"/>
                  </a:cubicBezTo>
                  <a:cubicBezTo>
                    <a:pt x="60732" y="18417"/>
                    <a:pt x="60821" y="18406"/>
                    <a:pt x="60910" y="18380"/>
                  </a:cubicBezTo>
                  <a:cubicBezTo>
                    <a:pt x="61144" y="18380"/>
                    <a:pt x="61344" y="18314"/>
                    <a:pt x="61544" y="18280"/>
                  </a:cubicBezTo>
                  <a:cubicBezTo>
                    <a:pt x="61344" y="18180"/>
                    <a:pt x="61144" y="18180"/>
                    <a:pt x="60910" y="18114"/>
                  </a:cubicBezTo>
                  <a:cubicBezTo>
                    <a:pt x="60744" y="18114"/>
                    <a:pt x="60577" y="18047"/>
                    <a:pt x="60410" y="17947"/>
                  </a:cubicBezTo>
                  <a:cubicBezTo>
                    <a:pt x="60143" y="17780"/>
                    <a:pt x="59943" y="17446"/>
                    <a:pt x="59976" y="17113"/>
                  </a:cubicBezTo>
                  <a:cubicBezTo>
                    <a:pt x="59943" y="16579"/>
                    <a:pt x="59610" y="16112"/>
                    <a:pt x="59143" y="15945"/>
                  </a:cubicBezTo>
                  <a:cubicBezTo>
                    <a:pt x="58995" y="15882"/>
                    <a:pt x="58846" y="15859"/>
                    <a:pt x="58698" y="15859"/>
                  </a:cubicBezTo>
                  <a:close/>
                  <a:moveTo>
                    <a:pt x="13467" y="20460"/>
                  </a:moveTo>
                  <a:cubicBezTo>
                    <a:pt x="13370" y="20460"/>
                    <a:pt x="13273" y="20468"/>
                    <a:pt x="13176" y="20482"/>
                  </a:cubicBezTo>
                  <a:cubicBezTo>
                    <a:pt x="12976" y="20515"/>
                    <a:pt x="12743" y="20549"/>
                    <a:pt x="12543" y="20615"/>
                  </a:cubicBezTo>
                  <a:cubicBezTo>
                    <a:pt x="12743" y="20682"/>
                    <a:pt x="12976" y="20682"/>
                    <a:pt x="13176" y="20749"/>
                  </a:cubicBezTo>
                  <a:cubicBezTo>
                    <a:pt x="13343" y="20749"/>
                    <a:pt x="13543" y="20816"/>
                    <a:pt x="13710" y="20882"/>
                  </a:cubicBezTo>
                  <a:cubicBezTo>
                    <a:pt x="13977" y="21082"/>
                    <a:pt x="14177" y="21383"/>
                    <a:pt x="14177" y="21716"/>
                  </a:cubicBezTo>
                  <a:cubicBezTo>
                    <a:pt x="14177" y="22250"/>
                    <a:pt x="14477" y="22717"/>
                    <a:pt x="14978" y="22917"/>
                  </a:cubicBezTo>
                  <a:cubicBezTo>
                    <a:pt x="15105" y="22980"/>
                    <a:pt x="15245" y="23004"/>
                    <a:pt x="15399" y="23004"/>
                  </a:cubicBezTo>
                  <a:cubicBezTo>
                    <a:pt x="15487" y="23004"/>
                    <a:pt x="15581" y="22996"/>
                    <a:pt x="15678" y="22984"/>
                  </a:cubicBezTo>
                  <a:cubicBezTo>
                    <a:pt x="15878" y="22950"/>
                    <a:pt x="16078" y="22917"/>
                    <a:pt x="16279" y="22884"/>
                  </a:cubicBezTo>
                  <a:cubicBezTo>
                    <a:pt x="16078" y="22817"/>
                    <a:pt x="15878" y="22750"/>
                    <a:pt x="15678" y="22717"/>
                  </a:cubicBezTo>
                  <a:cubicBezTo>
                    <a:pt x="15478" y="22684"/>
                    <a:pt x="15311" y="22650"/>
                    <a:pt x="15144" y="22550"/>
                  </a:cubicBezTo>
                  <a:cubicBezTo>
                    <a:pt x="14878" y="22350"/>
                    <a:pt x="14677" y="22050"/>
                    <a:pt x="14711" y="21716"/>
                  </a:cubicBezTo>
                  <a:cubicBezTo>
                    <a:pt x="14677" y="21182"/>
                    <a:pt x="14344" y="20715"/>
                    <a:pt x="13877" y="20515"/>
                  </a:cubicBezTo>
                  <a:cubicBezTo>
                    <a:pt x="13740" y="20476"/>
                    <a:pt x="13603" y="20460"/>
                    <a:pt x="13467" y="20460"/>
                  </a:cubicBezTo>
                  <a:close/>
                  <a:moveTo>
                    <a:pt x="48602" y="20582"/>
                  </a:moveTo>
                  <a:cubicBezTo>
                    <a:pt x="48535" y="20816"/>
                    <a:pt x="48502" y="21016"/>
                    <a:pt x="48468" y="21216"/>
                  </a:cubicBezTo>
                  <a:cubicBezTo>
                    <a:pt x="48468" y="21416"/>
                    <a:pt x="48402" y="21583"/>
                    <a:pt x="48301" y="21750"/>
                  </a:cubicBezTo>
                  <a:cubicBezTo>
                    <a:pt x="48135" y="22050"/>
                    <a:pt x="47834" y="22217"/>
                    <a:pt x="47468" y="22217"/>
                  </a:cubicBezTo>
                  <a:cubicBezTo>
                    <a:pt x="46700" y="22217"/>
                    <a:pt x="46067" y="22917"/>
                    <a:pt x="46233" y="23718"/>
                  </a:cubicBezTo>
                  <a:cubicBezTo>
                    <a:pt x="46267" y="23918"/>
                    <a:pt x="46300" y="24118"/>
                    <a:pt x="46367" y="24351"/>
                  </a:cubicBezTo>
                  <a:cubicBezTo>
                    <a:pt x="46400" y="24118"/>
                    <a:pt x="46467" y="23918"/>
                    <a:pt x="46467" y="23718"/>
                  </a:cubicBezTo>
                  <a:cubicBezTo>
                    <a:pt x="46500" y="23517"/>
                    <a:pt x="46567" y="23351"/>
                    <a:pt x="46667" y="23184"/>
                  </a:cubicBezTo>
                  <a:cubicBezTo>
                    <a:pt x="46822" y="22937"/>
                    <a:pt x="47119" y="22747"/>
                    <a:pt x="47428" y="22747"/>
                  </a:cubicBezTo>
                  <a:cubicBezTo>
                    <a:pt x="47452" y="22747"/>
                    <a:pt x="47476" y="22748"/>
                    <a:pt x="47501" y="22750"/>
                  </a:cubicBezTo>
                  <a:cubicBezTo>
                    <a:pt x="48035" y="22717"/>
                    <a:pt x="48468" y="22383"/>
                    <a:pt x="48668" y="21916"/>
                  </a:cubicBezTo>
                  <a:cubicBezTo>
                    <a:pt x="48768" y="21683"/>
                    <a:pt x="48768" y="21449"/>
                    <a:pt x="48735" y="21216"/>
                  </a:cubicBezTo>
                  <a:cubicBezTo>
                    <a:pt x="48702" y="21016"/>
                    <a:pt x="48668" y="20816"/>
                    <a:pt x="48602" y="20582"/>
                  </a:cubicBezTo>
                  <a:close/>
                  <a:moveTo>
                    <a:pt x="28321" y="21916"/>
                  </a:moveTo>
                  <a:cubicBezTo>
                    <a:pt x="28254" y="22116"/>
                    <a:pt x="28220" y="22317"/>
                    <a:pt x="28187" y="22550"/>
                  </a:cubicBezTo>
                  <a:cubicBezTo>
                    <a:pt x="28154" y="22717"/>
                    <a:pt x="28120" y="22917"/>
                    <a:pt x="28020" y="23050"/>
                  </a:cubicBezTo>
                  <a:cubicBezTo>
                    <a:pt x="27854" y="23351"/>
                    <a:pt x="27520" y="23551"/>
                    <a:pt x="27186" y="23551"/>
                  </a:cubicBezTo>
                  <a:cubicBezTo>
                    <a:pt x="26653" y="23551"/>
                    <a:pt x="26186" y="23851"/>
                    <a:pt x="25986" y="24318"/>
                  </a:cubicBezTo>
                  <a:cubicBezTo>
                    <a:pt x="25885" y="24552"/>
                    <a:pt x="25885" y="24785"/>
                    <a:pt x="25919" y="25019"/>
                  </a:cubicBezTo>
                  <a:cubicBezTo>
                    <a:pt x="25952" y="25252"/>
                    <a:pt x="25986" y="25452"/>
                    <a:pt x="26052" y="25652"/>
                  </a:cubicBezTo>
                  <a:cubicBezTo>
                    <a:pt x="26119" y="25452"/>
                    <a:pt x="26152" y="25252"/>
                    <a:pt x="26186" y="25019"/>
                  </a:cubicBezTo>
                  <a:cubicBezTo>
                    <a:pt x="26186" y="24852"/>
                    <a:pt x="26252" y="24652"/>
                    <a:pt x="26352" y="24518"/>
                  </a:cubicBezTo>
                  <a:cubicBezTo>
                    <a:pt x="26553" y="24218"/>
                    <a:pt x="26853" y="24051"/>
                    <a:pt x="27186" y="24051"/>
                  </a:cubicBezTo>
                  <a:cubicBezTo>
                    <a:pt x="27720" y="24051"/>
                    <a:pt x="28187" y="23718"/>
                    <a:pt x="28354" y="23217"/>
                  </a:cubicBezTo>
                  <a:cubicBezTo>
                    <a:pt x="28454" y="23017"/>
                    <a:pt x="28487" y="22784"/>
                    <a:pt x="28421" y="22550"/>
                  </a:cubicBezTo>
                  <a:cubicBezTo>
                    <a:pt x="28387" y="22317"/>
                    <a:pt x="28354" y="22116"/>
                    <a:pt x="28321" y="21916"/>
                  </a:cubicBezTo>
                  <a:close/>
                  <a:moveTo>
                    <a:pt x="58209" y="27495"/>
                  </a:moveTo>
                  <a:cubicBezTo>
                    <a:pt x="58027" y="27495"/>
                    <a:pt x="57844" y="27536"/>
                    <a:pt x="57675" y="27620"/>
                  </a:cubicBezTo>
                  <a:cubicBezTo>
                    <a:pt x="57441" y="27720"/>
                    <a:pt x="57275" y="27887"/>
                    <a:pt x="57141" y="28054"/>
                  </a:cubicBezTo>
                  <a:cubicBezTo>
                    <a:pt x="57041" y="28221"/>
                    <a:pt x="56908" y="28388"/>
                    <a:pt x="56774" y="28588"/>
                  </a:cubicBezTo>
                  <a:cubicBezTo>
                    <a:pt x="56974" y="28488"/>
                    <a:pt x="57141" y="28354"/>
                    <a:pt x="57341" y="28221"/>
                  </a:cubicBezTo>
                  <a:cubicBezTo>
                    <a:pt x="57475" y="28121"/>
                    <a:pt x="57641" y="28021"/>
                    <a:pt x="57808" y="27987"/>
                  </a:cubicBezTo>
                  <a:cubicBezTo>
                    <a:pt x="57895" y="27961"/>
                    <a:pt x="57983" y="27949"/>
                    <a:pt x="58069" y="27949"/>
                  </a:cubicBezTo>
                  <a:cubicBezTo>
                    <a:pt x="58312" y="27949"/>
                    <a:pt x="58545" y="28048"/>
                    <a:pt x="58742" y="28221"/>
                  </a:cubicBezTo>
                  <a:cubicBezTo>
                    <a:pt x="58994" y="28472"/>
                    <a:pt x="59323" y="28614"/>
                    <a:pt x="59656" y="28614"/>
                  </a:cubicBezTo>
                  <a:cubicBezTo>
                    <a:pt x="59809" y="28614"/>
                    <a:pt x="59963" y="28584"/>
                    <a:pt x="60110" y="28521"/>
                  </a:cubicBezTo>
                  <a:cubicBezTo>
                    <a:pt x="60343" y="28421"/>
                    <a:pt x="60544" y="28254"/>
                    <a:pt x="60677" y="28054"/>
                  </a:cubicBezTo>
                  <a:cubicBezTo>
                    <a:pt x="60777" y="27887"/>
                    <a:pt x="60910" y="27720"/>
                    <a:pt x="61011" y="27520"/>
                  </a:cubicBezTo>
                  <a:lnTo>
                    <a:pt x="61011" y="27520"/>
                  </a:lnTo>
                  <a:cubicBezTo>
                    <a:pt x="60844" y="27654"/>
                    <a:pt x="60677" y="27754"/>
                    <a:pt x="60510" y="27887"/>
                  </a:cubicBezTo>
                  <a:cubicBezTo>
                    <a:pt x="60343" y="28021"/>
                    <a:pt x="60177" y="28087"/>
                    <a:pt x="60010" y="28121"/>
                  </a:cubicBezTo>
                  <a:cubicBezTo>
                    <a:pt x="59942" y="28134"/>
                    <a:pt x="59872" y="28141"/>
                    <a:pt x="59803" y="28141"/>
                  </a:cubicBezTo>
                  <a:cubicBezTo>
                    <a:pt x="59532" y="28141"/>
                    <a:pt x="59262" y="28040"/>
                    <a:pt x="59076" y="27854"/>
                  </a:cubicBezTo>
                  <a:cubicBezTo>
                    <a:pt x="58842" y="27620"/>
                    <a:pt x="58527" y="27495"/>
                    <a:pt x="58209" y="27495"/>
                  </a:cubicBezTo>
                  <a:close/>
                  <a:moveTo>
                    <a:pt x="35299" y="31366"/>
                  </a:moveTo>
                  <a:cubicBezTo>
                    <a:pt x="35119" y="31366"/>
                    <a:pt x="34937" y="31407"/>
                    <a:pt x="34758" y="31490"/>
                  </a:cubicBezTo>
                  <a:cubicBezTo>
                    <a:pt x="34558" y="31590"/>
                    <a:pt x="34392" y="31757"/>
                    <a:pt x="34258" y="31957"/>
                  </a:cubicBezTo>
                  <a:cubicBezTo>
                    <a:pt x="34125" y="32124"/>
                    <a:pt x="33991" y="32290"/>
                    <a:pt x="33891" y="32491"/>
                  </a:cubicBezTo>
                  <a:cubicBezTo>
                    <a:pt x="34058" y="32357"/>
                    <a:pt x="34258" y="32257"/>
                    <a:pt x="34425" y="32124"/>
                  </a:cubicBezTo>
                  <a:cubicBezTo>
                    <a:pt x="34558" y="31990"/>
                    <a:pt x="34725" y="31923"/>
                    <a:pt x="34925" y="31857"/>
                  </a:cubicBezTo>
                  <a:cubicBezTo>
                    <a:pt x="34987" y="31843"/>
                    <a:pt x="35051" y="31836"/>
                    <a:pt x="35116" y="31836"/>
                  </a:cubicBezTo>
                  <a:cubicBezTo>
                    <a:pt x="35370" y="31836"/>
                    <a:pt x="35640" y="31938"/>
                    <a:pt x="35826" y="32124"/>
                  </a:cubicBezTo>
                  <a:cubicBezTo>
                    <a:pt x="36068" y="32366"/>
                    <a:pt x="36383" y="32492"/>
                    <a:pt x="36713" y="32492"/>
                  </a:cubicBezTo>
                  <a:cubicBezTo>
                    <a:pt x="36883" y="32492"/>
                    <a:pt x="37057" y="32458"/>
                    <a:pt x="37227" y="32390"/>
                  </a:cubicBezTo>
                  <a:cubicBezTo>
                    <a:pt x="37427" y="32324"/>
                    <a:pt x="37627" y="32157"/>
                    <a:pt x="37761" y="31957"/>
                  </a:cubicBezTo>
                  <a:cubicBezTo>
                    <a:pt x="37861" y="31790"/>
                    <a:pt x="38027" y="31623"/>
                    <a:pt x="38128" y="31423"/>
                  </a:cubicBezTo>
                  <a:lnTo>
                    <a:pt x="38128" y="31423"/>
                  </a:lnTo>
                  <a:cubicBezTo>
                    <a:pt x="37927" y="31523"/>
                    <a:pt x="37761" y="31657"/>
                    <a:pt x="37594" y="31757"/>
                  </a:cubicBezTo>
                  <a:cubicBezTo>
                    <a:pt x="37460" y="31890"/>
                    <a:pt x="37294" y="31990"/>
                    <a:pt x="37093" y="31990"/>
                  </a:cubicBezTo>
                  <a:cubicBezTo>
                    <a:pt x="37006" y="32016"/>
                    <a:pt x="36919" y="32029"/>
                    <a:pt x="36834" y="32029"/>
                  </a:cubicBezTo>
                  <a:cubicBezTo>
                    <a:pt x="36592" y="32029"/>
                    <a:pt x="36365" y="31929"/>
                    <a:pt x="36193" y="31757"/>
                  </a:cubicBezTo>
                  <a:cubicBezTo>
                    <a:pt x="35935" y="31499"/>
                    <a:pt x="35622" y="31366"/>
                    <a:pt x="35299" y="31366"/>
                  </a:cubicBezTo>
                  <a:close/>
                  <a:moveTo>
                    <a:pt x="47667" y="33419"/>
                  </a:moveTo>
                  <a:cubicBezTo>
                    <a:pt x="47569" y="33419"/>
                    <a:pt x="47468" y="33432"/>
                    <a:pt x="47367" y="33458"/>
                  </a:cubicBezTo>
                  <a:cubicBezTo>
                    <a:pt x="47134" y="33491"/>
                    <a:pt x="46934" y="33525"/>
                    <a:pt x="46734" y="33591"/>
                  </a:cubicBezTo>
                  <a:cubicBezTo>
                    <a:pt x="46934" y="33625"/>
                    <a:pt x="47167" y="33658"/>
                    <a:pt x="47367" y="33691"/>
                  </a:cubicBezTo>
                  <a:cubicBezTo>
                    <a:pt x="47534" y="33725"/>
                    <a:pt x="47734" y="33758"/>
                    <a:pt x="47901" y="33858"/>
                  </a:cubicBezTo>
                  <a:cubicBezTo>
                    <a:pt x="48168" y="34025"/>
                    <a:pt x="48368" y="34359"/>
                    <a:pt x="48368" y="34692"/>
                  </a:cubicBezTo>
                  <a:cubicBezTo>
                    <a:pt x="48368" y="35226"/>
                    <a:pt x="48668" y="35693"/>
                    <a:pt x="49169" y="35893"/>
                  </a:cubicBezTo>
                  <a:cubicBezTo>
                    <a:pt x="49315" y="35942"/>
                    <a:pt x="49480" y="35973"/>
                    <a:pt x="49662" y="35973"/>
                  </a:cubicBezTo>
                  <a:cubicBezTo>
                    <a:pt x="49729" y="35973"/>
                    <a:pt x="49798" y="35969"/>
                    <a:pt x="49869" y="35960"/>
                  </a:cubicBezTo>
                  <a:cubicBezTo>
                    <a:pt x="50069" y="35926"/>
                    <a:pt x="50270" y="35893"/>
                    <a:pt x="50470" y="35826"/>
                  </a:cubicBezTo>
                  <a:cubicBezTo>
                    <a:pt x="50270" y="35760"/>
                    <a:pt x="50069" y="35726"/>
                    <a:pt x="49869" y="35693"/>
                  </a:cubicBezTo>
                  <a:cubicBezTo>
                    <a:pt x="49669" y="35659"/>
                    <a:pt x="49502" y="35593"/>
                    <a:pt x="49336" y="35526"/>
                  </a:cubicBezTo>
                  <a:cubicBezTo>
                    <a:pt x="49035" y="35326"/>
                    <a:pt x="48869" y="35026"/>
                    <a:pt x="48869" y="34692"/>
                  </a:cubicBezTo>
                  <a:cubicBezTo>
                    <a:pt x="48898" y="33968"/>
                    <a:pt x="48322" y="33419"/>
                    <a:pt x="47667" y="33419"/>
                  </a:cubicBezTo>
                  <a:close/>
                  <a:moveTo>
                    <a:pt x="60810" y="34158"/>
                  </a:moveTo>
                  <a:cubicBezTo>
                    <a:pt x="60744" y="34359"/>
                    <a:pt x="60710" y="34592"/>
                    <a:pt x="60677" y="34792"/>
                  </a:cubicBezTo>
                  <a:cubicBezTo>
                    <a:pt x="60644" y="34992"/>
                    <a:pt x="60610" y="35159"/>
                    <a:pt x="60510" y="35326"/>
                  </a:cubicBezTo>
                  <a:cubicBezTo>
                    <a:pt x="60343" y="35626"/>
                    <a:pt x="60010" y="35793"/>
                    <a:pt x="59676" y="35793"/>
                  </a:cubicBezTo>
                  <a:cubicBezTo>
                    <a:pt x="59143" y="35793"/>
                    <a:pt x="58676" y="36093"/>
                    <a:pt x="58475" y="36593"/>
                  </a:cubicBezTo>
                  <a:cubicBezTo>
                    <a:pt x="58409" y="36794"/>
                    <a:pt x="58375" y="37027"/>
                    <a:pt x="58409" y="37261"/>
                  </a:cubicBezTo>
                  <a:cubicBezTo>
                    <a:pt x="58442" y="37494"/>
                    <a:pt x="58475" y="37694"/>
                    <a:pt x="58542" y="37928"/>
                  </a:cubicBezTo>
                  <a:cubicBezTo>
                    <a:pt x="58609" y="37694"/>
                    <a:pt x="58642" y="37494"/>
                    <a:pt x="58676" y="37261"/>
                  </a:cubicBezTo>
                  <a:cubicBezTo>
                    <a:pt x="58676" y="37094"/>
                    <a:pt x="58742" y="36927"/>
                    <a:pt x="58842" y="36760"/>
                  </a:cubicBezTo>
                  <a:cubicBezTo>
                    <a:pt x="59026" y="36485"/>
                    <a:pt x="59293" y="36322"/>
                    <a:pt x="59592" y="36322"/>
                  </a:cubicBezTo>
                  <a:cubicBezTo>
                    <a:pt x="59620" y="36322"/>
                    <a:pt x="59648" y="36324"/>
                    <a:pt x="59676" y="36327"/>
                  </a:cubicBezTo>
                  <a:cubicBezTo>
                    <a:pt x="60477" y="36293"/>
                    <a:pt x="61077" y="35559"/>
                    <a:pt x="60910" y="34792"/>
                  </a:cubicBezTo>
                  <a:cubicBezTo>
                    <a:pt x="60910" y="34592"/>
                    <a:pt x="60844" y="34359"/>
                    <a:pt x="60810" y="34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662805" y="2614951"/>
              <a:ext cx="20196" cy="238528"/>
            </a:xfrm>
            <a:custGeom>
              <a:rect b="b" l="l" r="r" t="t"/>
              <a:pathLst>
                <a:path extrusionOk="0" h="8669" w="734">
                  <a:moveTo>
                    <a:pt x="644" y="1"/>
                  </a:moveTo>
                  <a:cubicBezTo>
                    <a:pt x="620" y="1"/>
                    <a:pt x="601" y="12"/>
                    <a:pt x="601" y="37"/>
                  </a:cubicBezTo>
                  <a:cubicBezTo>
                    <a:pt x="267" y="1438"/>
                    <a:pt x="67" y="2872"/>
                    <a:pt x="33" y="4340"/>
                  </a:cubicBezTo>
                  <a:cubicBezTo>
                    <a:pt x="0" y="5074"/>
                    <a:pt x="33" y="5841"/>
                    <a:pt x="67" y="6575"/>
                  </a:cubicBezTo>
                  <a:cubicBezTo>
                    <a:pt x="134" y="7276"/>
                    <a:pt x="267" y="7943"/>
                    <a:pt x="367" y="8643"/>
                  </a:cubicBezTo>
                  <a:cubicBezTo>
                    <a:pt x="367" y="8660"/>
                    <a:pt x="384" y="8668"/>
                    <a:pt x="400" y="8668"/>
                  </a:cubicBezTo>
                  <a:cubicBezTo>
                    <a:pt x="417" y="8668"/>
                    <a:pt x="434" y="8660"/>
                    <a:pt x="434" y="8643"/>
                  </a:cubicBezTo>
                  <a:cubicBezTo>
                    <a:pt x="400" y="7909"/>
                    <a:pt x="434" y="7176"/>
                    <a:pt x="434" y="6442"/>
                  </a:cubicBezTo>
                  <a:cubicBezTo>
                    <a:pt x="434" y="5741"/>
                    <a:pt x="467" y="5041"/>
                    <a:pt x="500" y="4340"/>
                  </a:cubicBezTo>
                  <a:cubicBezTo>
                    <a:pt x="567" y="2906"/>
                    <a:pt x="567" y="1471"/>
                    <a:pt x="734" y="70"/>
                  </a:cubicBezTo>
                  <a:cubicBezTo>
                    <a:pt x="734" y="29"/>
                    <a:pt x="683" y="1"/>
                    <a:pt x="6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723366" y="2545283"/>
              <a:ext cx="701247" cy="158817"/>
            </a:xfrm>
            <a:custGeom>
              <a:rect b="b" l="l" r="r" t="t"/>
              <a:pathLst>
                <a:path extrusionOk="0" h="5772" w="25486">
                  <a:moveTo>
                    <a:pt x="67" y="1"/>
                  </a:moveTo>
                  <a:cubicBezTo>
                    <a:pt x="34" y="1"/>
                    <a:pt x="1" y="67"/>
                    <a:pt x="67" y="67"/>
                  </a:cubicBezTo>
                  <a:cubicBezTo>
                    <a:pt x="9507" y="2869"/>
                    <a:pt x="24451" y="5705"/>
                    <a:pt x="25385" y="5771"/>
                  </a:cubicBezTo>
                  <a:cubicBezTo>
                    <a:pt x="25486" y="5771"/>
                    <a:pt x="25486" y="5671"/>
                    <a:pt x="25419" y="5638"/>
                  </a:cubicBezTo>
                  <a:cubicBezTo>
                    <a:pt x="11809" y="1935"/>
                    <a:pt x="1969" y="2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484311" y="2332344"/>
              <a:ext cx="1741149" cy="997116"/>
            </a:xfrm>
            <a:custGeom>
              <a:rect b="b" l="l" r="r" t="t"/>
              <a:pathLst>
                <a:path extrusionOk="0" h="36239" w="63280">
                  <a:moveTo>
                    <a:pt x="1" y="1"/>
                  </a:moveTo>
                  <a:lnTo>
                    <a:pt x="1" y="1"/>
                  </a:lnTo>
                  <a:cubicBezTo>
                    <a:pt x="67" y="1368"/>
                    <a:pt x="734" y="3136"/>
                    <a:pt x="2235" y="5371"/>
                  </a:cubicBezTo>
                  <a:cubicBezTo>
                    <a:pt x="8006" y="13877"/>
                    <a:pt x="25252" y="25486"/>
                    <a:pt x="34158" y="30956"/>
                  </a:cubicBezTo>
                  <a:cubicBezTo>
                    <a:pt x="39644" y="34319"/>
                    <a:pt x="47302" y="36239"/>
                    <a:pt x="53778" y="36239"/>
                  </a:cubicBezTo>
                  <a:cubicBezTo>
                    <a:pt x="57579" y="36239"/>
                    <a:pt x="60972" y="35577"/>
                    <a:pt x="63279" y="341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79342" y="2176940"/>
              <a:ext cx="1615378" cy="1869011"/>
            </a:xfrm>
            <a:custGeom>
              <a:rect b="b" l="l" r="r" t="t"/>
              <a:pathLst>
                <a:path extrusionOk="0" h="67927" w="58709">
                  <a:moveTo>
                    <a:pt x="31954" y="0"/>
                  </a:moveTo>
                  <a:cubicBezTo>
                    <a:pt x="29792" y="0"/>
                    <a:pt x="27538" y="730"/>
                    <a:pt x="25552" y="2680"/>
                  </a:cubicBezTo>
                  <a:cubicBezTo>
                    <a:pt x="8540" y="19292"/>
                    <a:pt x="0" y="66926"/>
                    <a:pt x="701" y="67927"/>
                  </a:cubicBezTo>
                  <a:cubicBezTo>
                    <a:pt x="701" y="67927"/>
                    <a:pt x="704" y="67927"/>
                    <a:pt x="708" y="67927"/>
                  </a:cubicBezTo>
                  <a:cubicBezTo>
                    <a:pt x="1448" y="67927"/>
                    <a:pt x="57644" y="65322"/>
                    <a:pt x="58042" y="64958"/>
                  </a:cubicBezTo>
                  <a:cubicBezTo>
                    <a:pt x="58709" y="64324"/>
                    <a:pt x="49903" y="19892"/>
                    <a:pt x="40696" y="4348"/>
                  </a:cubicBezTo>
                  <a:cubicBezTo>
                    <a:pt x="39594" y="2468"/>
                    <a:pt x="35931" y="0"/>
                    <a:pt x="3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23438" y="2209737"/>
              <a:ext cx="1284978" cy="1825208"/>
            </a:xfrm>
            <a:custGeom>
              <a:rect b="b" l="l" r="r" t="t"/>
              <a:pathLst>
                <a:path extrusionOk="0" h="66335" w="46701">
                  <a:moveTo>
                    <a:pt x="29411" y="0"/>
                  </a:moveTo>
                  <a:cubicBezTo>
                    <a:pt x="29326" y="0"/>
                    <a:pt x="29240" y="8"/>
                    <a:pt x="29155" y="20"/>
                  </a:cubicBezTo>
                  <a:cubicBezTo>
                    <a:pt x="28954" y="54"/>
                    <a:pt x="28754" y="87"/>
                    <a:pt x="28521" y="154"/>
                  </a:cubicBezTo>
                  <a:cubicBezTo>
                    <a:pt x="28721" y="220"/>
                    <a:pt x="28954" y="220"/>
                    <a:pt x="29155" y="287"/>
                  </a:cubicBezTo>
                  <a:cubicBezTo>
                    <a:pt x="29355" y="287"/>
                    <a:pt x="29522" y="354"/>
                    <a:pt x="29688" y="454"/>
                  </a:cubicBezTo>
                  <a:cubicBezTo>
                    <a:pt x="29989" y="621"/>
                    <a:pt x="30155" y="921"/>
                    <a:pt x="30155" y="1288"/>
                  </a:cubicBezTo>
                  <a:cubicBezTo>
                    <a:pt x="30155" y="1788"/>
                    <a:pt x="30456" y="2255"/>
                    <a:pt x="30956" y="2489"/>
                  </a:cubicBezTo>
                  <a:cubicBezTo>
                    <a:pt x="31080" y="2530"/>
                    <a:pt x="31229" y="2558"/>
                    <a:pt x="31380" y="2558"/>
                  </a:cubicBezTo>
                  <a:cubicBezTo>
                    <a:pt x="31473" y="2558"/>
                    <a:pt x="31567" y="2547"/>
                    <a:pt x="31656" y="2522"/>
                  </a:cubicBezTo>
                  <a:cubicBezTo>
                    <a:pt x="31857" y="2522"/>
                    <a:pt x="32057" y="2455"/>
                    <a:pt x="32290" y="2422"/>
                  </a:cubicBezTo>
                  <a:cubicBezTo>
                    <a:pt x="32090" y="2355"/>
                    <a:pt x="31857" y="2288"/>
                    <a:pt x="31656" y="2255"/>
                  </a:cubicBezTo>
                  <a:cubicBezTo>
                    <a:pt x="31490" y="2255"/>
                    <a:pt x="31289" y="2188"/>
                    <a:pt x="31156" y="2088"/>
                  </a:cubicBezTo>
                  <a:cubicBezTo>
                    <a:pt x="30856" y="1888"/>
                    <a:pt x="30689" y="1588"/>
                    <a:pt x="30689" y="1254"/>
                  </a:cubicBezTo>
                  <a:cubicBezTo>
                    <a:pt x="30689" y="721"/>
                    <a:pt x="30355" y="254"/>
                    <a:pt x="29855" y="87"/>
                  </a:cubicBezTo>
                  <a:cubicBezTo>
                    <a:pt x="29707" y="23"/>
                    <a:pt x="29559" y="0"/>
                    <a:pt x="29411" y="0"/>
                  </a:cubicBezTo>
                  <a:close/>
                  <a:moveTo>
                    <a:pt x="19715" y="4557"/>
                  </a:moveTo>
                  <a:cubicBezTo>
                    <a:pt x="19648" y="4757"/>
                    <a:pt x="19614" y="4957"/>
                    <a:pt x="19581" y="5191"/>
                  </a:cubicBezTo>
                  <a:cubicBezTo>
                    <a:pt x="19581" y="5357"/>
                    <a:pt x="19514" y="5524"/>
                    <a:pt x="19414" y="5691"/>
                  </a:cubicBezTo>
                  <a:cubicBezTo>
                    <a:pt x="19260" y="5969"/>
                    <a:pt x="18990" y="6162"/>
                    <a:pt x="18660" y="6162"/>
                  </a:cubicBezTo>
                  <a:cubicBezTo>
                    <a:pt x="18634" y="6162"/>
                    <a:pt x="18607" y="6160"/>
                    <a:pt x="18580" y="6158"/>
                  </a:cubicBezTo>
                  <a:cubicBezTo>
                    <a:pt x="18080" y="6191"/>
                    <a:pt x="17613" y="6492"/>
                    <a:pt x="17413" y="6959"/>
                  </a:cubicBezTo>
                  <a:cubicBezTo>
                    <a:pt x="17313" y="7192"/>
                    <a:pt x="17279" y="7426"/>
                    <a:pt x="17313" y="7659"/>
                  </a:cubicBezTo>
                  <a:cubicBezTo>
                    <a:pt x="17380" y="7859"/>
                    <a:pt x="17413" y="8093"/>
                    <a:pt x="17446" y="8293"/>
                  </a:cubicBezTo>
                  <a:cubicBezTo>
                    <a:pt x="17513" y="8093"/>
                    <a:pt x="17546" y="7893"/>
                    <a:pt x="17580" y="7659"/>
                  </a:cubicBezTo>
                  <a:cubicBezTo>
                    <a:pt x="17580" y="7492"/>
                    <a:pt x="17646" y="7292"/>
                    <a:pt x="17746" y="7159"/>
                  </a:cubicBezTo>
                  <a:cubicBezTo>
                    <a:pt x="17947" y="6858"/>
                    <a:pt x="18247" y="6692"/>
                    <a:pt x="18580" y="6692"/>
                  </a:cubicBezTo>
                  <a:cubicBezTo>
                    <a:pt x="19381" y="6692"/>
                    <a:pt x="19981" y="5958"/>
                    <a:pt x="19815" y="5191"/>
                  </a:cubicBezTo>
                  <a:lnTo>
                    <a:pt x="19848" y="5191"/>
                  </a:lnTo>
                  <a:cubicBezTo>
                    <a:pt x="19781" y="4957"/>
                    <a:pt x="19781" y="4757"/>
                    <a:pt x="19715" y="4557"/>
                  </a:cubicBezTo>
                  <a:close/>
                  <a:moveTo>
                    <a:pt x="29814" y="14194"/>
                  </a:moveTo>
                  <a:cubicBezTo>
                    <a:pt x="29639" y="14194"/>
                    <a:pt x="29462" y="14228"/>
                    <a:pt x="29288" y="14297"/>
                  </a:cubicBezTo>
                  <a:cubicBezTo>
                    <a:pt x="29088" y="14397"/>
                    <a:pt x="28888" y="14564"/>
                    <a:pt x="28788" y="14764"/>
                  </a:cubicBezTo>
                  <a:cubicBezTo>
                    <a:pt x="28654" y="14931"/>
                    <a:pt x="28521" y="15098"/>
                    <a:pt x="28421" y="15298"/>
                  </a:cubicBezTo>
                  <a:cubicBezTo>
                    <a:pt x="28621" y="15198"/>
                    <a:pt x="28788" y="15064"/>
                    <a:pt x="28954" y="14931"/>
                  </a:cubicBezTo>
                  <a:cubicBezTo>
                    <a:pt x="29088" y="14797"/>
                    <a:pt x="29255" y="14731"/>
                    <a:pt x="29455" y="14697"/>
                  </a:cubicBezTo>
                  <a:cubicBezTo>
                    <a:pt x="29542" y="14668"/>
                    <a:pt x="29636" y="14653"/>
                    <a:pt x="29729" y="14653"/>
                  </a:cubicBezTo>
                  <a:cubicBezTo>
                    <a:pt x="29958" y="14653"/>
                    <a:pt x="30190" y="14742"/>
                    <a:pt x="30355" y="14931"/>
                  </a:cubicBezTo>
                  <a:cubicBezTo>
                    <a:pt x="30612" y="15188"/>
                    <a:pt x="30944" y="15314"/>
                    <a:pt x="31271" y="15314"/>
                  </a:cubicBezTo>
                  <a:cubicBezTo>
                    <a:pt x="31666" y="15314"/>
                    <a:pt x="32053" y="15129"/>
                    <a:pt x="32290" y="14764"/>
                  </a:cubicBezTo>
                  <a:cubicBezTo>
                    <a:pt x="32424" y="14597"/>
                    <a:pt x="32557" y="14431"/>
                    <a:pt x="32657" y="14230"/>
                  </a:cubicBezTo>
                  <a:lnTo>
                    <a:pt x="32657" y="14230"/>
                  </a:lnTo>
                  <a:cubicBezTo>
                    <a:pt x="32490" y="14330"/>
                    <a:pt x="32290" y="14464"/>
                    <a:pt x="32123" y="14597"/>
                  </a:cubicBezTo>
                  <a:cubicBezTo>
                    <a:pt x="31957" y="14697"/>
                    <a:pt x="31790" y="14797"/>
                    <a:pt x="31623" y="14831"/>
                  </a:cubicBezTo>
                  <a:cubicBezTo>
                    <a:pt x="31556" y="14844"/>
                    <a:pt x="31490" y="14851"/>
                    <a:pt x="31424" y="14851"/>
                  </a:cubicBezTo>
                  <a:cubicBezTo>
                    <a:pt x="31160" y="14851"/>
                    <a:pt x="30909" y="14744"/>
                    <a:pt x="30722" y="14531"/>
                  </a:cubicBezTo>
                  <a:cubicBezTo>
                    <a:pt x="30461" y="14313"/>
                    <a:pt x="30142" y="14194"/>
                    <a:pt x="29814" y="14194"/>
                  </a:cubicBezTo>
                  <a:close/>
                  <a:moveTo>
                    <a:pt x="42964" y="21636"/>
                  </a:moveTo>
                  <a:cubicBezTo>
                    <a:pt x="42898" y="21636"/>
                    <a:pt x="42798" y="21669"/>
                    <a:pt x="42731" y="21702"/>
                  </a:cubicBezTo>
                  <a:cubicBezTo>
                    <a:pt x="42831" y="21702"/>
                    <a:pt x="42898" y="21736"/>
                    <a:pt x="42998" y="21769"/>
                  </a:cubicBezTo>
                  <a:cubicBezTo>
                    <a:pt x="42998" y="21702"/>
                    <a:pt x="42998" y="21669"/>
                    <a:pt x="42964" y="21636"/>
                  </a:cubicBezTo>
                  <a:close/>
                  <a:moveTo>
                    <a:pt x="17606" y="19306"/>
                  </a:moveTo>
                  <a:cubicBezTo>
                    <a:pt x="17520" y="19306"/>
                    <a:pt x="17433" y="19315"/>
                    <a:pt x="17346" y="19334"/>
                  </a:cubicBezTo>
                  <a:cubicBezTo>
                    <a:pt x="17146" y="19367"/>
                    <a:pt x="16913" y="19401"/>
                    <a:pt x="16712" y="19467"/>
                  </a:cubicBezTo>
                  <a:cubicBezTo>
                    <a:pt x="16946" y="19501"/>
                    <a:pt x="17146" y="19534"/>
                    <a:pt x="17346" y="19568"/>
                  </a:cubicBezTo>
                  <a:cubicBezTo>
                    <a:pt x="17546" y="19601"/>
                    <a:pt x="17713" y="19668"/>
                    <a:pt x="17880" y="19734"/>
                  </a:cubicBezTo>
                  <a:cubicBezTo>
                    <a:pt x="18180" y="19934"/>
                    <a:pt x="18347" y="20235"/>
                    <a:pt x="18347" y="20568"/>
                  </a:cubicBezTo>
                  <a:cubicBezTo>
                    <a:pt x="18347" y="21102"/>
                    <a:pt x="18647" y="21569"/>
                    <a:pt x="19147" y="21769"/>
                  </a:cubicBezTo>
                  <a:cubicBezTo>
                    <a:pt x="19277" y="21834"/>
                    <a:pt x="19434" y="21871"/>
                    <a:pt x="19592" y="21871"/>
                  </a:cubicBezTo>
                  <a:cubicBezTo>
                    <a:pt x="19678" y="21871"/>
                    <a:pt x="19765" y="21859"/>
                    <a:pt x="19848" y="21836"/>
                  </a:cubicBezTo>
                  <a:cubicBezTo>
                    <a:pt x="20048" y="21802"/>
                    <a:pt x="20248" y="21769"/>
                    <a:pt x="20448" y="21702"/>
                  </a:cubicBezTo>
                  <a:cubicBezTo>
                    <a:pt x="20248" y="21636"/>
                    <a:pt x="20048" y="21602"/>
                    <a:pt x="19848" y="21569"/>
                  </a:cubicBezTo>
                  <a:cubicBezTo>
                    <a:pt x="19648" y="21536"/>
                    <a:pt x="19481" y="21469"/>
                    <a:pt x="19314" y="21402"/>
                  </a:cubicBezTo>
                  <a:cubicBezTo>
                    <a:pt x="19047" y="21202"/>
                    <a:pt x="18881" y="20902"/>
                    <a:pt x="18881" y="20568"/>
                  </a:cubicBezTo>
                  <a:cubicBezTo>
                    <a:pt x="18881" y="19858"/>
                    <a:pt x="18278" y="19306"/>
                    <a:pt x="17606" y="19306"/>
                  </a:cubicBezTo>
                  <a:close/>
                  <a:moveTo>
                    <a:pt x="33391" y="25839"/>
                  </a:moveTo>
                  <a:cubicBezTo>
                    <a:pt x="33358" y="26039"/>
                    <a:pt x="33291" y="26239"/>
                    <a:pt x="33258" y="26439"/>
                  </a:cubicBezTo>
                  <a:cubicBezTo>
                    <a:pt x="33258" y="26639"/>
                    <a:pt x="33191" y="26839"/>
                    <a:pt x="33091" y="27006"/>
                  </a:cubicBezTo>
                  <a:cubicBezTo>
                    <a:pt x="32924" y="27273"/>
                    <a:pt x="32624" y="27473"/>
                    <a:pt x="32257" y="27473"/>
                  </a:cubicBezTo>
                  <a:cubicBezTo>
                    <a:pt x="32234" y="27472"/>
                    <a:pt x="32211" y="27471"/>
                    <a:pt x="32188" y="27471"/>
                  </a:cubicBezTo>
                  <a:cubicBezTo>
                    <a:pt x="31711" y="27471"/>
                    <a:pt x="31248" y="27796"/>
                    <a:pt x="31089" y="28274"/>
                  </a:cubicBezTo>
                  <a:cubicBezTo>
                    <a:pt x="30989" y="28474"/>
                    <a:pt x="30956" y="28707"/>
                    <a:pt x="31023" y="28941"/>
                  </a:cubicBezTo>
                  <a:cubicBezTo>
                    <a:pt x="31056" y="29174"/>
                    <a:pt x="31089" y="29375"/>
                    <a:pt x="31123" y="29575"/>
                  </a:cubicBezTo>
                  <a:cubicBezTo>
                    <a:pt x="31189" y="29375"/>
                    <a:pt x="31223" y="29141"/>
                    <a:pt x="31256" y="28941"/>
                  </a:cubicBezTo>
                  <a:cubicBezTo>
                    <a:pt x="31289" y="28774"/>
                    <a:pt x="31356" y="28574"/>
                    <a:pt x="31456" y="28441"/>
                  </a:cubicBezTo>
                  <a:cubicBezTo>
                    <a:pt x="31623" y="28140"/>
                    <a:pt x="31923" y="27974"/>
                    <a:pt x="32290" y="27974"/>
                  </a:cubicBezTo>
                  <a:cubicBezTo>
                    <a:pt x="32791" y="27974"/>
                    <a:pt x="33258" y="27640"/>
                    <a:pt x="33458" y="27140"/>
                  </a:cubicBezTo>
                  <a:cubicBezTo>
                    <a:pt x="33524" y="26939"/>
                    <a:pt x="33558" y="26706"/>
                    <a:pt x="33558" y="26472"/>
                  </a:cubicBezTo>
                  <a:lnTo>
                    <a:pt x="33524" y="26439"/>
                  </a:lnTo>
                  <a:cubicBezTo>
                    <a:pt x="33491" y="26239"/>
                    <a:pt x="33458" y="26039"/>
                    <a:pt x="33391" y="25839"/>
                  </a:cubicBezTo>
                  <a:close/>
                  <a:moveTo>
                    <a:pt x="12868" y="29539"/>
                  </a:moveTo>
                  <a:cubicBezTo>
                    <a:pt x="12694" y="29539"/>
                    <a:pt x="12516" y="29572"/>
                    <a:pt x="12343" y="29641"/>
                  </a:cubicBezTo>
                  <a:cubicBezTo>
                    <a:pt x="12142" y="29741"/>
                    <a:pt x="11942" y="29908"/>
                    <a:pt x="11842" y="30108"/>
                  </a:cubicBezTo>
                  <a:cubicBezTo>
                    <a:pt x="11709" y="30275"/>
                    <a:pt x="11575" y="30442"/>
                    <a:pt x="11475" y="30642"/>
                  </a:cubicBezTo>
                  <a:cubicBezTo>
                    <a:pt x="11675" y="30542"/>
                    <a:pt x="11842" y="30409"/>
                    <a:pt x="12009" y="30275"/>
                  </a:cubicBezTo>
                  <a:cubicBezTo>
                    <a:pt x="12142" y="30175"/>
                    <a:pt x="12309" y="30075"/>
                    <a:pt x="12509" y="30042"/>
                  </a:cubicBezTo>
                  <a:cubicBezTo>
                    <a:pt x="12588" y="30016"/>
                    <a:pt x="12671" y="30003"/>
                    <a:pt x="12755" y="30003"/>
                  </a:cubicBezTo>
                  <a:cubicBezTo>
                    <a:pt x="12992" y="30003"/>
                    <a:pt x="13238" y="30103"/>
                    <a:pt x="13410" y="30275"/>
                  </a:cubicBezTo>
                  <a:cubicBezTo>
                    <a:pt x="13667" y="30532"/>
                    <a:pt x="13999" y="30659"/>
                    <a:pt x="14325" y="30659"/>
                  </a:cubicBezTo>
                  <a:cubicBezTo>
                    <a:pt x="14720" y="30659"/>
                    <a:pt x="15107" y="30473"/>
                    <a:pt x="15345" y="30108"/>
                  </a:cubicBezTo>
                  <a:cubicBezTo>
                    <a:pt x="15478" y="29942"/>
                    <a:pt x="15612" y="29775"/>
                    <a:pt x="15712" y="29575"/>
                  </a:cubicBezTo>
                  <a:lnTo>
                    <a:pt x="15712" y="29575"/>
                  </a:lnTo>
                  <a:cubicBezTo>
                    <a:pt x="15512" y="29708"/>
                    <a:pt x="15378" y="29808"/>
                    <a:pt x="15178" y="29942"/>
                  </a:cubicBezTo>
                  <a:cubicBezTo>
                    <a:pt x="15045" y="30042"/>
                    <a:pt x="14878" y="30142"/>
                    <a:pt x="14678" y="30175"/>
                  </a:cubicBezTo>
                  <a:cubicBezTo>
                    <a:pt x="14611" y="30188"/>
                    <a:pt x="14544" y="30195"/>
                    <a:pt x="14478" y="30195"/>
                  </a:cubicBezTo>
                  <a:cubicBezTo>
                    <a:pt x="14215" y="30195"/>
                    <a:pt x="13964" y="30088"/>
                    <a:pt x="13777" y="29875"/>
                  </a:cubicBezTo>
                  <a:cubicBezTo>
                    <a:pt x="13515" y="29657"/>
                    <a:pt x="13197" y="29539"/>
                    <a:pt x="12868" y="29539"/>
                  </a:cubicBezTo>
                  <a:close/>
                  <a:moveTo>
                    <a:pt x="38842" y="36745"/>
                  </a:moveTo>
                  <a:cubicBezTo>
                    <a:pt x="38672" y="36745"/>
                    <a:pt x="38498" y="36779"/>
                    <a:pt x="38328" y="36847"/>
                  </a:cubicBezTo>
                  <a:cubicBezTo>
                    <a:pt x="38094" y="36913"/>
                    <a:pt x="37928" y="37080"/>
                    <a:pt x="37794" y="37280"/>
                  </a:cubicBezTo>
                  <a:cubicBezTo>
                    <a:pt x="37661" y="37447"/>
                    <a:pt x="37527" y="37614"/>
                    <a:pt x="37427" y="37814"/>
                  </a:cubicBezTo>
                  <a:cubicBezTo>
                    <a:pt x="37627" y="37714"/>
                    <a:pt x="37794" y="37580"/>
                    <a:pt x="37961" y="37447"/>
                  </a:cubicBezTo>
                  <a:cubicBezTo>
                    <a:pt x="38094" y="37347"/>
                    <a:pt x="38261" y="37247"/>
                    <a:pt x="38461" y="37213"/>
                  </a:cubicBezTo>
                  <a:cubicBezTo>
                    <a:pt x="38529" y="37200"/>
                    <a:pt x="38597" y="37193"/>
                    <a:pt x="38665" y="37193"/>
                  </a:cubicBezTo>
                  <a:cubicBezTo>
                    <a:pt x="38927" y="37193"/>
                    <a:pt x="39176" y="37295"/>
                    <a:pt x="39362" y="37480"/>
                  </a:cubicBezTo>
                  <a:cubicBezTo>
                    <a:pt x="39626" y="37723"/>
                    <a:pt x="39949" y="37849"/>
                    <a:pt x="40281" y="37849"/>
                  </a:cubicBezTo>
                  <a:cubicBezTo>
                    <a:pt x="40452" y="37849"/>
                    <a:pt x="40626" y="37815"/>
                    <a:pt x="40796" y="37747"/>
                  </a:cubicBezTo>
                  <a:cubicBezTo>
                    <a:pt x="40996" y="37647"/>
                    <a:pt x="41197" y="37480"/>
                    <a:pt x="41330" y="37280"/>
                  </a:cubicBezTo>
                  <a:cubicBezTo>
                    <a:pt x="41430" y="37113"/>
                    <a:pt x="41563" y="36947"/>
                    <a:pt x="41664" y="36746"/>
                  </a:cubicBezTo>
                  <a:lnTo>
                    <a:pt x="41664" y="36746"/>
                  </a:lnTo>
                  <a:cubicBezTo>
                    <a:pt x="41463" y="36847"/>
                    <a:pt x="41330" y="36980"/>
                    <a:pt x="41130" y="37113"/>
                  </a:cubicBezTo>
                  <a:cubicBezTo>
                    <a:pt x="40996" y="37213"/>
                    <a:pt x="40830" y="37314"/>
                    <a:pt x="40663" y="37380"/>
                  </a:cubicBezTo>
                  <a:cubicBezTo>
                    <a:pt x="40595" y="37394"/>
                    <a:pt x="40525" y="37401"/>
                    <a:pt x="40456" y="37401"/>
                  </a:cubicBezTo>
                  <a:cubicBezTo>
                    <a:pt x="40185" y="37401"/>
                    <a:pt x="39915" y="37299"/>
                    <a:pt x="39729" y="37113"/>
                  </a:cubicBezTo>
                  <a:cubicBezTo>
                    <a:pt x="39487" y="36871"/>
                    <a:pt x="39172" y="36745"/>
                    <a:pt x="38842" y="36745"/>
                  </a:cubicBezTo>
                  <a:close/>
                  <a:moveTo>
                    <a:pt x="2102" y="37047"/>
                  </a:moveTo>
                  <a:lnTo>
                    <a:pt x="1902" y="37747"/>
                  </a:lnTo>
                  <a:cubicBezTo>
                    <a:pt x="1902" y="37781"/>
                    <a:pt x="1902" y="37847"/>
                    <a:pt x="1902" y="37881"/>
                  </a:cubicBezTo>
                  <a:cubicBezTo>
                    <a:pt x="1902" y="38414"/>
                    <a:pt x="2202" y="38881"/>
                    <a:pt x="2702" y="39082"/>
                  </a:cubicBezTo>
                  <a:cubicBezTo>
                    <a:pt x="2832" y="39146"/>
                    <a:pt x="2989" y="39183"/>
                    <a:pt x="3147" y="39183"/>
                  </a:cubicBezTo>
                  <a:cubicBezTo>
                    <a:pt x="3233" y="39183"/>
                    <a:pt x="3320" y="39172"/>
                    <a:pt x="3403" y="39148"/>
                  </a:cubicBezTo>
                  <a:cubicBezTo>
                    <a:pt x="3603" y="39115"/>
                    <a:pt x="3803" y="39082"/>
                    <a:pt x="4037" y="39015"/>
                  </a:cubicBezTo>
                  <a:cubicBezTo>
                    <a:pt x="3837" y="38981"/>
                    <a:pt x="3603" y="38948"/>
                    <a:pt x="3403" y="38881"/>
                  </a:cubicBezTo>
                  <a:cubicBezTo>
                    <a:pt x="3236" y="38881"/>
                    <a:pt x="3036" y="38815"/>
                    <a:pt x="2903" y="38715"/>
                  </a:cubicBezTo>
                  <a:cubicBezTo>
                    <a:pt x="2602" y="38548"/>
                    <a:pt x="2436" y="38214"/>
                    <a:pt x="2436" y="37881"/>
                  </a:cubicBezTo>
                  <a:cubicBezTo>
                    <a:pt x="2436" y="37580"/>
                    <a:pt x="2335" y="37280"/>
                    <a:pt x="2102" y="37047"/>
                  </a:cubicBezTo>
                  <a:close/>
                  <a:moveTo>
                    <a:pt x="24166" y="37134"/>
                  </a:moveTo>
                  <a:cubicBezTo>
                    <a:pt x="24061" y="37134"/>
                    <a:pt x="23956" y="37150"/>
                    <a:pt x="23851" y="37180"/>
                  </a:cubicBezTo>
                  <a:cubicBezTo>
                    <a:pt x="23651" y="37213"/>
                    <a:pt x="23451" y="37247"/>
                    <a:pt x="23217" y="37280"/>
                  </a:cubicBezTo>
                  <a:cubicBezTo>
                    <a:pt x="23417" y="37347"/>
                    <a:pt x="23651" y="37380"/>
                    <a:pt x="23851" y="37414"/>
                  </a:cubicBezTo>
                  <a:cubicBezTo>
                    <a:pt x="24051" y="37414"/>
                    <a:pt x="24218" y="37480"/>
                    <a:pt x="24385" y="37580"/>
                  </a:cubicBezTo>
                  <a:cubicBezTo>
                    <a:pt x="24685" y="37747"/>
                    <a:pt x="24852" y="38081"/>
                    <a:pt x="24852" y="38414"/>
                  </a:cubicBezTo>
                  <a:cubicBezTo>
                    <a:pt x="24852" y="38915"/>
                    <a:pt x="25152" y="39415"/>
                    <a:pt x="25652" y="39615"/>
                  </a:cubicBezTo>
                  <a:cubicBezTo>
                    <a:pt x="25799" y="39664"/>
                    <a:pt x="25963" y="39695"/>
                    <a:pt x="26132" y="39695"/>
                  </a:cubicBezTo>
                  <a:cubicBezTo>
                    <a:pt x="26194" y="39695"/>
                    <a:pt x="26257" y="39691"/>
                    <a:pt x="26319" y="39682"/>
                  </a:cubicBezTo>
                  <a:cubicBezTo>
                    <a:pt x="26553" y="39649"/>
                    <a:pt x="26753" y="39582"/>
                    <a:pt x="26986" y="39549"/>
                  </a:cubicBezTo>
                  <a:cubicBezTo>
                    <a:pt x="26753" y="39482"/>
                    <a:pt x="26553" y="39448"/>
                    <a:pt x="26319" y="39382"/>
                  </a:cubicBezTo>
                  <a:cubicBezTo>
                    <a:pt x="26152" y="39382"/>
                    <a:pt x="25986" y="39315"/>
                    <a:pt x="25819" y="39215"/>
                  </a:cubicBezTo>
                  <a:cubicBezTo>
                    <a:pt x="25552" y="39048"/>
                    <a:pt x="25385" y="38715"/>
                    <a:pt x="25385" y="38381"/>
                  </a:cubicBezTo>
                  <a:cubicBezTo>
                    <a:pt x="25352" y="37881"/>
                    <a:pt x="25018" y="37414"/>
                    <a:pt x="24551" y="37213"/>
                  </a:cubicBezTo>
                  <a:cubicBezTo>
                    <a:pt x="24423" y="37158"/>
                    <a:pt x="24294" y="37134"/>
                    <a:pt x="24166" y="37134"/>
                  </a:cubicBezTo>
                  <a:close/>
                  <a:moveTo>
                    <a:pt x="14711" y="41383"/>
                  </a:moveTo>
                  <a:cubicBezTo>
                    <a:pt x="14644" y="41583"/>
                    <a:pt x="14611" y="41783"/>
                    <a:pt x="14578" y="41984"/>
                  </a:cubicBezTo>
                  <a:cubicBezTo>
                    <a:pt x="14578" y="42184"/>
                    <a:pt x="14511" y="42351"/>
                    <a:pt x="14411" y="42517"/>
                  </a:cubicBezTo>
                  <a:cubicBezTo>
                    <a:pt x="14244" y="42818"/>
                    <a:pt x="13944" y="42984"/>
                    <a:pt x="13577" y="42984"/>
                  </a:cubicBezTo>
                  <a:cubicBezTo>
                    <a:pt x="12776" y="42984"/>
                    <a:pt x="12176" y="43685"/>
                    <a:pt x="12343" y="44485"/>
                  </a:cubicBezTo>
                  <a:cubicBezTo>
                    <a:pt x="12376" y="44686"/>
                    <a:pt x="12409" y="44886"/>
                    <a:pt x="12476" y="45119"/>
                  </a:cubicBezTo>
                  <a:cubicBezTo>
                    <a:pt x="12509" y="44886"/>
                    <a:pt x="12576" y="44686"/>
                    <a:pt x="12576" y="44485"/>
                  </a:cubicBezTo>
                  <a:cubicBezTo>
                    <a:pt x="12609" y="44285"/>
                    <a:pt x="12676" y="44118"/>
                    <a:pt x="12776" y="43952"/>
                  </a:cubicBezTo>
                  <a:cubicBezTo>
                    <a:pt x="12943" y="43685"/>
                    <a:pt x="13277" y="43518"/>
                    <a:pt x="13610" y="43518"/>
                  </a:cubicBezTo>
                  <a:cubicBezTo>
                    <a:pt x="14111" y="43485"/>
                    <a:pt x="14578" y="43184"/>
                    <a:pt x="14778" y="42684"/>
                  </a:cubicBezTo>
                  <a:cubicBezTo>
                    <a:pt x="14878" y="42451"/>
                    <a:pt x="14878" y="42217"/>
                    <a:pt x="14844" y="41984"/>
                  </a:cubicBezTo>
                  <a:cubicBezTo>
                    <a:pt x="14811" y="41783"/>
                    <a:pt x="14744" y="41583"/>
                    <a:pt x="14711" y="41383"/>
                  </a:cubicBezTo>
                  <a:close/>
                  <a:moveTo>
                    <a:pt x="41497" y="48018"/>
                  </a:moveTo>
                  <a:cubicBezTo>
                    <a:pt x="41408" y="48018"/>
                    <a:pt x="41319" y="48029"/>
                    <a:pt x="41230" y="48055"/>
                  </a:cubicBezTo>
                  <a:cubicBezTo>
                    <a:pt x="41030" y="48088"/>
                    <a:pt x="40830" y="48121"/>
                    <a:pt x="40596" y="48155"/>
                  </a:cubicBezTo>
                  <a:cubicBezTo>
                    <a:pt x="40830" y="48221"/>
                    <a:pt x="41030" y="48255"/>
                    <a:pt x="41230" y="48288"/>
                  </a:cubicBezTo>
                  <a:cubicBezTo>
                    <a:pt x="41430" y="48321"/>
                    <a:pt x="41597" y="48355"/>
                    <a:pt x="41764" y="48455"/>
                  </a:cubicBezTo>
                  <a:cubicBezTo>
                    <a:pt x="42064" y="48622"/>
                    <a:pt x="42231" y="48955"/>
                    <a:pt x="42231" y="49289"/>
                  </a:cubicBezTo>
                  <a:cubicBezTo>
                    <a:pt x="42231" y="49823"/>
                    <a:pt x="42564" y="50290"/>
                    <a:pt x="43031" y="50490"/>
                  </a:cubicBezTo>
                  <a:cubicBezTo>
                    <a:pt x="43158" y="50553"/>
                    <a:pt x="43312" y="50576"/>
                    <a:pt x="43467" y="50576"/>
                  </a:cubicBezTo>
                  <a:cubicBezTo>
                    <a:pt x="43556" y="50576"/>
                    <a:pt x="43646" y="50569"/>
                    <a:pt x="43732" y="50556"/>
                  </a:cubicBezTo>
                  <a:cubicBezTo>
                    <a:pt x="43932" y="50523"/>
                    <a:pt x="44132" y="50490"/>
                    <a:pt x="44365" y="50423"/>
                  </a:cubicBezTo>
                  <a:cubicBezTo>
                    <a:pt x="44165" y="50356"/>
                    <a:pt x="43932" y="50323"/>
                    <a:pt x="43732" y="50290"/>
                  </a:cubicBezTo>
                  <a:cubicBezTo>
                    <a:pt x="43532" y="50256"/>
                    <a:pt x="43365" y="50189"/>
                    <a:pt x="43231" y="50089"/>
                  </a:cubicBezTo>
                  <a:cubicBezTo>
                    <a:pt x="42931" y="49923"/>
                    <a:pt x="42764" y="49589"/>
                    <a:pt x="42764" y="49255"/>
                  </a:cubicBezTo>
                  <a:cubicBezTo>
                    <a:pt x="42764" y="48755"/>
                    <a:pt x="42431" y="48288"/>
                    <a:pt x="41930" y="48088"/>
                  </a:cubicBezTo>
                  <a:cubicBezTo>
                    <a:pt x="41786" y="48047"/>
                    <a:pt x="41642" y="48018"/>
                    <a:pt x="41497" y="48018"/>
                  </a:cubicBezTo>
                  <a:close/>
                  <a:moveTo>
                    <a:pt x="28598" y="49797"/>
                  </a:moveTo>
                  <a:cubicBezTo>
                    <a:pt x="28411" y="49797"/>
                    <a:pt x="28223" y="49838"/>
                    <a:pt x="28054" y="49923"/>
                  </a:cubicBezTo>
                  <a:cubicBezTo>
                    <a:pt x="27854" y="50023"/>
                    <a:pt x="27654" y="50189"/>
                    <a:pt x="27553" y="50390"/>
                  </a:cubicBezTo>
                  <a:cubicBezTo>
                    <a:pt x="27420" y="50556"/>
                    <a:pt x="27287" y="50723"/>
                    <a:pt x="27187" y="50923"/>
                  </a:cubicBezTo>
                  <a:cubicBezTo>
                    <a:pt x="27353" y="50790"/>
                    <a:pt x="27553" y="50690"/>
                    <a:pt x="27720" y="50556"/>
                  </a:cubicBezTo>
                  <a:cubicBezTo>
                    <a:pt x="27854" y="50456"/>
                    <a:pt x="28020" y="50356"/>
                    <a:pt x="28187" y="50290"/>
                  </a:cubicBezTo>
                  <a:cubicBezTo>
                    <a:pt x="28255" y="50276"/>
                    <a:pt x="28325" y="50269"/>
                    <a:pt x="28394" y="50269"/>
                  </a:cubicBezTo>
                  <a:cubicBezTo>
                    <a:pt x="28665" y="50269"/>
                    <a:pt x="28935" y="50371"/>
                    <a:pt x="29121" y="50556"/>
                  </a:cubicBezTo>
                  <a:cubicBezTo>
                    <a:pt x="29363" y="50813"/>
                    <a:pt x="29693" y="50940"/>
                    <a:pt x="30023" y="50940"/>
                  </a:cubicBezTo>
                  <a:cubicBezTo>
                    <a:pt x="30422" y="50940"/>
                    <a:pt x="30819" y="50755"/>
                    <a:pt x="31056" y="50390"/>
                  </a:cubicBezTo>
                  <a:cubicBezTo>
                    <a:pt x="31189" y="50223"/>
                    <a:pt x="31323" y="50056"/>
                    <a:pt x="31423" y="49856"/>
                  </a:cubicBezTo>
                  <a:lnTo>
                    <a:pt x="31423" y="49856"/>
                  </a:lnTo>
                  <a:cubicBezTo>
                    <a:pt x="31223" y="49989"/>
                    <a:pt x="31056" y="50089"/>
                    <a:pt x="30889" y="50223"/>
                  </a:cubicBezTo>
                  <a:cubicBezTo>
                    <a:pt x="30756" y="50323"/>
                    <a:pt x="30556" y="50423"/>
                    <a:pt x="30389" y="50456"/>
                  </a:cubicBezTo>
                  <a:cubicBezTo>
                    <a:pt x="30322" y="50470"/>
                    <a:pt x="30255" y="50476"/>
                    <a:pt x="30189" y="50476"/>
                  </a:cubicBezTo>
                  <a:cubicBezTo>
                    <a:pt x="29926" y="50476"/>
                    <a:pt x="29675" y="50370"/>
                    <a:pt x="29488" y="50156"/>
                  </a:cubicBezTo>
                  <a:cubicBezTo>
                    <a:pt x="29255" y="49922"/>
                    <a:pt x="28926" y="49797"/>
                    <a:pt x="28598" y="49797"/>
                  </a:cubicBezTo>
                  <a:close/>
                  <a:moveTo>
                    <a:pt x="1435" y="52132"/>
                  </a:moveTo>
                  <a:cubicBezTo>
                    <a:pt x="1254" y="52132"/>
                    <a:pt x="1071" y="52173"/>
                    <a:pt x="901" y="52258"/>
                  </a:cubicBezTo>
                  <a:cubicBezTo>
                    <a:pt x="668" y="52358"/>
                    <a:pt x="501" y="52491"/>
                    <a:pt x="367" y="52691"/>
                  </a:cubicBezTo>
                  <a:cubicBezTo>
                    <a:pt x="234" y="52858"/>
                    <a:pt x="101" y="53058"/>
                    <a:pt x="0" y="53225"/>
                  </a:cubicBezTo>
                  <a:cubicBezTo>
                    <a:pt x="201" y="53125"/>
                    <a:pt x="367" y="53025"/>
                    <a:pt x="534" y="52891"/>
                  </a:cubicBezTo>
                  <a:cubicBezTo>
                    <a:pt x="668" y="52758"/>
                    <a:pt x="834" y="52658"/>
                    <a:pt x="1035" y="52625"/>
                  </a:cubicBezTo>
                  <a:cubicBezTo>
                    <a:pt x="1115" y="52608"/>
                    <a:pt x="1196" y="52600"/>
                    <a:pt x="1276" y="52600"/>
                  </a:cubicBezTo>
                  <a:cubicBezTo>
                    <a:pt x="1524" y="52600"/>
                    <a:pt x="1758" y="52681"/>
                    <a:pt x="1935" y="52858"/>
                  </a:cubicBezTo>
                  <a:cubicBezTo>
                    <a:pt x="2192" y="53130"/>
                    <a:pt x="2524" y="53258"/>
                    <a:pt x="2851" y="53258"/>
                  </a:cubicBezTo>
                  <a:cubicBezTo>
                    <a:pt x="3246" y="53258"/>
                    <a:pt x="3633" y="53071"/>
                    <a:pt x="3870" y="52725"/>
                  </a:cubicBezTo>
                  <a:cubicBezTo>
                    <a:pt x="4003" y="52524"/>
                    <a:pt x="4137" y="52358"/>
                    <a:pt x="4237" y="52191"/>
                  </a:cubicBezTo>
                  <a:lnTo>
                    <a:pt x="4237" y="52191"/>
                  </a:lnTo>
                  <a:cubicBezTo>
                    <a:pt x="4037" y="52291"/>
                    <a:pt x="3870" y="52424"/>
                    <a:pt x="3703" y="52524"/>
                  </a:cubicBezTo>
                  <a:cubicBezTo>
                    <a:pt x="3570" y="52658"/>
                    <a:pt x="3403" y="52725"/>
                    <a:pt x="3203" y="52758"/>
                  </a:cubicBezTo>
                  <a:cubicBezTo>
                    <a:pt x="3126" y="52781"/>
                    <a:pt x="3050" y="52792"/>
                    <a:pt x="2974" y="52792"/>
                  </a:cubicBezTo>
                  <a:cubicBezTo>
                    <a:pt x="2721" y="52792"/>
                    <a:pt x="2482" y="52671"/>
                    <a:pt x="2302" y="52491"/>
                  </a:cubicBezTo>
                  <a:cubicBezTo>
                    <a:pt x="2068" y="52257"/>
                    <a:pt x="1754" y="52132"/>
                    <a:pt x="1435" y="52132"/>
                  </a:cubicBezTo>
                  <a:close/>
                  <a:moveTo>
                    <a:pt x="13733" y="54206"/>
                  </a:moveTo>
                  <a:cubicBezTo>
                    <a:pt x="13648" y="54206"/>
                    <a:pt x="13562" y="54213"/>
                    <a:pt x="13477" y="54226"/>
                  </a:cubicBezTo>
                  <a:cubicBezTo>
                    <a:pt x="13243" y="54292"/>
                    <a:pt x="13043" y="54292"/>
                    <a:pt x="12843" y="54359"/>
                  </a:cubicBezTo>
                  <a:cubicBezTo>
                    <a:pt x="13043" y="54426"/>
                    <a:pt x="13277" y="54459"/>
                    <a:pt x="13477" y="54493"/>
                  </a:cubicBezTo>
                  <a:cubicBezTo>
                    <a:pt x="13644" y="54493"/>
                    <a:pt x="13844" y="54559"/>
                    <a:pt x="14010" y="54659"/>
                  </a:cubicBezTo>
                  <a:cubicBezTo>
                    <a:pt x="14311" y="54826"/>
                    <a:pt x="14477" y="55126"/>
                    <a:pt x="14477" y="55493"/>
                  </a:cubicBezTo>
                  <a:cubicBezTo>
                    <a:pt x="14477" y="55994"/>
                    <a:pt x="14778" y="56461"/>
                    <a:pt x="15278" y="56661"/>
                  </a:cubicBezTo>
                  <a:cubicBezTo>
                    <a:pt x="15407" y="56725"/>
                    <a:pt x="15564" y="56762"/>
                    <a:pt x="15722" y="56762"/>
                  </a:cubicBezTo>
                  <a:cubicBezTo>
                    <a:pt x="15809" y="56762"/>
                    <a:pt x="15896" y="56751"/>
                    <a:pt x="15979" y="56727"/>
                  </a:cubicBezTo>
                  <a:cubicBezTo>
                    <a:pt x="16179" y="56694"/>
                    <a:pt x="16379" y="56661"/>
                    <a:pt x="16579" y="56594"/>
                  </a:cubicBezTo>
                  <a:cubicBezTo>
                    <a:pt x="16379" y="56527"/>
                    <a:pt x="16179" y="56494"/>
                    <a:pt x="15979" y="56461"/>
                  </a:cubicBezTo>
                  <a:cubicBezTo>
                    <a:pt x="15778" y="56427"/>
                    <a:pt x="15612" y="56394"/>
                    <a:pt x="15445" y="56294"/>
                  </a:cubicBezTo>
                  <a:cubicBezTo>
                    <a:pt x="15178" y="56094"/>
                    <a:pt x="15011" y="55793"/>
                    <a:pt x="15011" y="55460"/>
                  </a:cubicBezTo>
                  <a:cubicBezTo>
                    <a:pt x="14978" y="54926"/>
                    <a:pt x="14644" y="54459"/>
                    <a:pt x="14177" y="54292"/>
                  </a:cubicBezTo>
                  <a:cubicBezTo>
                    <a:pt x="14029" y="54229"/>
                    <a:pt x="13881" y="54206"/>
                    <a:pt x="13733" y="54206"/>
                  </a:cubicBezTo>
                  <a:close/>
                  <a:moveTo>
                    <a:pt x="43899" y="59170"/>
                  </a:moveTo>
                  <a:cubicBezTo>
                    <a:pt x="43717" y="59170"/>
                    <a:pt x="43534" y="59211"/>
                    <a:pt x="43365" y="59296"/>
                  </a:cubicBezTo>
                  <a:cubicBezTo>
                    <a:pt x="43131" y="59363"/>
                    <a:pt x="42964" y="59529"/>
                    <a:pt x="42831" y="59730"/>
                  </a:cubicBezTo>
                  <a:cubicBezTo>
                    <a:pt x="42698" y="59930"/>
                    <a:pt x="42598" y="60097"/>
                    <a:pt x="42464" y="60297"/>
                  </a:cubicBezTo>
                  <a:cubicBezTo>
                    <a:pt x="42664" y="60163"/>
                    <a:pt x="42831" y="60030"/>
                    <a:pt x="42998" y="59930"/>
                  </a:cubicBezTo>
                  <a:cubicBezTo>
                    <a:pt x="43165" y="59796"/>
                    <a:pt x="43331" y="59696"/>
                    <a:pt x="43498" y="59663"/>
                  </a:cubicBezTo>
                  <a:cubicBezTo>
                    <a:pt x="43585" y="59637"/>
                    <a:pt x="43673" y="59624"/>
                    <a:pt x="43758" y="59624"/>
                  </a:cubicBezTo>
                  <a:cubicBezTo>
                    <a:pt x="43999" y="59624"/>
                    <a:pt x="44226" y="59724"/>
                    <a:pt x="44399" y="59896"/>
                  </a:cubicBezTo>
                  <a:cubicBezTo>
                    <a:pt x="44650" y="60148"/>
                    <a:pt x="44996" y="60290"/>
                    <a:pt x="45338" y="60290"/>
                  </a:cubicBezTo>
                  <a:cubicBezTo>
                    <a:pt x="45496" y="60290"/>
                    <a:pt x="45653" y="60260"/>
                    <a:pt x="45800" y="60197"/>
                  </a:cubicBezTo>
                  <a:cubicBezTo>
                    <a:pt x="46033" y="60097"/>
                    <a:pt x="46200" y="59930"/>
                    <a:pt x="46334" y="59730"/>
                  </a:cubicBezTo>
                  <a:cubicBezTo>
                    <a:pt x="46467" y="59563"/>
                    <a:pt x="46600" y="59396"/>
                    <a:pt x="46700" y="59196"/>
                  </a:cubicBezTo>
                  <a:lnTo>
                    <a:pt x="46700" y="59196"/>
                  </a:lnTo>
                  <a:cubicBezTo>
                    <a:pt x="46500" y="59329"/>
                    <a:pt x="46334" y="59463"/>
                    <a:pt x="46167" y="59596"/>
                  </a:cubicBezTo>
                  <a:lnTo>
                    <a:pt x="46167" y="59563"/>
                  </a:lnTo>
                  <a:cubicBezTo>
                    <a:pt x="46033" y="59663"/>
                    <a:pt x="45867" y="59763"/>
                    <a:pt x="45666" y="59796"/>
                  </a:cubicBezTo>
                  <a:cubicBezTo>
                    <a:pt x="45598" y="59810"/>
                    <a:pt x="45530" y="59817"/>
                    <a:pt x="45463" y="59817"/>
                  </a:cubicBezTo>
                  <a:cubicBezTo>
                    <a:pt x="45201" y="59817"/>
                    <a:pt x="44952" y="59715"/>
                    <a:pt x="44766" y="59529"/>
                  </a:cubicBezTo>
                  <a:cubicBezTo>
                    <a:pt x="44532" y="59296"/>
                    <a:pt x="44217" y="59170"/>
                    <a:pt x="43899" y="59170"/>
                  </a:cubicBezTo>
                  <a:close/>
                  <a:moveTo>
                    <a:pt x="29211" y="60742"/>
                  </a:moveTo>
                  <a:cubicBezTo>
                    <a:pt x="29115" y="60742"/>
                    <a:pt x="29018" y="60750"/>
                    <a:pt x="28921" y="60764"/>
                  </a:cubicBezTo>
                  <a:cubicBezTo>
                    <a:pt x="28721" y="60797"/>
                    <a:pt x="28521" y="60830"/>
                    <a:pt x="28287" y="60897"/>
                  </a:cubicBezTo>
                  <a:cubicBezTo>
                    <a:pt x="28521" y="60930"/>
                    <a:pt x="28721" y="60964"/>
                    <a:pt x="28921" y="60997"/>
                  </a:cubicBezTo>
                  <a:cubicBezTo>
                    <a:pt x="29121" y="61031"/>
                    <a:pt x="29288" y="61097"/>
                    <a:pt x="29455" y="61164"/>
                  </a:cubicBezTo>
                  <a:cubicBezTo>
                    <a:pt x="29755" y="61364"/>
                    <a:pt x="29922" y="61664"/>
                    <a:pt x="29922" y="61998"/>
                  </a:cubicBezTo>
                  <a:cubicBezTo>
                    <a:pt x="29922" y="62532"/>
                    <a:pt x="30222" y="62999"/>
                    <a:pt x="30722" y="63199"/>
                  </a:cubicBezTo>
                  <a:cubicBezTo>
                    <a:pt x="30852" y="63263"/>
                    <a:pt x="31009" y="63300"/>
                    <a:pt x="31167" y="63300"/>
                  </a:cubicBezTo>
                  <a:cubicBezTo>
                    <a:pt x="31253" y="63300"/>
                    <a:pt x="31340" y="63289"/>
                    <a:pt x="31423" y="63265"/>
                  </a:cubicBezTo>
                  <a:cubicBezTo>
                    <a:pt x="31623" y="63232"/>
                    <a:pt x="31823" y="63199"/>
                    <a:pt x="32057" y="63165"/>
                  </a:cubicBezTo>
                  <a:cubicBezTo>
                    <a:pt x="31823" y="63065"/>
                    <a:pt x="31656" y="63032"/>
                    <a:pt x="31423" y="62999"/>
                  </a:cubicBezTo>
                  <a:cubicBezTo>
                    <a:pt x="31223" y="62965"/>
                    <a:pt x="31056" y="62932"/>
                    <a:pt x="30889" y="62832"/>
                  </a:cubicBezTo>
                  <a:cubicBezTo>
                    <a:pt x="30622" y="62632"/>
                    <a:pt x="30456" y="62331"/>
                    <a:pt x="30456" y="61998"/>
                  </a:cubicBezTo>
                  <a:cubicBezTo>
                    <a:pt x="30422" y="61464"/>
                    <a:pt x="30122" y="60997"/>
                    <a:pt x="29622" y="60797"/>
                  </a:cubicBezTo>
                  <a:cubicBezTo>
                    <a:pt x="29485" y="60758"/>
                    <a:pt x="29348" y="60742"/>
                    <a:pt x="29211" y="60742"/>
                  </a:cubicBezTo>
                  <a:close/>
                  <a:moveTo>
                    <a:pt x="6538" y="63132"/>
                  </a:moveTo>
                  <a:cubicBezTo>
                    <a:pt x="6505" y="63332"/>
                    <a:pt x="6438" y="63532"/>
                    <a:pt x="6438" y="63732"/>
                  </a:cubicBezTo>
                  <a:cubicBezTo>
                    <a:pt x="6405" y="63933"/>
                    <a:pt x="6338" y="64099"/>
                    <a:pt x="6238" y="64266"/>
                  </a:cubicBezTo>
                  <a:cubicBezTo>
                    <a:pt x="6071" y="64566"/>
                    <a:pt x="5771" y="64733"/>
                    <a:pt x="5404" y="64733"/>
                  </a:cubicBezTo>
                  <a:cubicBezTo>
                    <a:pt x="4904" y="64733"/>
                    <a:pt x="4437" y="65067"/>
                    <a:pt x="4237" y="65534"/>
                  </a:cubicBezTo>
                  <a:cubicBezTo>
                    <a:pt x="4137" y="65767"/>
                    <a:pt x="4103" y="66001"/>
                    <a:pt x="4170" y="66234"/>
                  </a:cubicBezTo>
                  <a:cubicBezTo>
                    <a:pt x="4170" y="66268"/>
                    <a:pt x="4170" y="66301"/>
                    <a:pt x="4203" y="66334"/>
                  </a:cubicBezTo>
                  <a:lnTo>
                    <a:pt x="4404" y="66334"/>
                  </a:lnTo>
                  <a:lnTo>
                    <a:pt x="4437" y="66234"/>
                  </a:lnTo>
                  <a:cubicBezTo>
                    <a:pt x="4437" y="66067"/>
                    <a:pt x="4504" y="65867"/>
                    <a:pt x="4604" y="65734"/>
                  </a:cubicBezTo>
                  <a:cubicBezTo>
                    <a:pt x="4771" y="65434"/>
                    <a:pt x="5104" y="65267"/>
                    <a:pt x="5438" y="65267"/>
                  </a:cubicBezTo>
                  <a:cubicBezTo>
                    <a:pt x="5938" y="65267"/>
                    <a:pt x="6405" y="64933"/>
                    <a:pt x="6605" y="64433"/>
                  </a:cubicBezTo>
                  <a:cubicBezTo>
                    <a:pt x="6705" y="64233"/>
                    <a:pt x="6739" y="63966"/>
                    <a:pt x="6705" y="63732"/>
                  </a:cubicBezTo>
                  <a:lnTo>
                    <a:pt x="6672" y="63732"/>
                  </a:lnTo>
                  <a:cubicBezTo>
                    <a:pt x="6639" y="63532"/>
                    <a:pt x="6605" y="63332"/>
                    <a:pt x="6538" y="63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527454" y="2610438"/>
              <a:ext cx="424061" cy="1308861"/>
            </a:xfrm>
            <a:custGeom>
              <a:rect b="b" l="l" r="r" t="t"/>
              <a:pathLst>
                <a:path extrusionOk="0" h="47569" w="15412">
                  <a:moveTo>
                    <a:pt x="6538" y="1"/>
                  </a:moveTo>
                  <a:lnTo>
                    <a:pt x="0" y="46334"/>
                  </a:lnTo>
                  <a:lnTo>
                    <a:pt x="8873" y="47568"/>
                  </a:lnTo>
                  <a:lnTo>
                    <a:pt x="15411" y="1269"/>
                  </a:lnTo>
                  <a:lnTo>
                    <a:pt x="65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770659" y="2643484"/>
              <a:ext cx="424061" cy="1308861"/>
            </a:xfrm>
            <a:custGeom>
              <a:rect b="b" l="l" r="r" t="t"/>
              <a:pathLst>
                <a:path extrusionOk="0" h="47569" w="15412">
                  <a:moveTo>
                    <a:pt x="6539" y="1"/>
                  </a:moveTo>
                  <a:lnTo>
                    <a:pt x="1" y="46301"/>
                  </a:lnTo>
                  <a:lnTo>
                    <a:pt x="8874" y="47568"/>
                  </a:lnTo>
                  <a:lnTo>
                    <a:pt x="15412" y="1268"/>
                  </a:lnTo>
                  <a:lnTo>
                    <a:pt x="6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1560500" y="3653092"/>
              <a:ext cx="259769" cy="152406"/>
            </a:xfrm>
            <a:custGeom>
              <a:rect b="b" l="l" r="r" t="t"/>
              <a:pathLst>
                <a:path extrusionOk="0" h="5539" w="9441">
                  <a:moveTo>
                    <a:pt x="567" y="1"/>
                  </a:moveTo>
                  <a:lnTo>
                    <a:pt x="0" y="4304"/>
                  </a:lnTo>
                  <a:lnTo>
                    <a:pt x="8873" y="5538"/>
                  </a:lnTo>
                  <a:lnTo>
                    <a:pt x="9440" y="120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587107" y="3529192"/>
              <a:ext cx="250607" cy="78968"/>
            </a:xfrm>
            <a:custGeom>
              <a:rect b="b" l="l" r="r" t="t"/>
              <a:pathLst>
                <a:path extrusionOk="0" h="2870" w="9108">
                  <a:moveTo>
                    <a:pt x="234" y="1"/>
                  </a:moveTo>
                  <a:lnTo>
                    <a:pt x="1" y="1668"/>
                  </a:lnTo>
                  <a:lnTo>
                    <a:pt x="8874" y="2869"/>
                  </a:lnTo>
                  <a:lnTo>
                    <a:pt x="9107" y="12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873455" y="2613217"/>
              <a:ext cx="406644" cy="1399688"/>
            </a:xfrm>
            <a:custGeom>
              <a:rect b="b" l="l" r="r" t="t"/>
              <a:pathLst>
                <a:path extrusionOk="0" h="50870" w="14779">
                  <a:moveTo>
                    <a:pt x="6772" y="0"/>
                  </a:moveTo>
                  <a:lnTo>
                    <a:pt x="1" y="49802"/>
                  </a:lnTo>
                  <a:lnTo>
                    <a:pt x="7973" y="50870"/>
                  </a:lnTo>
                  <a:lnTo>
                    <a:pt x="14778" y="1067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030428" y="2698569"/>
              <a:ext cx="237730" cy="162476"/>
            </a:xfrm>
            <a:custGeom>
              <a:rect b="b" l="l" r="r" t="t"/>
              <a:pathLst>
                <a:path extrusionOk="0" h="5905" w="8640">
                  <a:moveTo>
                    <a:pt x="634" y="0"/>
                  </a:moveTo>
                  <a:lnTo>
                    <a:pt x="0" y="4837"/>
                  </a:lnTo>
                  <a:lnTo>
                    <a:pt x="7972" y="5904"/>
                  </a:lnTo>
                  <a:lnTo>
                    <a:pt x="8640" y="10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017173" y="2861018"/>
              <a:ext cx="227632" cy="86315"/>
            </a:xfrm>
            <a:custGeom>
              <a:rect b="b" l="l" r="r" t="t"/>
              <a:pathLst>
                <a:path extrusionOk="0" h="3137" w="8273">
                  <a:moveTo>
                    <a:pt x="267" y="0"/>
                  </a:moveTo>
                  <a:lnTo>
                    <a:pt x="0" y="2002"/>
                  </a:lnTo>
                  <a:lnTo>
                    <a:pt x="7973" y="3136"/>
                  </a:lnTo>
                  <a:lnTo>
                    <a:pt x="8273" y="110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895495" y="3683386"/>
              <a:ext cx="238665" cy="163412"/>
            </a:xfrm>
            <a:custGeom>
              <a:rect b="b" l="l" r="r" t="t"/>
              <a:pathLst>
                <a:path extrusionOk="0" h="5939" w="8674">
                  <a:moveTo>
                    <a:pt x="668" y="1"/>
                  </a:moveTo>
                  <a:lnTo>
                    <a:pt x="1" y="4837"/>
                  </a:lnTo>
                  <a:lnTo>
                    <a:pt x="8006" y="5938"/>
                  </a:lnTo>
                  <a:lnTo>
                    <a:pt x="8673" y="10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092832" y="2642576"/>
              <a:ext cx="603019" cy="1428166"/>
            </a:xfrm>
            <a:custGeom>
              <a:rect b="b" l="l" r="r" t="t"/>
              <a:pathLst>
                <a:path extrusionOk="0" h="51905" w="21916">
                  <a:moveTo>
                    <a:pt x="6805" y="0"/>
                  </a:moveTo>
                  <a:lnTo>
                    <a:pt x="0" y="49869"/>
                  </a:lnTo>
                  <a:lnTo>
                    <a:pt x="15111" y="51904"/>
                  </a:lnTo>
                  <a:lnTo>
                    <a:pt x="21916" y="2069"/>
                  </a:lnTo>
                  <a:lnTo>
                    <a:pt x="68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153393" y="2736182"/>
              <a:ext cx="355246" cy="1289573"/>
            </a:xfrm>
            <a:custGeom>
              <a:rect b="b" l="l" r="r" t="t"/>
              <a:pathLst>
                <a:path extrusionOk="0" h="46868" w="12911">
                  <a:moveTo>
                    <a:pt x="6272" y="1"/>
                  </a:moveTo>
                  <a:lnTo>
                    <a:pt x="1" y="45967"/>
                  </a:lnTo>
                  <a:lnTo>
                    <a:pt x="6639" y="46868"/>
                  </a:lnTo>
                  <a:lnTo>
                    <a:pt x="12910" y="902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336037" y="2760973"/>
              <a:ext cx="516787" cy="1311585"/>
            </a:xfrm>
            <a:custGeom>
              <a:rect b="b" l="l" r="r" t="t"/>
              <a:pathLst>
                <a:path extrusionOk="0" h="47668" w="18782">
                  <a:moveTo>
                    <a:pt x="6272" y="1"/>
                  </a:moveTo>
                  <a:lnTo>
                    <a:pt x="1" y="45967"/>
                  </a:lnTo>
                  <a:lnTo>
                    <a:pt x="12543" y="47668"/>
                  </a:lnTo>
                  <a:lnTo>
                    <a:pt x="18781" y="1702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172681" y="2738933"/>
              <a:ext cx="316670" cy="1284070"/>
            </a:xfrm>
            <a:custGeom>
              <a:rect b="b" l="l" r="r" t="t"/>
              <a:pathLst>
                <a:path extrusionOk="0" h="46668" w="11509">
                  <a:moveTo>
                    <a:pt x="6238" y="1"/>
                  </a:moveTo>
                  <a:lnTo>
                    <a:pt x="0" y="45967"/>
                  </a:lnTo>
                  <a:lnTo>
                    <a:pt x="5271" y="46668"/>
                  </a:lnTo>
                  <a:lnTo>
                    <a:pt x="11509" y="701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87418" y="2836227"/>
              <a:ext cx="161541" cy="1183117"/>
            </a:xfrm>
            <a:custGeom>
              <a:rect b="b" l="l" r="r" t="t"/>
              <a:pathLst>
                <a:path extrusionOk="0" h="42999" w="5871">
                  <a:moveTo>
                    <a:pt x="5871" y="1"/>
                  </a:moveTo>
                  <a:lnTo>
                    <a:pt x="5070" y="5371"/>
                  </a:lnTo>
                  <a:lnTo>
                    <a:pt x="4336" y="10742"/>
                  </a:lnTo>
                  <a:lnTo>
                    <a:pt x="2835" y="21483"/>
                  </a:lnTo>
                  <a:lnTo>
                    <a:pt x="1401" y="32224"/>
                  </a:lnTo>
                  <a:lnTo>
                    <a:pt x="701" y="37628"/>
                  </a:lnTo>
                  <a:lnTo>
                    <a:pt x="0" y="42998"/>
                  </a:lnTo>
                  <a:lnTo>
                    <a:pt x="801" y="37628"/>
                  </a:lnTo>
                  <a:lnTo>
                    <a:pt x="1534" y="32257"/>
                  </a:lnTo>
                  <a:lnTo>
                    <a:pt x="3036" y="21516"/>
                  </a:lnTo>
                  <a:lnTo>
                    <a:pt x="4470" y="10775"/>
                  </a:lnTo>
                  <a:lnTo>
                    <a:pt x="5170" y="5371"/>
                  </a:lnTo>
                  <a:lnTo>
                    <a:pt x="58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258940" y="2832567"/>
              <a:ext cx="161568" cy="1183090"/>
            </a:xfrm>
            <a:custGeom>
              <a:rect b="b" l="l" r="r" t="t"/>
              <a:pathLst>
                <a:path extrusionOk="0" h="42998" w="5872">
                  <a:moveTo>
                    <a:pt x="5872" y="0"/>
                  </a:moveTo>
                  <a:lnTo>
                    <a:pt x="5071" y="5371"/>
                  </a:lnTo>
                  <a:lnTo>
                    <a:pt x="4337" y="10741"/>
                  </a:lnTo>
                  <a:lnTo>
                    <a:pt x="2836" y="21482"/>
                  </a:lnTo>
                  <a:lnTo>
                    <a:pt x="1402" y="32223"/>
                  </a:lnTo>
                  <a:lnTo>
                    <a:pt x="701" y="37594"/>
                  </a:lnTo>
                  <a:lnTo>
                    <a:pt x="1" y="42998"/>
                  </a:lnTo>
                  <a:lnTo>
                    <a:pt x="802" y="37627"/>
                  </a:lnTo>
                  <a:lnTo>
                    <a:pt x="1535" y="32257"/>
                  </a:lnTo>
                  <a:lnTo>
                    <a:pt x="3036" y="21516"/>
                  </a:lnTo>
                  <a:lnTo>
                    <a:pt x="4471" y="10741"/>
                  </a:lnTo>
                  <a:lnTo>
                    <a:pt x="5171" y="537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0490" y="2827972"/>
              <a:ext cx="161568" cy="1184025"/>
            </a:xfrm>
            <a:custGeom>
              <a:rect b="b" l="l" r="r" t="t"/>
              <a:pathLst>
                <a:path extrusionOk="0" h="43032" w="5872">
                  <a:moveTo>
                    <a:pt x="5872" y="1"/>
                  </a:moveTo>
                  <a:lnTo>
                    <a:pt x="5071" y="5371"/>
                  </a:lnTo>
                  <a:lnTo>
                    <a:pt x="4337" y="10775"/>
                  </a:lnTo>
                  <a:lnTo>
                    <a:pt x="2836" y="21516"/>
                  </a:lnTo>
                  <a:lnTo>
                    <a:pt x="1402" y="32257"/>
                  </a:lnTo>
                  <a:lnTo>
                    <a:pt x="701" y="37628"/>
                  </a:lnTo>
                  <a:lnTo>
                    <a:pt x="1" y="43031"/>
                  </a:lnTo>
                  <a:lnTo>
                    <a:pt x="801" y="37661"/>
                  </a:lnTo>
                  <a:lnTo>
                    <a:pt x="1535" y="32290"/>
                  </a:lnTo>
                  <a:lnTo>
                    <a:pt x="3036" y="21549"/>
                  </a:lnTo>
                  <a:lnTo>
                    <a:pt x="4471" y="10775"/>
                  </a:lnTo>
                  <a:lnTo>
                    <a:pt x="5171" y="5404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02039" y="2824313"/>
              <a:ext cx="161568" cy="1183090"/>
            </a:xfrm>
            <a:custGeom>
              <a:rect b="b" l="l" r="r" t="t"/>
              <a:pathLst>
                <a:path extrusionOk="0" h="42998" w="5872">
                  <a:moveTo>
                    <a:pt x="5872" y="0"/>
                  </a:moveTo>
                  <a:lnTo>
                    <a:pt x="5071" y="5371"/>
                  </a:lnTo>
                  <a:lnTo>
                    <a:pt x="4337" y="10741"/>
                  </a:lnTo>
                  <a:lnTo>
                    <a:pt x="2836" y="21482"/>
                  </a:lnTo>
                  <a:lnTo>
                    <a:pt x="1402" y="32257"/>
                  </a:lnTo>
                  <a:lnTo>
                    <a:pt x="701" y="37627"/>
                  </a:lnTo>
                  <a:lnTo>
                    <a:pt x="1" y="42998"/>
                  </a:lnTo>
                  <a:lnTo>
                    <a:pt x="801" y="37627"/>
                  </a:lnTo>
                  <a:lnTo>
                    <a:pt x="1535" y="32257"/>
                  </a:lnTo>
                  <a:lnTo>
                    <a:pt x="3036" y="21516"/>
                  </a:lnTo>
                  <a:lnTo>
                    <a:pt x="4471" y="10775"/>
                  </a:lnTo>
                  <a:lnTo>
                    <a:pt x="5171" y="5404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03198" y="2181672"/>
              <a:ext cx="1023393" cy="1723650"/>
            </a:xfrm>
            <a:custGeom>
              <a:rect b="b" l="l" r="r" t="t"/>
              <a:pathLst>
                <a:path extrusionOk="0" h="62644" w="37194">
                  <a:moveTo>
                    <a:pt x="29311" y="1"/>
                  </a:moveTo>
                  <a:cubicBezTo>
                    <a:pt x="27619" y="1"/>
                    <a:pt x="24459" y="1902"/>
                    <a:pt x="25052" y="2608"/>
                  </a:cubicBezTo>
                  <a:cubicBezTo>
                    <a:pt x="26853" y="4776"/>
                    <a:pt x="29588" y="24023"/>
                    <a:pt x="27587" y="32796"/>
                  </a:cubicBezTo>
                  <a:cubicBezTo>
                    <a:pt x="25319" y="42670"/>
                    <a:pt x="2469" y="56480"/>
                    <a:pt x="1368" y="57714"/>
                  </a:cubicBezTo>
                  <a:cubicBezTo>
                    <a:pt x="601" y="58615"/>
                    <a:pt x="1" y="61417"/>
                    <a:pt x="468" y="62417"/>
                  </a:cubicBezTo>
                  <a:cubicBezTo>
                    <a:pt x="542" y="62570"/>
                    <a:pt x="739" y="62643"/>
                    <a:pt x="1043" y="62643"/>
                  </a:cubicBezTo>
                  <a:cubicBezTo>
                    <a:pt x="5538" y="62643"/>
                    <a:pt x="33447" y="46630"/>
                    <a:pt x="35259" y="31729"/>
                  </a:cubicBezTo>
                  <a:cubicBezTo>
                    <a:pt x="37194" y="15817"/>
                    <a:pt x="31256" y="1140"/>
                    <a:pt x="30055" y="206"/>
                  </a:cubicBezTo>
                  <a:cubicBezTo>
                    <a:pt x="29876" y="63"/>
                    <a:pt x="29618" y="1"/>
                    <a:pt x="29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70152" y="2288733"/>
              <a:ext cx="825973" cy="1944127"/>
            </a:xfrm>
            <a:custGeom>
              <a:rect b="b" l="l" r="r" t="t"/>
              <a:pathLst>
                <a:path extrusionOk="0" h="70657" w="30019">
                  <a:moveTo>
                    <a:pt x="26530" y="1"/>
                  </a:moveTo>
                  <a:cubicBezTo>
                    <a:pt x="24055" y="1"/>
                    <a:pt x="20705" y="4273"/>
                    <a:pt x="18347" y="9958"/>
                  </a:cubicBezTo>
                  <a:cubicBezTo>
                    <a:pt x="8740" y="33242"/>
                    <a:pt x="1" y="65898"/>
                    <a:pt x="9574" y="70402"/>
                  </a:cubicBezTo>
                  <a:cubicBezTo>
                    <a:pt x="9944" y="70575"/>
                    <a:pt x="10334" y="70656"/>
                    <a:pt x="10742" y="70656"/>
                  </a:cubicBezTo>
                  <a:cubicBezTo>
                    <a:pt x="17343" y="70656"/>
                    <a:pt x="28560" y="49361"/>
                    <a:pt x="28655" y="48953"/>
                  </a:cubicBezTo>
                  <a:cubicBezTo>
                    <a:pt x="29088" y="47452"/>
                    <a:pt x="29355" y="28071"/>
                    <a:pt x="29822" y="10325"/>
                  </a:cubicBezTo>
                  <a:cubicBezTo>
                    <a:pt x="30018" y="2907"/>
                    <a:pt x="28572" y="1"/>
                    <a:pt x="26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743634" y="2335096"/>
              <a:ext cx="631497" cy="1714542"/>
            </a:xfrm>
            <a:custGeom>
              <a:rect b="b" l="l" r="r" t="t"/>
              <a:pathLst>
                <a:path extrusionOk="0" h="62313" w="22951">
                  <a:moveTo>
                    <a:pt x="18981" y="1"/>
                  </a:moveTo>
                  <a:cubicBezTo>
                    <a:pt x="18914" y="201"/>
                    <a:pt x="18880" y="401"/>
                    <a:pt x="18847" y="635"/>
                  </a:cubicBezTo>
                  <a:cubicBezTo>
                    <a:pt x="18847" y="801"/>
                    <a:pt x="18780" y="968"/>
                    <a:pt x="18680" y="1135"/>
                  </a:cubicBezTo>
                  <a:cubicBezTo>
                    <a:pt x="18514" y="1435"/>
                    <a:pt x="18213" y="1602"/>
                    <a:pt x="17846" y="1602"/>
                  </a:cubicBezTo>
                  <a:cubicBezTo>
                    <a:pt x="17346" y="1602"/>
                    <a:pt x="16879" y="1936"/>
                    <a:pt x="16679" y="2403"/>
                  </a:cubicBezTo>
                  <a:cubicBezTo>
                    <a:pt x="16579" y="2636"/>
                    <a:pt x="16545" y="2870"/>
                    <a:pt x="16579" y="3103"/>
                  </a:cubicBezTo>
                  <a:cubicBezTo>
                    <a:pt x="16646" y="3303"/>
                    <a:pt x="16679" y="3537"/>
                    <a:pt x="16712" y="3737"/>
                  </a:cubicBezTo>
                  <a:cubicBezTo>
                    <a:pt x="16779" y="3537"/>
                    <a:pt x="16812" y="3303"/>
                    <a:pt x="16846" y="3103"/>
                  </a:cubicBezTo>
                  <a:cubicBezTo>
                    <a:pt x="16846" y="2936"/>
                    <a:pt x="16912" y="2736"/>
                    <a:pt x="17012" y="2603"/>
                  </a:cubicBezTo>
                  <a:cubicBezTo>
                    <a:pt x="17213" y="2302"/>
                    <a:pt x="17513" y="2136"/>
                    <a:pt x="17846" y="2136"/>
                  </a:cubicBezTo>
                  <a:cubicBezTo>
                    <a:pt x="18647" y="2136"/>
                    <a:pt x="19247" y="1402"/>
                    <a:pt x="19081" y="635"/>
                  </a:cubicBezTo>
                  <a:cubicBezTo>
                    <a:pt x="19047" y="401"/>
                    <a:pt x="19047" y="201"/>
                    <a:pt x="18981" y="1"/>
                  </a:cubicBezTo>
                  <a:close/>
                  <a:moveTo>
                    <a:pt x="16872" y="14750"/>
                  </a:moveTo>
                  <a:cubicBezTo>
                    <a:pt x="16786" y="14750"/>
                    <a:pt x="16699" y="14759"/>
                    <a:pt x="16612" y="14778"/>
                  </a:cubicBezTo>
                  <a:cubicBezTo>
                    <a:pt x="16412" y="14811"/>
                    <a:pt x="16179" y="14845"/>
                    <a:pt x="15978" y="14911"/>
                  </a:cubicBezTo>
                  <a:cubicBezTo>
                    <a:pt x="16212" y="14945"/>
                    <a:pt x="16412" y="14978"/>
                    <a:pt x="16612" y="15012"/>
                  </a:cubicBezTo>
                  <a:cubicBezTo>
                    <a:pt x="16812" y="15045"/>
                    <a:pt x="16979" y="15112"/>
                    <a:pt x="17146" y="15178"/>
                  </a:cubicBezTo>
                  <a:cubicBezTo>
                    <a:pt x="17446" y="15378"/>
                    <a:pt x="17613" y="15679"/>
                    <a:pt x="17613" y="16012"/>
                  </a:cubicBezTo>
                  <a:cubicBezTo>
                    <a:pt x="17613" y="16546"/>
                    <a:pt x="17913" y="17013"/>
                    <a:pt x="18413" y="17213"/>
                  </a:cubicBezTo>
                  <a:cubicBezTo>
                    <a:pt x="18543" y="17278"/>
                    <a:pt x="18700" y="17315"/>
                    <a:pt x="18858" y="17315"/>
                  </a:cubicBezTo>
                  <a:cubicBezTo>
                    <a:pt x="18944" y="17315"/>
                    <a:pt x="19031" y="17303"/>
                    <a:pt x="19114" y="17280"/>
                  </a:cubicBezTo>
                  <a:cubicBezTo>
                    <a:pt x="19314" y="17246"/>
                    <a:pt x="19514" y="17213"/>
                    <a:pt x="19714" y="17146"/>
                  </a:cubicBezTo>
                  <a:cubicBezTo>
                    <a:pt x="19514" y="17080"/>
                    <a:pt x="19314" y="17046"/>
                    <a:pt x="19114" y="17013"/>
                  </a:cubicBezTo>
                  <a:cubicBezTo>
                    <a:pt x="18914" y="16980"/>
                    <a:pt x="18747" y="16913"/>
                    <a:pt x="18580" y="16846"/>
                  </a:cubicBezTo>
                  <a:cubicBezTo>
                    <a:pt x="18313" y="16646"/>
                    <a:pt x="18147" y="16346"/>
                    <a:pt x="18147" y="16012"/>
                  </a:cubicBezTo>
                  <a:cubicBezTo>
                    <a:pt x="18147" y="15302"/>
                    <a:pt x="17544" y="14750"/>
                    <a:pt x="16872" y="14750"/>
                  </a:cubicBezTo>
                  <a:close/>
                  <a:moveTo>
                    <a:pt x="12134" y="24983"/>
                  </a:moveTo>
                  <a:cubicBezTo>
                    <a:pt x="11960" y="24983"/>
                    <a:pt x="11782" y="25016"/>
                    <a:pt x="11609" y="25085"/>
                  </a:cubicBezTo>
                  <a:cubicBezTo>
                    <a:pt x="11408" y="25185"/>
                    <a:pt x="11208" y="25352"/>
                    <a:pt x="11075" y="25552"/>
                  </a:cubicBezTo>
                  <a:cubicBezTo>
                    <a:pt x="10975" y="25719"/>
                    <a:pt x="10841" y="25886"/>
                    <a:pt x="10741" y="26086"/>
                  </a:cubicBezTo>
                  <a:cubicBezTo>
                    <a:pt x="10908" y="25986"/>
                    <a:pt x="11075" y="25853"/>
                    <a:pt x="11275" y="25719"/>
                  </a:cubicBezTo>
                  <a:cubicBezTo>
                    <a:pt x="11408" y="25586"/>
                    <a:pt x="11575" y="25519"/>
                    <a:pt x="11742" y="25486"/>
                  </a:cubicBezTo>
                  <a:cubicBezTo>
                    <a:pt x="11842" y="25456"/>
                    <a:pt x="11945" y="25441"/>
                    <a:pt x="12047" y="25441"/>
                  </a:cubicBezTo>
                  <a:cubicBezTo>
                    <a:pt x="12284" y="25441"/>
                    <a:pt x="12513" y="25522"/>
                    <a:pt x="12676" y="25686"/>
                  </a:cubicBezTo>
                  <a:cubicBezTo>
                    <a:pt x="12922" y="25962"/>
                    <a:pt x="13260" y="26097"/>
                    <a:pt x="13595" y="26097"/>
                  </a:cubicBezTo>
                  <a:cubicBezTo>
                    <a:pt x="13988" y="26097"/>
                    <a:pt x="14377" y="25912"/>
                    <a:pt x="14611" y="25552"/>
                  </a:cubicBezTo>
                  <a:cubicBezTo>
                    <a:pt x="14744" y="25352"/>
                    <a:pt x="14844" y="25185"/>
                    <a:pt x="14978" y="25019"/>
                  </a:cubicBezTo>
                  <a:lnTo>
                    <a:pt x="14978" y="25019"/>
                  </a:lnTo>
                  <a:cubicBezTo>
                    <a:pt x="14778" y="25152"/>
                    <a:pt x="14644" y="25252"/>
                    <a:pt x="14444" y="25386"/>
                  </a:cubicBezTo>
                  <a:lnTo>
                    <a:pt x="14411" y="25352"/>
                  </a:lnTo>
                  <a:cubicBezTo>
                    <a:pt x="14277" y="25486"/>
                    <a:pt x="14110" y="25586"/>
                    <a:pt x="13944" y="25619"/>
                  </a:cubicBezTo>
                  <a:cubicBezTo>
                    <a:pt x="13877" y="25632"/>
                    <a:pt x="13810" y="25639"/>
                    <a:pt x="13744" y="25639"/>
                  </a:cubicBezTo>
                  <a:cubicBezTo>
                    <a:pt x="13481" y="25639"/>
                    <a:pt x="13230" y="25532"/>
                    <a:pt x="13043" y="25319"/>
                  </a:cubicBezTo>
                  <a:cubicBezTo>
                    <a:pt x="12781" y="25101"/>
                    <a:pt x="12463" y="24983"/>
                    <a:pt x="12134" y="24983"/>
                  </a:cubicBezTo>
                  <a:close/>
                  <a:moveTo>
                    <a:pt x="22950" y="32624"/>
                  </a:moveTo>
                  <a:cubicBezTo>
                    <a:pt x="22817" y="32657"/>
                    <a:pt x="22650" y="32691"/>
                    <a:pt x="22483" y="32724"/>
                  </a:cubicBezTo>
                  <a:cubicBezTo>
                    <a:pt x="22650" y="32758"/>
                    <a:pt x="22783" y="32791"/>
                    <a:pt x="22950" y="32824"/>
                  </a:cubicBezTo>
                  <a:lnTo>
                    <a:pt x="22950" y="32624"/>
                  </a:lnTo>
                  <a:close/>
                  <a:moveTo>
                    <a:pt x="3069" y="34425"/>
                  </a:moveTo>
                  <a:cubicBezTo>
                    <a:pt x="3036" y="34459"/>
                    <a:pt x="3036" y="34492"/>
                    <a:pt x="3036" y="34526"/>
                  </a:cubicBezTo>
                  <a:cubicBezTo>
                    <a:pt x="3103" y="34526"/>
                    <a:pt x="3203" y="34492"/>
                    <a:pt x="3303" y="34459"/>
                  </a:cubicBezTo>
                  <a:cubicBezTo>
                    <a:pt x="3236" y="34425"/>
                    <a:pt x="3136" y="34425"/>
                    <a:pt x="3069" y="34425"/>
                  </a:cubicBezTo>
                  <a:close/>
                  <a:moveTo>
                    <a:pt x="13977" y="36794"/>
                  </a:moveTo>
                  <a:cubicBezTo>
                    <a:pt x="13910" y="37027"/>
                    <a:pt x="13877" y="37227"/>
                    <a:pt x="13844" y="37428"/>
                  </a:cubicBezTo>
                  <a:cubicBezTo>
                    <a:pt x="13844" y="37628"/>
                    <a:pt x="13777" y="37795"/>
                    <a:pt x="13677" y="37961"/>
                  </a:cubicBezTo>
                  <a:cubicBezTo>
                    <a:pt x="13510" y="38262"/>
                    <a:pt x="13210" y="38428"/>
                    <a:pt x="12843" y="38428"/>
                  </a:cubicBezTo>
                  <a:cubicBezTo>
                    <a:pt x="12042" y="38428"/>
                    <a:pt x="11442" y="39129"/>
                    <a:pt x="11609" y="39929"/>
                  </a:cubicBezTo>
                  <a:cubicBezTo>
                    <a:pt x="11642" y="40130"/>
                    <a:pt x="11675" y="40330"/>
                    <a:pt x="11709" y="40563"/>
                  </a:cubicBezTo>
                  <a:cubicBezTo>
                    <a:pt x="11775" y="40330"/>
                    <a:pt x="11842" y="40130"/>
                    <a:pt x="11842" y="39929"/>
                  </a:cubicBezTo>
                  <a:cubicBezTo>
                    <a:pt x="11875" y="39729"/>
                    <a:pt x="11942" y="39562"/>
                    <a:pt x="12042" y="39396"/>
                  </a:cubicBezTo>
                  <a:cubicBezTo>
                    <a:pt x="12197" y="39148"/>
                    <a:pt x="12495" y="38958"/>
                    <a:pt x="12803" y="38958"/>
                  </a:cubicBezTo>
                  <a:cubicBezTo>
                    <a:pt x="12827" y="38958"/>
                    <a:pt x="12852" y="38960"/>
                    <a:pt x="12876" y="38962"/>
                  </a:cubicBezTo>
                  <a:cubicBezTo>
                    <a:pt x="13377" y="38929"/>
                    <a:pt x="13844" y="38595"/>
                    <a:pt x="14044" y="38128"/>
                  </a:cubicBezTo>
                  <a:cubicBezTo>
                    <a:pt x="14144" y="37895"/>
                    <a:pt x="14144" y="37661"/>
                    <a:pt x="14110" y="37428"/>
                  </a:cubicBezTo>
                  <a:lnTo>
                    <a:pt x="14077" y="37428"/>
                  </a:lnTo>
                  <a:cubicBezTo>
                    <a:pt x="14077" y="37227"/>
                    <a:pt x="14010" y="37027"/>
                    <a:pt x="13977" y="36794"/>
                  </a:cubicBezTo>
                  <a:close/>
                  <a:moveTo>
                    <a:pt x="701" y="47576"/>
                  </a:moveTo>
                  <a:cubicBezTo>
                    <a:pt x="520" y="47576"/>
                    <a:pt x="337" y="47617"/>
                    <a:pt x="167" y="47702"/>
                  </a:cubicBezTo>
                  <a:cubicBezTo>
                    <a:pt x="134" y="47702"/>
                    <a:pt x="100" y="47702"/>
                    <a:pt x="67" y="47735"/>
                  </a:cubicBezTo>
                  <a:cubicBezTo>
                    <a:pt x="34" y="47902"/>
                    <a:pt x="0" y="48035"/>
                    <a:pt x="0" y="48202"/>
                  </a:cubicBezTo>
                  <a:cubicBezTo>
                    <a:pt x="67" y="48135"/>
                    <a:pt x="200" y="48102"/>
                    <a:pt x="301" y="48069"/>
                  </a:cubicBezTo>
                  <a:cubicBezTo>
                    <a:pt x="381" y="48052"/>
                    <a:pt x="462" y="48044"/>
                    <a:pt x="542" y="48044"/>
                  </a:cubicBezTo>
                  <a:cubicBezTo>
                    <a:pt x="790" y="48044"/>
                    <a:pt x="1024" y="48125"/>
                    <a:pt x="1201" y="48302"/>
                  </a:cubicBezTo>
                  <a:cubicBezTo>
                    <a:pt x="1458" y="48574"/>
                    <a:pt x="1790" y="48702"/>
                    <a:pt x="2117" y="48702"/>
                  </a:cubicBezTo>
                  <a:cubicBezTo>
                    <a:pt x="2512" y="48702"/>
                    <a:pt x="2899" y="48515"/>
                    <a:pt x="3136" y="48169"/>
                  </a:cubicBezTo>
                  <a:cubicBezTo>
                    <a:pt x="3269" y="47968"/>
                    <a:pt x="3403" y="47802"/>
                    <a:pt x="3503" y="47635"/>
                  </a:cubicBezTo>
                  <a:lnTo>
                    <a:pt x="3503" y="47635"/>
                  </a:lnTo>
                  <a:cubicBezTo>
                    <a:pt x="3303" y="47735"/>
                    <a:pt x="3136" y="47868"/>
                    <a:pt x="2969" y="47968"/>
                  </a:cubicBezTo>
                  <a:cubicBezTo>
                    <a:pt x="2836" y="48102"/>
                    <a:pt x="2669" y="48169"/>
                    <a:pt x="2469" y="48202"/>
                  </a:cubicBezTo>
                  <a:cubicBezTo>
                    <a:pt x="2392" y="48225"/>
                    <a:pt x="2316" y="48236"/>
                    <a:pt x="2240" y="48236"/>
                  </a:cubicBezTo>
                  <a:cubicBezTo>
                    <a:pt x="1987" y="48236"/>
                    <a:pt x="1748" y="48115"/>
                    <a:pt x="1568" y="47935"/>
                  </a:cubicBezTo>
                  <a:cubicBezTo>
                    <a:pt x="1334" y="47701"/>
                    <a:pt x="1020" y="47576"/>
                    <a:pt x="701" y="47576"/>
                  </a:cubicBezTo>
                  <a:close/>
                  <a:moveTo>
                    <a:pt x="12999" y="49650"/>
                  </a:moveTo>
                  <a:cubicBezTo>
                    <a:pt x="12914" y="49650"/>
                    <a:pt x="12828" y="49657"/>
                    <a:pt x="12743" y="49670"/>
                  </a:cubicBezTo>
                  <a:cubicBezTo>
                    <a:pt x="12509" y="49736"/>
                    <a:pt x="12309" y="49736"/>
                    <a:pt x="12109" y="49803"/>
                  </a:cubicBezTo>
                  <a:cubicBezTo>
                    <a:pt x="12309" y="49870"/>
                    <a:pt x="12543" y="49903"/>
                    <a:pt x="12743" y="49937"/>
                  </a:cubicBezTo>
                  <a:cubicBezTo>
                    <a:pt x="12910" y="49937"/>
                    <a:pt x="13110" y="50003"/>
                    <a:pt x="13276" y="50103"/>
                  </a:cubicBezTo>
                  <a:cubicBezTo>
                    <a:pt x="13577" y="50270"/>
                    <a:pt x="13743" y="50570"/>
                    <a:pt x="13743" y="50937"/>
                  </a:cubicBezTo>
                  <a:cubicBezTo>
                    <a:pt x="13743" y="51438"/>
                    <a:pt x="14044" y="51905"/>
                    <a:pt x="14544" y="52105"/>
                  </a:cubicBezTo>
                  <a:cubicBezTo>
                    <a:pt x="14673" y="52169"/>
                    <a:pt x="14830" y="52206"/>
                    <a:pt x="14988" y="52206"/>
                  </a:cubicBezTo>
                  <a:cubicBezTo>
                    <a:pt x="15075" y="52206"/>
                    <a:pt x="15162" y="52195"/>
                    <a:pt x="15245" y="52171"/>
                  </a:cubicBezTo>
                  <a:cubicBezTo>
                    <a:pt x="15445" y="52138"/>
                    <a:pt x="15645" y="52105"/>
                    <a:pt x="15845" y="52038"/>
                  </a:cubicBezTo>
                  <a:cubicBezTo>
                    <a:pt x="15645" y="51971"/>
                    <a:pt x="15445" y="51938"/>
                    <a:pt x="15245" y="51905"/>
                  </a:cubicBezTo>
                  <a:cubicBezTo>
                    <a:pt x="15044" y="51871"/>
                    <a:pt x="14878" y="51838"/>
                    <a:pt x="14711" y="51738"/>
                  </a:cubicBezTo>
                  <a:cubicBezTo>
                    <a:pt x="14444" y="51538"/>
                    <a:pt x="14277" y="51237"/>
                    <a:pt x="14277" y="50904"/>
                  </a:cubicBezTo>
                  <a:cubicBezTo>
                    <a:pt x="14244" y="50370"/>
                    <a:pt x="13910" y="49903"/>
                    <a:pt x="13443" y="49736"/>
                  </a:cubicBezTo>
                  <a:cubicBezTo>
                    <a:pt x="13295" y="49673"/>
                    <a:pt x="13147" y="49650"/>
                    <a:pt x="12999" y="49650"/>
                  </a:cubicBezTo>
                  <a:close/>
                  <a:moveTo>
                    <a:pt x="5804" y="58543"/>
                  </a:moveTo>
                  <a:cubicBezTo>
                    <a:pt x="5771" y="58776"/>
                    <a:pt x="5704" y="58976"/>
                    <a:pt x="5671" y="59176"/>
                  </a:cubicBezTo>
                  <a:cubicBezTo>
                    <a:pt x="5671" y="59377"/>
                    <a:pt x="5604" y="59543"/>
                    <a:pt x="5504" y="59710"/>
                  </a:cubicBezTo>
                  <a:cubicBezTo>
                    <a:pt x="5337" y="60010"/>
                    <a:pt x="5037" y="60177"/>
                    <a:pt x="4670" y="60177"/>
                  </a:cubicBezTo>
                  <a:cubicBezTo>
                    <a:pt x="4170" y="60177"/>
                    <a:pt x="3703" y="60477"/>
                    <a:pt x="3503" y="60978"/>
                  </a:cubicBezTo>
                  <a:cubicBezTo>
                    <a:pt x="3403" y="61178"/>
                    <a:pt x="3369" y="61445"/>
                    <a:pt x="3436" y="61678"/>
                  </a:cubicBezTo>
                  <a:cubicBezTo>
                    <a:pt x="3469" y="61878"/>
                    <a:pt x="3503" y="62079"/>
                    <a:pt x="3570" y="62312"/>
                  </a:cubicBezTo>
                  <a:cubicBezTo>
                    <a:pt x="3603" y="62079"/>
                    <a:pt x="3636" y="61878"/>
                    <a:pt x="3703" y="61678"/>
                  </a:cubicBezTo>
                  <a:cubicBezTo>
                    <a:pt x="3703" y="61478"/>
                    <a:pt x="3770" y="61311"/>
                    <a:pt x="3870" y="61145"/>
                  </a:cubicBezTo>
                  <a:cubicBezTo>
                    <a:pt x="4024" y="60897"/>
                    <a:pt x="4322" y="60707"/>
                    <a:pt x="4630" y="60707"/>
                  </a:cubicBezTo>
                  <a:cubicBezTo>
                    <a:pt x="4655" y="60707"/>
                    <a:pt x="4679" y="60708"/>
                    <a:pt x="4704" y="60711"/>
                  </a:cubicBezTo>
                  <a:cubicBezTo>
                    <a:pt x="5204" y="60678"/>
                    <a:pt x="5671" y="60377"/>
                    <a:pt x="5871" y="59877"/>
                  </a:cubicBezTo>
                  <a:cubicBezTo>
                    <a:pt x="5971" y="59643"/>
                    <a:pt x="6005" y="59410"/>
                    <a:pt x="5971" y="59176"/>
                  </a:cubicBezTo>
                  <a:lnTo>
                    <a:pt x="5938" y="59176"/>
                  </a:lnTo>
                  <a:cubicBezTo>
                    <a:pt x="5905" y="58976"/>
                    <a:pt x="5871" y="58776"/>
                    <a:pt x="5804" y="58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358567" y="2835539"/>
              <a:ext cx="55470" cy="807042"/>
            </a:xfrm>
            <a:custGeom>
              <a:rect b="b" l="l" r="r" t="t"/>
              <a:pathLst>
                <a:path extrusionOk="0" h="29331" w="2016">
                  <a:moveTo>
                    <a:pt x="1118" y="1"/>
                  </a:moveTo>
                  <a:cubicBezTo>
                    <a:pt x="1093" y="1"/>
                    <a:pt x="1068" y="9"/>
                    <a:pt x="1068" y="26"/>
                  </a:cubicBezTo>
                  <a:cubicBezTo>
                    <a:pt x="1035" y="3829"/>
                    <a:pt x="968" y="7631"/>
                    <a:pt x="901" y="11434"/>
                  </a:cubicBezTo>
                  <a:cubicBezTo>
                    <a:pt x="868" y="15237"/>
                    <a:pt x="801" y="19039"/>
                    <a:pt x="568" y="22842"/>
                  </a:cubicBezTo>
                  <a:cubicBezTo>
                    <a:pt x="434" y="24977"/>
                    <a:pt x="301" y="27145"/>
                    <a:pt x="1" y="29280"/>
                  </a:cubicBezTo>
                  <a:cubicBezTo>
                    <a:pt x="1" y="29313"/>
                    <a:pt x="17" y="29330"/>
                    <a:pt x="34" y="29330"/>
                  </a:cubicBezTo>
                  <a:cubicBezTo>
                    <a:pt x="51" y="29330"/>
                    <a:pt x="67" y="29313"/>
                    <a:pt x="67" y="29280"/>
                  </a:cubicBezTo>
                  <a:cubicBezTo>
                    <a:pt x="401" y="27412"/>
                    <a:pt x="734" y="25511"/>
                    <a:pt x="901" y="23609"/>
                  </a:cubicBezTo>
                  <a:cubicBezTo>
                    <a:pt x="1101" y="21708"/>
                    <a:pt x="1302" y="19840"/>
                    <a:pt x="1402" y="17939"/>
                  </a:cubicBezTo>
                  <a:cubicBezTo>
                    <a:pt x="1568" y="15070"/>
                    <a:pt x="1602" y="12235"/>
                    <a:pt x="1535" y="9366"/>
                  </a:cubicBezTo>
                  <a:cubicBezTo>
                    <a:pt x="1802" y="7598"/>
                    <a:pt x="1935" y="5830"/>
                    <a:pt x="2002" y="4029"/>
                  </a:cubicBezTo>
                  <a:cubicBezTo>
                    <a:pt x="2016" y="4015"/>
                    <a:pt x="2001" y="4007"/>
                    <a:pt x="1979" y="4007"/>
                  </a:cubicBezTo>
                  <a:cubicBezTo>
                    <a:pt x="1948" y="4007"/>
                    <a:pt x="1902" y="4023"/>
                    <a:pt x="1902" y="4062"/>
                  </a:cubicBezTo>
                  <a:cubicBezTo>
                    <a:pt x="1735" y="5129"/>
                    <a:pt x="1602" y="6197"/>
                    <a:pt x="1502" y="7264"/>
                  </a:cubicBezTo>
                  <a:cubicBezTo>
                    <a:pt x="1502" y="6997"/>
                    <a:pt x="1502" y="6731"/>
                    <a:pt x="1468" y="6464"/>
                  </a:cubicBezTo>
                  <a:cubicBezTo>
                    <a:pt x="1368" y="4329"/>
                    <a:pt x="1268" y="2161"/>
                    <a:pt x="1168" y="26"/>
                  </a:cubicBezTo>
                  <a:cubicBezTo>
                    <a:pt x="1168" y="9"/>
                    <a:pt x="1143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13340" y="2724736"/>
              <a:ext cx="301344" cy="1309742"/>
            </a:xfrm>
            <a:custGeom>
              <a:rect b="b" l="l" r="r" t="t"/>
              <a:pathLst>
                <a:path extrusionOk="0" h="47601" w="10952">
                  <a:moveTo>
                    <a:pt x="10819" y="0"/>
                  </a:moveTo>
                  <a:cubicBezTo>
                    <a:pt x="10785" y="0"/>
                    <a:pt x="10753" y="15"/>
                    <a:pt x="10742" y="50"/>
                  </a:cubicBezTo>
                  <a:cubicBezTo>
                    <a:pt x="9908" y="2085"/>
                    <a:pt x="9107" y="4153"/>
                    <a:pt x="8306" y="6221"/>
                  </a:cubicBezTo>
                  <a:cubicBezTo>
                    <a:pt x="8473" y="5254"/>
                    <a:pt x="8673" y="4320"/>
                    <a:pt x="8874" y="3386"/>
                  </a:cubicBezTo>
                  <a:cubicBezTo>
                    <a:pt x="8874" y="3344"/>
                    <a:pt x="8835" y="3316"/>
                    <a:pt x="8798" y="3316"/>
                  </a:cubicBezTo>
                  <a:cubicBezTo>
                    <a:pt x="8775" y="3316"/>
                    <a:pt x="8753" y="3327"/>
                    <a:pt x="8740" y="3352"/>
                  </a:cubicBezTo>
                  <a:cubicBezTo>
                    <a:pt x="8340" y="4520"/>
                    <a:pt x="8106" y="5721"/>
                    <a:pt x="8006" y="6955"/>
                  </a:cubicBezTo>
                  <a:cubicBezTo>
                    <a:pt x="6605" y="10658"/>
                    <a:pt x="5338" y="14394"/>
                    <a:pt x="4204" y="18163"/>
                  </a:cubicBezTo>
                  <a:cubicBezTo>
                    <a:pt x="2369" y="24301"/>
                    <a:pt x="935" y="30572"/>
                    <a:pt x="367" y="36910"/>
                  </a:cubicBezTo>
                  <a:cubicBezTo>
                    <a:pt x="1" y="40446"/>
                    <a:pt x="1" y="44015"/>
                    <a:pt x="367" y="47551"/>
                  </a:cubicBezTo>
                  <a:cubicBezTo>
                    <a:pt x="367" y="47584"/>
                    <a:pt x="384" y="47601"/>
                    <a:pt x="401" y="47601"/>
                  </a:cubicBezTo>
                  <a:cubicBezTo>
                    <a:pt x="417" y="47601"/>
                    <a:pt x="434" y="47584"/>
                    <a:pt x="434" y="47551"/>
                  </a:cubicBezTo>
                  <a:cubicBezTo>
                    <a:pt x="401" y="44348"/>
                    <a:pt x="534" y="41179"/>
                    <a:pt x="834" y="38010"/>
                  </a:cubicBezTo>
                  <a:cubicBezTo>
                    <a:pt x="1135" y="34875"/>
                    <a:pt x="1602" y="31739"/>
                    <a:pt x="2269" y="28670"/>
                  </a:cubicBezTo>
                  <a:cubicBezTo>
                    <a:pt x="3603" y="22433"/>
                    <a:pt x="5371" y="16328"/>
                    <a:pt x="7473" y="10357"/>
                  </a:cubicBezTo>
                  <a:cubicBezTo>
                    <a:pt x="8640" y="6955"/>
                    <a:pt x="9808" y="3552"/>
                    <a:pt x="10908" y="117"/>
                  </a:cubicBezTo>
                  <a:cubicBezTo>
                    <a:pt x="10952" y="51"/>
                    <a:pt x="10882" y="0"/>
                    <a:pt x="10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88505" y="3353564"/>
              <a:ext cx="1727172" cy="945443"/>
            </a:xfrm>
            <a:custGeom>
              <a:rect b="b" l="l" r="r" t="t"/>
              <a:pathLst>
                <a:path extrusionOk="0" h="34361" w="62772">
                  <a:moveTo>
                    <a:pt x="49778" y="1"/>
                  </a:moveTo>
                  <a:cubicBezTo>
                    <a:pt x="49695" y="1"/>
                    <a:pt x="49614" y="15"/>
                    <a:pt x="49536" y="46"/>
                  </a:cubicBezTo>
                  <a:cubicBezTo>
                    <a:pt x="29689" y="7785"/>
                    <a:pt x="1" y="22528"/>
                    <a:pt x="7373" y="30134"/>
                  </a:cubicBezTo>
                  <a:cubicBezTo>
                    <a:pt x="10285" y="33163"/>
                    <a:pt x="17203" y="34361"/>
                    <a:pt x="25549" y="34361"/>
                  </a:cubicBezTo>
                  <a:cubicBezTo>
                    <a:pt x="36323" y="34361"/>
                    <a:pt x="49478" y="32365"/>
                    <a:pt x="59477" y="29734"/>
                  </a:cubicBezTo>
                  <a:cubicBezTo>
                    <a:pt x="62771" y="28853"/>
                    <a:pt x="53467" y="1"/>
                    <a:pt x="4977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867044" y="3141423"/>
              <a:ext cx="1049092" cy="1078010"/>
            </a:xfrm>
            <a:custGeom>
              <a:rect b="b" l="l" r="r" t="t"/>
              <a:pathLst>
                <a:path extrusionOk="0" h="39179" w="38128">
                  <a:moveTo>
                    <a:pt x="22714" y="0"/>
                  </a:moveTo>
                  <a:cubicBezTo>
                    <a:pt x="17330" y="0"/>
                    <a:pt x="0" y="9190"/>
                    <a:pt x="0" y="9190"/>
                  </a:cubicBezTo>
                  <a:lnTo>
                    <a:pt x="5037" y="39178"/>
                  </a:lnTo>
                  <a:cubicBezTo>
                    <a:pt x="10408" y="38911"/>
                    <a:pt x="30389" y="35542"/>
                    <a:pt x="32524" y="31840"/>
                  </a:cubicBezTo>
                  <a:cubicBezTo>
                    <a:pt x="33758" y="29671"/>
                    <a:pt x="33124" y="27203"/>
                    <a:pt x="33124" y="27203"/>
                  </a:cubicBezTo>
                  <a:cubicBezTo>
                    <a:pt x="33124" y="27203"/>
                    <a:pt x="36560" y="24768"/>
                    <a:pt x="36326" y="22366"/>
                  </a:cubicBezTo>
                  <a:cubicBezTo>
                    <a:pt x="36126" y="20832"/>
                    <a:pt x="35459" y="19431"/>
                    <a:pt x="34425" y="18297"/>
                  </a:cubicBezTo>
                  <a:cubicBezTo>
                    <a:pt x="34425" y="18297"/>
                    <a:pt x="38128" y="16395"/>
                    <a:pt x="37627" y="13893"/>
                  </a:cubicBezTo>
                  <a:cubicBezTo>
                    <a:pt x="37160" y="11725"/>
                    <a:pt x="35259" y="10424"/>
                    <a:pt x="35259" y="10424"/>
                  </a:cubicBezTo>
                  <a:lnTo>
                    <a:pt x="35259" y="10424"/>
                  </a:lnTo>
                  <a:cubicBezTo>
                    <a:pt x="35259" y="10424"/>
                    <a:pt x="35356" y="10447"/>
                    <a:pt x="35510" y="10447"/>
                  </a:cubicBezTo>
                  <a:cubicBezTo>
                    <a:pt x="36060" y="10447"/>
                    <a:pt x="37330" y="10162"/>
                    <a:pt x="37461" y="7556"/>
                  </a:cubicBezTo>
                  <a:cubicBezTo>
                    <a:pt x="37661" y="2452"/>
                    <a:pt x="27220" y="417"/>
                    <a:pt x="23084" y="17"/>
                  </a:cubicBezTo>
                  <a:cubicBezTo>
                    <a:pt x="22968" y="6"/>
                    <a:pt x="22844" y="0"/>
                    <a:pt x="2271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463624" y="3362148"/>
              <a:ext cx="374507" cy="68870"/>
            </a:xfrm>
            <a:custGeom>
              <a:rect b="b" l="l" r="r" t="t"/>
              <a:pathLst>
                <a:path extrusionOk="0" h="2503" w="13611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cubicBezTo>
                    <a:pt x="4537" y="468"/>
                    <a:pt x="9040" y="2002"/>
                    <a:pt x="13477" y="2502"/>
                  </a:cubicBezTo>
                  <a:cubicBezTo>
                    <a:pt x="13610" y="2502"/>
                    <a:pt x="13610" y="2336"/>
                    <a:pt x="13510" y="2302"/>
                  </a:cubicBezTo>
                  <a:cubicBezTo>
                    <a:pt x="9207" y="834"/>
                    <a:pt x="4571" y="3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450775" y="3624641"/>
              <a:ext cx="364409" cy="20361"/>
            </a:xfrm>
            <a:custGeom>
              <a:rect b="b" l="l" r="r" t="t"/>
              <a:pathLst>
                <a:path extrusionOk="0" h="740" w="13244">
                  <a:moveTo>
                    <a:pt x="6739" y="1"/>
                  </a:moveTo>
                  <a:cubicBezTo>
                    <a:pt x="4504" y="1"/>
                    <a:pt x="2302" y="34"/>
                    <a:pt x="134" y="134"/>
                  </a:cubicBezTo>
                  <a:cubicBezTo>
                    <a:pt x="34" y="134"/>
                    <a:pt x="1" y="301"/>
                    <a:pt x="134" y="301"/>
                  </a:cubicBezTo>
                  <a:cubicBezTo>
                    <a:pt x="2302" y="301"/>
                    <a:pt x="4504" y="368"/>
                    <a:pt x="6705" y="468"/>
                  </a:cubicBezTo>
                  <a:cubicBezTo>
                    <a:pt x="7806" y="501"/>
                    <a:pt x="8907" y="568"/>
                    <a:pt x="10008" y="634"/>
                  </a:cubicBezTo>
                  <a:cubicBezTo>
                    <a:pt x="10544" y="706"/>
                    <a:pt x="11099" y="739"/>
                    <a:pt x="11659" y="739"/>
                  </a:cubicBezTo>
                  <a:cubicBezTo>
                    <a:pt x="12143" y="739"/>
                    <a:pt x="12630" y="714"/>
                    <a:pt x="13110" y="668"/>
                  </a:cubicBezTo>
                  <a:cubicBezTo>
                    <a:pt x="13243" y="634"/>
                    <a:pt x="13243" y="434"/>
                    <a:pt x="13110" y="368"/>
                  </a:cubicBezTo>
                  <a:cubicBezTo>
                    <a:pt x="12234" y="163"/>
                    <a:pt x="11333" y="61"/>
                    <a:pt x="10406" y="61"/>
                  </a:cubicBezTo>
                  <a:cubicBezTo>
                    <a:pt x="10274" y="61"/>
                    <a:pt x="10141" y="63"/>
                    <a:pt x="10008" y="67"/>
                  </a:cubicBezTo>
                  <a:cubicBezTo>
                    <a:pt x="8907" y="1"/>
                    <a:pt x="7806" y="1"/>
                    <a:pt x="6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447115" y="3884961"/>
              <a:ext cx="330428" cy="13950"/>
            </a:xfrm>
            <a:custGeom>
              <a:rect b="b" l="l" r="r" t="t"/>
              <a:pathLst>
                <a:path extrusionOk="0" h="507" w="12009">
                  <a:moveTo>
                    <a:pt x="10642" y="0"/>
                  </a:moveTo>
                  <a:cubicBezTo>
                    <a:pt x="10134" y="0"/>
                    <a:pt x="9614" y="46"/>
                    <a:pt x="9140" y="46"/>
                  </a:cubicBezTo>
                  <a:cubicBezTo>
                    <a:pt x="8139" y="80"/>
                    <a:pt x="7139" y="80"/>
                    <a:pt x="6138" y="80"/>
                  </a:cubicBezTo>
                  <a:cubicBezTo>
                    <a:pt x="5137" y="80"/>
                    <a:pt x="4136" y="88"/>
                    <a:pt x="3136" y="88"/>
                  </a:cubicBezTo>
                  <a:cubicBezTo>
                    <a:pt x="2135" y="88"/>
                    <a:pt x="1134" y="80"/>
                    <a:pt x="134" y="46"/>
                  </a:cubicBezTo>
                  <a:cubicBezTo>
                    <a:pt x="0" y="46"/>
                    <a:pt x="0" y="213"/>
                    <a:pt x="134" y="213"/>
                  </a:cubicBezTo>
                  <a:cubicBezTo>
                    <a:pt x="2168" y="280"/>
                    <a:pt x="4203" y="380"/>
                    <a:pt x="6238" y="413"/>
                  </a:cubicBezTo>
                  <a:cubicBezTo>
                    <a:pt x="7239" y="447"/>
                    <a:pt x="8239" y="480"/>
                    <a:pt x="9240" y="480"/>
                  </a:cubicBezTo>
                  <a:cubicBezTo>
                    <a:pt x="9611" y="480"/>
                    <a:pt x="10028" y="506"/>
                    <a:pt x="10449" y="506"/>
                  </a:cubicBezTo>
                  <a:cubicBezTo>
                    <a:pt x="10977" y="506"/>
                    <a:pt x="11512" y="465"/>
                    <a:pt x="11975" y="280"/>
                  </a:cubicBezTo>
                  <a:cubicBezTo>
                    <a:pt x="12009" y="247"/>
                    <a:pt x="11975" y="213"/>
                    <a:pt x="11942" y="180"/>
                  </a:cubicBezTo>
                  <a:cubicBezTo>
                    <a:pt x="11547" y="38"/>
                    <a:pt x="11100" y="0"/>
                    <a:pt x="10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66537" y="3348391"/>
              <a:ext cx="1379520" cy="966492"/>
            </a:xfrm>
            <a:custGeom>
              <a:rect b="b" l="l" r="r" t="t"/>
              <a:pathLst>
                <a:path extrusionOk="0" h="35126" w="50137">
                  <a:moveTo>
                    <a:pt x="44632" y="0"/>
                  </a:moveTo>
                  <a:cubicBezTo>
                    <a:pt x="44632" y="0"/>
                    <a:pt x="0" y="18347"/>
                    <a:pt x="3336" y="28821"/>
                  </a:cubicBezTo>
                  <a:cubicBezTo>
                    <a:pt x="4928" y="33819"/>
                    <a:pt x="15658" y="35126"/>
                    <a:pt x="26442" y="35126"/>
                  </a:cubicBezTo>
                  <a:cubicBezTo>
                    <a:pt x="38257" y="35126"/>
                    <a:pt x="50136" y="33558"/>
                    <a:pt x="50136" y="33558"/>
                  </a:cubicBezTo>
                  <a:lnTo>
                    <a:pt x="446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837240" y="3530953"/>
              <a:ext cx="1141817" cy="770145"/>
            </a:xfrm>
            <a:custGeom>
              <a:rect b="b" l="l" r="r" t="t"/>
              <a:pathLst>
                <a:path extrusionOk="0" h="27990" w="41498">
                  <a:moveTo>
                    <a:pt x="37361" y="0"/>
                  </a:moveTo>
                  <a:cubicBezTo>
                    <a:pt x="37272" y="0"/>
                    <a:pt x="37183" y="11"/>
                    <a:pt x="37094" y="37"/>
                  </a:cubicBezTo>
                  <a:cubicBezTo>
                    <a:pt x="36860" y="70"/>
                    <a:pt x="36660" y="103"/>
                    <a:pt x="36460" y="137"/>
                  </a:cubicBezTo>
                  <a:cubicBezTo>
                    <a:pt x="36660" y="203"/>
                    <a:pt x="36860" y="237"/>
                    <a:pt x="37094" y="270"/>
                  </a:cubicBezTo>
                  <a:cubicBezTo>
                    <a:pt x="37261" y="303"/>
                    <a:pt x="37461" y="337"/>
                    <a:pt x="37628" y="437"/>
                  </a:cubicBezTo>
                  <a:cubicBezTo>
                    <a:pt x="37894" y="604"/>
                    <a:pt x="38095" y="937"/>
                    <a:pt x="38095" y="1271"/>
                  </a:cubicBezTo>
                  <a:cubicBezTo>
                    <a:pt x="38095" y="1805"/>
                    <a:pt x="38395" y="2272"/>
                    <a:pt x="38862" y="2472"/>
                  </a:cubicBezTo>
                  <a:cubicBezTo>
                    <a:pt x="39010" y="2535"/>
                    <a:pt x="39158" y="2558"/>
                    <a:pt x="39306" y="2558"/>
                  </a:cubicBezTo>
                  <a:cubicBezTo>
                    <a:pt x="39391" y="2558"/>
                    <a:pt x="39477" y="2551"/>
                    <a:pt x="39562" y="2538"/>
                  </a:cubicBezTo>
                  <a:cubicBezTo>
                    <a:pt x="39696" y="2505"/>
                    <a:pt x="39796" y="2505"/>
                    <a:pt x="39929" y="2472"/>
                  </a:cubicBezTo>
                  <a:lnTo>
                    <a:pt x="39896" y="2305"/>
                  </a:lnTo>
                  <a:lnTo>
                    <a:pt x="39562" y="2272"/>
                  </a:lnTo>
                  <a:cubicBezTo>
                    <a:pt x="39396" y="2238"/>
                    <a:pt x="39229" y="2171"/>
                    <a:pt x="39062" y="2071"/>
                  </a:cubicBezTo>
                  <a:cubicBezTo>
                    <a:pt x="38762" y="1905"/>
                    <a:pt x="38595" y="1571"/>
                    <a:pt x="38628" y="1237"/>
                  </a:cubicBezTo>
                  <a:cubicBezTo>
                    <a:pt x="38595" y="737"/>
                    <a:pt x="38261" y="270"/>
                    <a:pt x="37794" y="70"/>
                  </a:cubicBezTo>
                  <a:cubicBezTo>
                    <a:pt x="37650" y="29"/>
                    <a:pt x="37506" y="0"/>
                    <a:pt x="37361" y="0"/>
                  </a:cubicBezTo>
                  <a:close/>
                  <a:moveTo>
                    <a:pt x="24452" y="1812"/>
                  </a:moveTo>
                  <a:cubicBezTo>
                    <a:pt x="24270" y="1812"/>
                    <a:pt x="24087" y="1853"/>
                    <a:pt x="23918" y="1938"/>
                  </a:cubicBezTo>
                  <a:cubicBezTo>
                    <a:pt x="23684" y="2038"/>
                    <a:pt x="23518" y="2205"/>
                    <a:pt x="23384" y="2405"/>
                  </a:cubicBezTo>
                  <a:cubicBezTo>
                    <a:pt x="23284" y="2572"/>
                    <a:pt x="23151" y="2705"/>
                    <a:pt x="23017" y="2905"/>
                  </a:cubicBezTo>
                  <a:cubicBezTo>
                    <a:pt x="23217" y="2805"/>
                    <a:pt x="23384" y="2672"/>
                    <a:pt x="23584" y="2572"/>
                  </a:cubicBezTo>
                  <a:cubicBezTo>
                    <a:pt x="23718" y="2438"/>
                    <a:pt x="23884" y="2372"/>
                    <a:pt x="24051" y="2305"/>
                  </a:cubicBezTo>
                  <a:cubicBezTo>
                    <a:pt x="24138" y="2279"/>
                    <a:pt x="24226" y="2266"/>
                    <a:pt x="24312" y="2266"/>
                  </a:cubicBezTo>
                  <a:cubicBezTo>
                    <a:pt x="24555" y="2266"/>
                    <a:pt x="24788" y="2366"/>
                    <a:pt x="24985" y="2538"/>
                  </a:cubicBezTo>
                  <a:cubicBezTo>
                    <a:pt x="25224" y="2807"/>
                    <a:pt x="25543" y="2936"/>
                    <a:pt x="25865" y="2936"/>
                  </a:cubicBezTo>
                  <a:cubicBezTo>
                    <a:pt x="26262" y="2936"/>
                    <a:pt x="26662" y="2740"/>
                    <a:pt x="26920" y="2372"/>
                  </a:cubicBezTo>
                  <a:cubicBezTo>
                    <a:pt x="27020" y="2205"/>
                    <a:pt x="27153" y="2038"/>
                    <a:pt x="27254" y="1838"/>
                  </a:cubicBezTo>
                  <a:lnTo>
                    <a:pt x="27254" y="1838"/>
                  </a:lnTo>
                  <a:cubicBezTo>
                    <a:pt x="27087" y="1971"/>
                    <a:pt x="26920" y="2071"/>
                    <a:pt x="26753" y="2205"/>
                  </a:cubicBezTo>
                  <a:cubicBezTo>
                    <a:pt x="26586" y="2338"/>
                    <a:pt x="26420" y="2405"/>
                    <a:pt x="26253" y="2438"/>
                  </a:cubicBezTo>
                  <a:cubicBezTo>
                    <a:pt x="26185" y="2452"/>
                    <a:pt x="26115" y="2459"/>
                    <a:pt x="26046" y="2459"/>
                  </a:cubicBezTo>
                  <a:cubicBezTo>
                    <a:pt x="25775" y="2459"/>
                    <a:pt x="25505" y="2357"/>
                    <a:pt x="25319" y="2171"/>
                  </a:cubicBezTo>
                  <a:cubicBezTo>
                    <a:pt x="25085" y="1938"/>
                    <a:pt x="24770" y="1812"/>
                    <a:pt x="24452" y="1812"/>
                  </a:cubicBezTo>
                  <a:close/>
                  <a:moveTo>
                    <a:pt x="10842" y="7175"/>
                  </a:moveTo>
                  <a:lnTo>
                    <a:pt x="10341" y="7442"/>
                  </a:lnTo>
                  <a:cubicBezTo>
                    <a:pt x="10341" y="7976"/>
                    <a:pt x="10642" y="8443"/>
                    <a:pt x="11142" y="8643"/>
                  </a:cubicBezTo>
                  <a:cubicBezTo>
                    <a:pt x="11289" y="8692"/>
                    <a:pt x="11471" y="8723"/>
                    <a:pt x="11650" y="8723"/>
                  </a:cubicBezTo>
                  <a:cubicBezTo>
                    <a:pt x="11715" y="8723"/>
                    <a:pt x="11780" y="8718"/>
                    <a:pt x="11843" y="8709"/>
                  </a:cubicBezTo>
                  <a:cubicBezTo>
                    <a:pt x="12043" y="8676"/>
                    <a:pt x="12243" y="8609"/>
                    <a:pt x="12443" y="8576"/>
                  </a:cubicBezTo>
                  <a:cubicBezTo>
                    <a:pt x="12243" y="8509"/>
                    <a:pt x="12043" y="8476"/>
                    <a:pt x="11843" y="8443"/>
                  </a:cubicBezTo>
                  <a:cubicBezTo>
                    <a:pt x="11642" y="8409"/>
                    <a:pt x="11476" y="8376"/>
                    <a:pt x="11309" y="8276"/>
                  </a:cubicBezTo>
                  <a:cubicBezTo>
                    <a:pt x="11009" y="8076"/>
                    <a:pt x="10842" y="7775"/>
                    <a:pt x="10875" y="7442"/>
                  </a:cubicBezTo>
                  <a:cubicBezTo>
                    <a:pt x="10842" y="7342"/>
                    <a:pt x="10842" y="7242"/>
                    <a:pt x="10842" y="7175"/>
                  </a:cubicBezTo>
                  <a:close/>
                  <a:moveTo>
                    <a:pt x="39746" y="11152"/>
                  </a:moveTo>
                  <a:cubicBezTo>
                    <a:pt x="39563" y="11152"/>
                    <a:pt x="39377" y="11193"/>
                    <a:pt x="39195" y="11278"/>
                  </a:cubicBezTo>
                  <a:cubicBezTo>
                    <a:pt x="38995" y="11345"/>
                    <a:pt x="38795" y="11511"/>
                    <a:pt x="38695" y="11712"/>
                  </a:cubicBezTo>
                  <a:cubicBezTo>
                    <a:pt x="38562" y="11912"/>
                    <a:pt x="38428" y="12079"/>
                    <a:pt x="38328" y="12279"/>
                  </a:cubicBezTo>
                  <a:cubicBezTo>
                    <a:pt x="38528" y="12145"/>
                    <a:pt x="38695" y="12012"/>
                    <a:pt x="38862" y="11912"/>
                  </a:cubicBezTo>
                  <a:cubicBezTo>
                    <a:pt x="38995" y="11778"/>
                    <a:pt x="39162" y="11678"/>
                    <a:pt x="39362" y="11645"/>
                  </a:cubicBezTo>
                  <a:cubicBezTo>
                    <a:pt x="39441" y="11619"/>
                    <a:pt x="39524" y="11606"/>
                    <a:pt x="39608" y="11606"/>
                  </a:cubicBezTo>
                  <a:cubicBezTo>
                    <a:pt x="39845" y="11606"/>
                    <a:pt x="40090" y="11706"/>
                    <a:pt x="40263" y="11878"/>
                  </a:cubicBezTo>
                  <a:cubicBezTo>
                    <a:pt x="40510" y="12126"/>
                    <a:pt x="40831" y="12263"/>
                    <a:pt x="41157" y="12263"/>
                  </a:cubicBezTo>
                  <a:cubicBezTo>
                    <a:pt x="41271" y="12263"/>
                    <a:pt x="41385" y="12246"/>
                    <a:pt x="41497" y="12212"/>
                  </a:cubicBezTo>
                  <a:lnTo>
                    <a:pt x="41464" y="11812"/>
                  </a:lnTo>
                  <a:cubicBezTo>
                    <a:pt x="41422" y="11816"/>
                    <a:pt x="41381" y="11818"/>
                    <a:pt x="41340" y="11818"/>
                  </a:cubicBezTo>
                  <a:cubicBezTo>
                    <a:pt x="41057" y="11818"/>
                    <a:pt x="40805" y="11716"/>
                    <a:pt x="40630" y="11511"/>
                  </a:cubicBezTo>
                  <a:cubicBezTo>
                    <a:pt x="40375" y="11278"/>
                    <a:pt x="40066" y="11152"/>
                    <a:pt x="39746" y="11152"/>
                  </a:cubicBezTo>
                  <a:close/>
                  <a:moveTo>
                    <a:pt x="25075" y="12724"/>
                  </a:moveTo>
                  <a:cubicBezTo>
                    <a:pt x="24979" y="12724"/>
                    <a:pt x="24882" y="12732"/>
                    <a:pt x="24785" y="12746"/>
                  </a:cubicBezTo>
                  <a:cubicBezTo>
                    <a:pt x="24585" y="12779"/>
                    <a:pt x="24385" y="12812"/>
                    <a:pt x="24151" y="12879"/>
                  </a:cubicBezTo>
                  <a:cubicBezTo>
                    <a:pt x="24385" y="12912"/>
                    <a:pt x="24585" y="12946"/>
                    <a:pt x="24785" y="12979"/>
                  </a:cubicBezTo>
                  <a:cubicBezTo>
                    <a:pt x="24985" y="13013"/>
                    <a:pt x="25152" y="13079"/>
                    <a:pt x="25319" y="13146"/>
                  </a:cubicBezTo>
                  <a:cubicBezTo>
                    <a:pt x="25619" y="13346"/>
                    <a:pt x="25786" y="13646"/>
                    <a:pt x="25786" y="13980"/>
                  </a:cubicBezTo>
                  <a:cubicBezTo>
                    <a:pt x="25786" y="14514"/>
                    <a:pt x="26086" y="14981"/>
                    <a:pt x="26586" y="15181"/>
                  </a:cubicBezTo>
                  <a:cubicBezTo>
                    <a:pt x="26716" y="15245"/>
                    <a:pt x="26873" y="15282"/>
                    <a:pt x="27031" y="15282"/>
                  </a:cubicBezTo>
                  <a:cubicBezTo>
                    <a:pt x="27117" y="15282"/>
                    <a:pt x="27204" y="15271"/>
                    <a:pt x="27287" y="15247"/>
                  </a:cubicBezTo>
                  <a:cubicBezTo>
                    <a:pt x="27487" y="15214"/>
                    <a:pt x="27687" y="15181"/>
                    <a:pt x="27921" y="15147"/>
                  </a:cubicBezTo>
                  <a:cubicBezTo>
                    <a:pt x="27687" y="15047"/>
                    <a:pt x="27520" y="15014"/>
                    <a:pt x="27287" y="14981"/>
                  </a:cubicBezTo>
                  <a:cubicBezTo>
                    <a:pt x="27087" y="14947"/>
                    <a:pt x="26920" y="14914"/>
                    <a:pt x="26753" y="14814"/>
                  </a:cubicBezTo>
                  <a:cubicBezTo>
                    <a:pt x="26486" y="14614"/>
                    <a:pt x="26320" y="14313"/>
                    <a:pt x="26320" y="13980"/>
                  </a:cubicBezTo>
                  <a:cubicBezTo>
                    <a:pt x="26286" y="13446"/>
                    <a:pt x="25986" y="12979"/>
                    <a:pt x="25486" y="12779"/>
                  </a:cubicBezTo>
                  <a:cubicBezTo>
                    <a:pt x="25349" y="12740"/>
                    <a:pt x="25212" y="12724"/>
                    <a:pt x="25075" y="12724"/>
                  </a:cubicBezTo>
                  <a:close/>
                  <a:moveTo>
                    <a:pt x="2436" y="15114"/>
                  </a:moveTo>
                  <a:cubicBezTo>
                    <a:pt x="2369" y="15314"/>
                    <a:pt x="2336" y="15514"/>
                    <a:pt x="2302" y="15714"/>
                  </a:cubicBezTo>
                  <a:cubicBezTo>
                    <a:pt x="2302" y="15915"/>
                    <a:pt x="2236" y="16081"/>
                    <a:pt x="2136" y="16248"/>
                  </a:cubicBezTo>
                  <a:cubicBezTo>
                    <a:pt x="1981" y="16527"/>
                    <a:pt x="1683" y="16719"/>
                    <a:pt x="1375" y="16719"/>
                  </a:cubicBezTo>
                  <a:cubicBezTo>
                    <a:pt x="1350" y="16719"/>
                    <a:pt x="1326" y="16718"/>
                    <a:pt x="1302" y="16715"/>
                  </a:cubicBezTo>
                  <a:cubicBezTo>
                    <a:pt x="768" y="16715"/>
                    <a:pt x="301" y="17049"/>
                    <a:pt x="101" y="17516"/>
                  </a:cubicBezTo>
                  <a:cubicBezTo>
                    <a:pt x="34" y="17749"/>
                    <a:pt x="1" y="17983"/>
                    <a:pt x="34" y="18216"/>
                  </a:cubicBezTo>
                  <a:cubicBezTo>
                    <a:pt x="101" y="18416"/>
                    <a:pt x="101" y="18650"/>
                    <a:pt x="168" y="18850"/>
                  </a:cubicBezTo>
                  <a:cubicBezTo>
                    <a:pt x="234" y="18617"/>
                    <a:pt x="234" y="18416"/>
                    <a:pt x="301" y="18216"/>
                  </a:cubicBezTo>
                  <a:cubicBezTo>
                    <a:pt x="301" y="18049"/>
                    <a:pt x="368" y="17849"/>
                    <a:pt x="468" y="17683"/>
                  </a:cubicBezTo>
                  <a:cubicBezTo>
                    <a:pt x="635" y="17416"/>
                    <a:pt x="968" y="17249"/>
                    <a:pt x="1302" y="17249"/>
                  </a:cubicBezTo>
                  <a:cubicBezTo>
                    <a:pt x="1835" y="17249"/>
                    <a:pt x="2302" y="16915"/>
                    <a:pt x="2469" y="16415"/>
                  </a:cubicBezTo>
                  <a:cubicBezTo>
                    <a:pt x="2569" y="16181"/>
                    <a:pt x="2603" y="15948"/>
                    <a:pt x="2569" y="15714"/>
                  </a:cubicBezTo>
                  <a:cubicBezTo>
                    <a:pt x="2503" y="15514"/>
                    <a:pt x="2469" y="15314"/>
                    <a:pt x="2436" y="15114"/>
                  </a:cubicBezTo>
                  <a:close/>
                  <a:moveTo>
                    <a:pt x="14044" y="18291"/>
                  </a:moveTo>
                  <a:cubicBezTo>
                    <a:pt x="13863" y="18291"/>
                    <a:pt x="13680" y="18332"/>
                    <a:pt x="13510" y="18416"/>
                  </a:cubicBezTo>
                  <a:cubicBezTo>
                    <a:pt x="13277" y="18516"/>
                    <a:pt x="13110" y="18650"/>
                    <a:pt x="12977" y="18850"/>
                  </a:cubicBezTo>
                  <a:cubicBezTo>
                    <a:pt x="12843" y="19050"/>
                    <a:pt x="12743" y="19217"/>
                    <a:pt x="12610" y="19384"/>
                  </a:cubicBezTo>
                  <a:cubicBezTo>
                    <a:pt x="12810" y="19284"/>
                    <a:pt x="12977" y="19150"/>
                    <a:pt x="13143" y="19050"/>
                  </a:cubicBezTo>
                  <a:cubicBezTo>
                    <a:pt x="13277" y="18917"/>
                    <a:pt x="13444" y="18817"/>
                    <a:pt x="13644" y="18783"/>
                  </a:cubicBezTo>
                  <a:cubicBezTo>
                    <a:pt x="13731" y="18757"/>
                    <a:pt x="13818" y="18745"/>
                    <a:pt x="13904" y="18745"/>
                  </a:cubicBezTo>
                  <a:cubicBezTo>
                    <a:pt x="14145" y="18745"/>
                    <a:pt x="14372" y="18844"/>
                    <a:pt x="14544" y="19017"/>
                  </a:cubicBezTo>
                  <a:cubicBezTo>
                    <a:pt x="14797" y="19269"/>
                    <a:pt x="15144" y="19395"/>
                    <a:pt x="15487" y="19395"/>
                  </a:cubicBezTo>
                  <a:cubicBezTo>
                    <a:pt x="15644" y="19395"/>
                    <a:pt x="15800" y="19369"/>
                    <a:pt x="15945" y="19317"/>
                  </a:cubicBezTo>
                  <a:cubicBezTo>
                    <a:pt x="16179" y="19217"/>
                    <a:pt x="16346" y="19050"/>
                    <a:pt x="16513" y="18850"/>
                  </a:cubicBezTo>
                  <a:cubicBezTo>
                    <a:pt x="16613" y="18683"/>
                    <a:pt x="16746" y="18516"/>
                    <a:pt x="16846" y="18316"/>
                  </a:cubicBezTo>
                  <a:lnTo>
                    <a:pt x="16846" y="18316"/>
                  </a:lnTo>
                  <a:cubicBezTo>
                    <a:pt x="16679" y="18416"/>
                    <a:pt x="16513" y="18550"/>
                    <a:pt x="16312" y="18683"/>
                  </a:cubicBezTo>
                  <a:cubicBezTo>
                    <a:pt x="16179" y="18817"/>
                    <a:pt x="16012" y="18883"/>
                    <a:pt x="15812" y="18917"/>
                  </a:cubicBezTo>
                  <a:cubicBezTo>
                    <a:pt x="15744" y="18930"/>
                    <a:pt x="15676" y="18937"/>
                    <a:pt x="15609" y="18937"/>
                  </a:cubicBezTo>
                  <a:cubicBezTo>
                    <a:pt x="15346" y="18937"/>
                    <a:pt x="15097" y="18836"/>
                    <a:pt x="14911" y="18650"/>
                  </a:cubicBezTo>
                  <a:cubicBezTo>
                    <a:pt x="14678" y="18416"/>
                    <a:pt x="14363" y="18291"/>
                    <a:pt x="14044" y="18291"/>
                  </a:cubicBezTo>
                  <a:close/>
                  <a:moveTo>
                    <a:pt x="35466" y="22966"/>
                  </a:moveTo>
                  <a:cubicBezTo>
                    <a:pt x="35381" y="22966"/>
                    <a:pt x="35299" y="22974"/>
                    <a:pt x="35226" y="22986"/>
                  </a:cubicBezTo>
                  <a:cubicBezTo>
                    <a:pt x="35026" y="23053"/>
                    <a:pt x="34792" y="23086"/>
                    <a:pt x="34592" y="23120"/>
                  </a:cubicBezTo>
                  <a:cubicBezTo>
                    <a:pt x="34792" y="23186"/>
                    <a:pt x="34992" y="23220"/>
                    <a:pt x="35226" y="23253"/>
                  </a:cubicBezTo>
                  <a:cubicBezTo>
                    <a:pt x="35393" y="23253"/>
                    <a:pt x="35559" y="23320"/>
                    <a:pt x="35726" y="23420"/>
                  </a:cubicBezTo>
                  <a:cubicBezTo>
                    <a:pt x="36026" y="23587"/>
                    <a:pt x="36227" y="23887"/>
                    <a:pt x="36227" y="24254"/>
                  </a:cubicBezTo>
                  <a:cubicBezTo>
                    <a:pt x="36193" y="24754"/>
                    <a:pt x="36527" y="25255"/>
                    <a:pt x="36994" y="25455"/>
                  </a:cubicBezTo>
                  <a:cubicBezTo>
                    <a:pt x="37165" y="25504"/>
                    <a:pt x="37336" y="25535"/>
                    <a:pt x="37507" y="25535"/>
                  </a:cubicBezTo>
                  <a:cubicBezTo>
                    <a:pt x="37569" y="25535"/>
                    <a:pt x="37632" y="25530"/>
                    <a:pt x="37694" y="25522"/>
                  </a:cubicBezTo>
                  <a:cubicBezTo>
                    <a:pt x="37928" y="25455"/>
                    <a:pt x="38128" y="25421"/>
                    <a:pt x="38361" y="25355"/>
                  </a:cubicBezTo>
                  <a:cubicBezTo>
                    <a:pt x="38128" y="25288"/>
                    <a:pt x="37928" y="25288"/>
                    <a:pt x="37728" y="25221"/>
                  </a:cubicBezTo>
                  <a:lnTo>
                    <a:pt x="37694" y="25221"/>
                  </a:lnTo>
                  <a:cubicBezTo>
                    <a:pt x="37528" y="25221"/>
                    <a:pt x="37361" y="25155"/>
                    <a:pt x="37194" y="25054"/>
                  </a:cubicBezTo>
                  <a:cubicBezTo>
                    <a:pt x="36894" y="24888"/>
                    <a:pt x="36727" y="24554"/>
                    <a:pt x="36727" y="24221"/>
                  </a:cubicBezTo>
                  <a:cubicBezTo>
                    <a:pt x="36727" y="23687"/>
                    <a:pt x="36393" y="23220"/>
                    <a:pt x="35893" y="23053"/>
                  </a:cubicBezTo>
                  <a:cubicBezTo>
                    <a:pt x="35766" y="22990"/>
                    <a:pt x="35612" y="22966"/>
                    <a:pt x="35466" y="22966"/>
                  </a:cubicBezTo>
                  <a:close/>
                  <a:moveTo>
                    <a:pt x="25085" y="24254"/>
                  </a:moveTo>
                  <a:cubicBezTo>
                    <a:pt x="25019" y="24454"/>
                    <a:pt x="25019" y="24654"/>
                    <a:pt x="24952" y="24854"/>
                  </a:cubicBezTo>
                  <a:cubicBezTo>
                    <a:pt x="24952" y="25054"/>
                    <a:pt x="24885" y="25221"/>
                    <a:pt x="24818" y="25388"/>
                  </a:cubicBezTo>
                  <a:cubicBezTo>
                    <a:pt x="24618" y="25688"/>
                    <a:pt x="24318" y="25855"/>
                    <a:pt x="23985" y="25855"/>
                  </a:cubicBezTo>
                  <a:cubicBezTo>
                    <a:pt x="23451" y="25855"/>
                    <a:pt x="22984" y="26189"/>
                    <a:pt x="22784" y="26656"/>
                  </a:cubicBezTo>
                  <a:cubicBezTo>
                    <a:pt x="22684" y="26889"/>
                    <a:pt x="22650" y="27123"/>
                    <a:pt x="22717" y="27356"/>
                  </a:cubicBezTo>
                  <a:cubicBezTo>
                    <a:pt x="22717" y="27556"/>
                    <a:pt x="22784" y="27756"/>
                    <a:pt x="22817" y="27990"/>
                  </a:cubicBezTo>
                  <a:cubicBezTo>
                    <a:pt x="22884" y="27756"/>
                    <a:pt x="22917" y="27556"/>
                    <a:pt x="22950" y="27356"/>
                  </a:cubicBezTo>
                  <a:cubicBezTo>
                    <a:pt x="22984" y="27156"/>
                    <a:pt x="23051" y="26989"/>
                    <a:pt x="23151" y="26822"/>
                  </a:cubicBezTo>
                  <a:cubicBezTo>
                    <a:pt x="23317" y="26556"/>
                    <a:pt x="23618" y="26389"/>
                    <a:pt x="23985" y="26389"/>
                  </a:cubicBezTo>
                  <a:cubicBezTo>
                    <a:pt x="24485" y="26355"/>
                    <a:pt x="24952" y="26055"/>
                    <a:pt x="25152" y="25555"/>
                  </a:cubicBezTo>
                  <a:cubicBezTo>
                    <a:pt x="25219" y="25321"/>
                    <a:pt x="25252" y="25088"/>
                    <a:pt x="25219" y="24854"/>
                  </a:cubicBezTo>
                  <a:cubicBezTo>
                    <a:pt x="25185" y="24654"/>
                    <a:pt x="25152" y="24454"/>
                    <a:pt x="25085" y="24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738549" y="3479335"/>
              <a:ext cx="89066" cy="740539"/>
            </a:xfrm>
            <a:custGeom>
              <a:rect b="b" l="l" r="r" t="t"/>
              <a:pathLst>
                <a:path extrusionOk="0" h="26914" w="3237">
                  <a:moveTo>
                    <a:pt x="89" y="1"/>
                  </a:moveTo>
                  <a:cubicBezTo>
                    <a:pt x="45" y="1"/>
                    <a:pt x="0" y="39"/>
                    <a:pt x="0" y="78"/>
                  </a:cubicBezTo>
                  <a:cubicBezTo>
                    <a:pt x="1068" y="14688"/>
                    <a:pt x="2769" y="24929"/>
                    <a:pt x="3169" y="26864"/>
                  </a:cubicBezTo>
                  <a:cubicBezTo>
                    <a:pt x="3169" y="26897"/>
                    <a:pt x="3186" y="26914"/>
                    <a:pt x="3203" y="26914"/>
                  </a:cubicBezTo>
                  <a:cubicBezTo>
                    <a:pt x="3219" y="26914"/>
                    <a:pt x="3236" y="26897"/>
                    <a:pt x="3236" y="26864"/>
                  </a:cubicBezTo>
                  <a:cubicBezTo>
                    <a:pt x="2736" y="16623"/>
                    <a:pt x="434" y="979"/>
                    <a:pt x="167" y="78"/>
                  </a:cubicBezTo>
                  <a:cubicBezTo>
                    <a:pt x="153" y="22"/>
                    <a:pt x="12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97993" y="3334441"/>
              <a:ext cx="1012414" cy="559407"/>
            </a:xfrm>
            <a:custGeom>
              <a:rect b="b" l="l" r="r" t="t"/>
              <a:pathLst>
                <a:path extrusionOk="0" h="20331" w="36795">
                  <a:moveTo>
                    <a:pt x="36246" y="0"/>
                  </a:moveTo>
                  <a:cubicBezTo>
                    <a:pt x="36237" y="0"/>
                    <a:pt x="36229" y="2"/>
                    <a:pt x="36220" y="7"/>
                  </a:cubicBezTo>
                  <a:cubicBezTo>
                    <a:pt x="35553" y="240"/>
                    <a:pt x="34886" y="440"/>
                    <a:pt x="34252" y="707"/>
                  </a:cubicBezTo>
                  <a:lnTo>
                    <a:pt x="32384" y="1441"/>
                  </a:lnTo>
                  <a:cubicBezTo>
                    <a:pt x="31117" y="1975"/>
                    <a:pt x="29882" y="2509"/>
                    <a:pt x="28648" y="3076"/>
                  </a:cubicBezTo>
                  <a:cubicBezTo>
                    <a:pt x="26146" y="4176"/>
                    <a:pt x="23711" y="5344"/>
                    <a:pt x="21310" y="6578"/>
                  </a:cubicBezTo>
                  <a:cubicBezTo>
                    <a:pt x="18908" y="7812"/>
                    <a:pt x="16539" y="9113"/>
                    <a:pt x="14238" y="10514"/>
                  </a:cubicBezTo>
                  <a:cubicBezTo>
                    <a:pt x="11903" y="11882"/>
                    <a:pt x="9601" y="13283"/>
                    <a:pt x="7400" y="14817"/>
                  </a:cubicBezTo>
                  <a:lnTo>
                    <a:pt x="6966" y="15118"/>
                  </a:lnTo>
                  <a:cubicBezTo>
                    <a:pt x="6032" y="15318"/>
                    <a:pt x="5131" y="15585"/>
                    <a:pt x="4231" y="15918"/>
                  </a:cubicBezTo>
                  <a:cubicBezTo>
                    <a:pt x="3197" y="16352"/>
                    <a:pt x="2196" y="16852"/>
                    <a:pt x="1229" y="17353"/>
                  </a:cubicBezTo>
                  <a:cubicBezTo>
                    <a:pt x="1162" y="17386"/>
                    <a:pt x="1195" y="17419"/>
                    <a:pt x="1262" y="17419"/>
                  </a:cubicBezTo>
                  <a:cubicBezTo>
                    <a:pt x="2229" y="16952"/>
                    <a:pt x="3263" y="16552"/>
                    <a:pt x="4331" y="16218"/>
                  </a:cubicBezTo>
                  <a:lnTo>
                    <a:pt x="6232" y="15651"/>
                  </a:lnTo>
                  <a:lnTo>
                    <a:pt x="6232" y="15651"/>
                  </a:lnTo>
                  <a:cubicBezTo>
                    <a:pt x="4131" y="17119"/>
                    <a:pt x="2029" y="18653"/>
                    <a:pt x="28" y="20255"/>
                  </a:cubicBezTo>
                  <a:cubicBezTo>
                    <a:pt x="1" y="20282"/>
                    <a:pt x="17" y="20330"/>
                    <a:pt x="60" y="20330"/>
                  </a:cubicBezTo>
                  <a:cubicBezTo>
                    <a:pt x="70" y="20330"/>
                    <a:pt x="82" y="20328"/>
                    <a:pt x="94" y="20321"/>
                  </a:cubicBezTo>
                  <a:cubicBezTo>
                    <a:pt x="2363" y="18787"/>
                    <a:pt x="4598" y="17219"/>
                    <a:pt x="6899" y="15785"/>
                  </a:cubicBezTo>
                  <a:cubicBezTo>
                    <a:pt x="9201" y="14350"/>
                    <a:pt x="11503" y="12916"/>
                    <a:pt x="13838" y="11582"/>
                  </a:cubicBezTo>
                  <a:cubicBezTo>
                    <a:pt x="18474" y="8880"/>
                    <a:pt x="23244" y="6378"/>
                    <a:pt x="28148" y="4143"/>
                  </a:cubicBezTo>
                  <a:cubicBezTo>
                    <a:pt x="29482" y="3509"/>
                    <a:pt x="30883" y="2876"/>
                    <a:pt x="32251" y="2308"/>
                  </a:cubicBezTo>
                  <a:cubicBezTo>
                    <a:pt x="32951" y="2008"/>
                    <a:pt x="33652" y="1708"/>
                    <a:pt x="34386" y="1408"/>
                  </a:cubicBezTo>
                  <a:cubicBezTo>
                    <a:pt x="34986" y="1174"/>
                    <a:pt x="35453" y="941"/>
                    <a:pt x="36053" y="674"/>
                  </a:cubicBezTo>
                  <a:cubicBezTo>
                    <a:pt x="36153" y="974"/>
                    <a:pt x="36220" y="1208"/>
                    <a:pt x="36320" y="1508"/>
                  </a:cubicBezTo>
                  <a:cubicBezTo>
                    <a:pt x="36365" y="1626"/>
                    <a:pt x="36475" y="1686"/>
                    <a:pt x="36572" y="1686"/>
                  </a:cubicBezTo>
                  <a:cubicBezTo>
                    <a:pt x="36694" y="1686"/>
                    <a:pt x="36795" y="1593"/>
                    <a:pt x="36721" y="1408"/>
                  </a:cubicBezTo>
                  <a:cubicBezTo>
                    <a:pt x="36625" y="1025"/>
                    <a:pt x="36437" y="0"/>
                    <a:pt x="36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923945" y="1692621"/>
              <a:ext cx="274462" cy="331363"/>
            </a:xfrm>
            <a:custGeom>
              <a:rect b="b" l="l" r="r" t="t"/>
              <a:pathLst>
                <a:path extrusionOk="0" h="12043" w="9975">
                  <a:moveTo>
                    <a:pt x="6005" y="1"/>
                  </a:moveTo>
                  <a:lnTo>
                    <a:pt x="2236" y="768"/>
                  </a:lnTo>
                  <a:cubicBezTo>
                    <a:pt x="1135" y="2869"/>
                    <a:pt x="1" y="4838"/>
                    <a:pt x="1235" y="7840"/>
                  </a:cubicBezTo>
                  <a:cubicBezTo>
                    <a:pt x="2102" y="9975"/>
                    <a:pt x="4937" y="12043"/>
                    <a:pt x="4937" y="12043"/>
                  </a:cubicBezTo>
                  <a:lnTo>
                    <a:pt x="8473" y="11142"/>
                  </a:lnTo>
                  <a:cubicBezTo>
                    <a:pt x="8473" y="11142"/>
                    <a:pt x="9974" y="8307"/>
                    <a:pt x="9574" y="5371"/>
                  </a:cubicBezTo>
                  <a:cubicBezTo>
                    <a:pt x="9140" y="2302"/>
                    <a:pt x="6005" y="1"/>
                    <a:pt x="6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016643" y="1975310"/>
              <a:ext cx="283652" cy="331363"/>
            </a:xfrm>
            <a:custGeom>
              <a:rect b="b" l="l" r="r" t="t"/>
              <a:pathLst>
                <a:path extrusionOk="0" h="12043" w="10309">
                  <a:moveTo>
                    <a:pt x="5204" y="1"/>
                  </a:moveTo>
                  <a:lnTo>
                    <a:pt x="1602" y="1302"/>
                  </a:lnTo>
                  <a:cubicBezTo>
                    <a:pt x="835" y="3537"/>
                    <a:pt x="1" y="5638"/>
                    <a:pt x="1602" y="8440"/>
                  </a:cubicBezTo>
                  <a:cubicBezTo>
                    <a:pt x="2769" y="10408"/>
                    <a:pt x="5872" y="12043"/>
                    <a:pt x="5872" y="12043"/>
                  </a:cubicBezTo>
                  <a:lnTo>
                    <a:pt x="9241" y="10675"/>
                  </a:lnTo>
                  <a:cubicBezTo>
                    <a:pt x="9241" y="10675"/>
                    <a:pt x="10308" y="7640"/>
                    <a:pt x="9507" y="4804"/>
                  </a:cubicBezTo>
                  <a:cubicBezTo>
                    <a:pt x="8674" y="1802"/>
                    <a:pt x="5204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74524" y="2229548"/>
              <a:ext cx="289128" cy="302913"/>
            </a:xfrm>
            <a:custGeom>
              <a:rect b="b" l="l" r="r" t="t"/>
              <a:pathLst>
                <a:path extrusionOk="0" h="11009" w="10508">
                  <a:moveTo>
                    <a:pt x="2902" y="1"/>
                  </a:moveTo>
                  <a:lnTo>
                    <a:pt x="0" y="2502"/>
                  </a:lnTo>
                  <a:cubicBezTo>
                    <a:pt x="100" y="4871"/>
                    <a:pt x="33" y="7139"/>
                    <a:pt x="2569" y="9174"/>
                  </a:cubicBezTo>
                  <a:cubicBezTo>
                    <a:pt x="4370" y="10575"/>
                    <a:pt x="7872" y="11009"/>
                    <a:pt x="7872" y="11009"/>
                  </a:cubicBezTo>
                  <a:lnTo>
                    <a:pt x="10508" y="8507"/>
                  </a:lnTo>
                  <a:cubicBezTo>
                    <a:pt x="10508" y="8507"/>
                    <a:pt x="10408" y="5271"/>
                    <a:pt x="8640" y="2936"/>
                  </a:cubicBezTo>
                  <a:cubicBezTo>
                    <a:pt x="6772" y="434"/>
                    <a:pt x="2902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77365" y="2463563"/>
              <a:ext cx="409368" cy="293420"/>
            </a:xfrm>
            <a:custGeom>
              <a:rect b="b" l="l" r="r" t="t"/>
              <a:pathLst>
                <a:path extrusionOk="0" h="10664" w="14878">
                  <a:moveTo>
                    <a:pt x="3297" y="0"/>
                  </a:moveTo>
                  <a:cubicBezTo>
                    <a:pt x="3244" y="0"/>
                    <a:pt x="3190" y="1"/>
                    <a:pt x="3136" y="2"/>
                  </a:cubicBezTo>
                  <a:lnTo>
                    <a:pt x="500" y="2504"/>
                  </a:lnTo>
                  <a:cubicBezTo>
                    <a:pt x="500" y="2504"/>
                    <a:pt x="0" y="6573"/>
                    <a:pt x="3269" y="9175"/>
                  </a:cubicBezTo>
                  <a:cubicBezTo>
                    <a:pt x="4749" y="10341"/>
                    <a:pt x="7235" y="10663"/>
                    <a:pt x="9528" y="10663"/>
                  </a:cubicBezTo>
                  <a:cubicBezTo>
                    <a:pt x="12349" y="10663"/>
                    <a:pt x="14877" y="10176"/>
                    <a:pt x="14877" y="10176"/>
                  </a:cubicBezTo>
                  <a:cubicBezTo>
                    <a:pt x="14877" y="10176"/>
                    <a:pt x="12042" y="9175"/>
                    <a:pt x="10941" y="6840"/>
                  </a:cubicBezTo>
                  <a:cubicBezTo>
                    <a:pt x="9885" y="4563"/>
                    <a:pt x="8274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49822" y="2427794"/>
              <a:ext cx="172574" cy="169823"/>
            </a:xfrm>
            <a:custGeom>
              <a:rect b="b" l="l" r="r" t="t"/>
              <a:pathLst>
                <a:path extrusionOk="0" h="6172" w="6272">
                  <a:moveTo>
                    <a:pt x="4770" y="1"/>
                  </a:moveTo>
                  <a:lnTo>
                    <a:pt x="0" y="4638"/>
                  </a:lnTo>
                  <a:lnTo>
                    <a:pt x="1468" y="6172"/>
                  </a:lnTo>
                  <a:lnTo>
                    <a:pt x="6271" y="1535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252111" y="2164228"/>
              <a:ext cx="572752" cy="504763"/>
            </a:xfrm>
            <a:custGeom>
              <a:rect b="b" l="l" r="r" t="t"/>
              <a:pathLst>
                <a:path extrusionOk="0" h="18345" w="20816">
                  <a:moveTo>
                    <a:pt x="7295" y="1"/>
                  </a:moveTo>
                  <a:cubicBezTo>
                    <a:pt x="6558" y="1"/>
                    <a:pt x="5864" y="131"/>
                    <a:pt x="5237" y="407"/>
                  </a:cubicBezTo>
                  <a:cubicBezTo>
                    <a:pt x="0" y="2675"/>
                    <a:pt x="2702" y="9547"/>
                    <a:pt x="5437" y="12916"/>
                  </a:cubicBezTo>
                  <a:cubicBezTo>
                    <a:pt x="8096" y="16181"/>
                    <a:pt x="12356" y="18345"/>
                    <a:pt x="14511" y="18345"/>
                  </a:cubicBezTo>
                  <a:cubicBezTo>
                    <a:pt x="14843" y="18345"/>
                    <a:pt x="15126" y="18293"/>
                    <a:pt x="15344" y="18186"/>
                  </a:cubicBezTo>
                  <a:cubicBezTo>
                    <a:pt x="16946" y="17385"/>
                    <a:pt x="15211" y="12416"/>
                    <a:pt x="15211" y="12415"/>
                  </a:cubicBezTo>
                  <a:lnTo>
                    <a:pt x="15211" y="12415"/>
                  </a:lnTo>
                  <a:cubicBezTo>
                    <a:pt x="15211" y="12416"/>
                    <a:pt x="18151" y="15715"/>
                    <a:pt x="19450" y="15715"/>
                  </a:cubicBezTo>
                  <a:cubicBezTo>
                    <a:pt x="19521" y="15715"/>
                    <a:pt x="19587" y="15705"/>
                    <a:pt x="19648" y="15684"/>
                  </a:cubicBezTo>
                  <a:cubicBezTo>
                    <a:pt x="20815" y="15251"/>
                    <a:pt x="19514" y="8412"/>
                    <a:pt x="16312" y="4943"/>
                  </a:cubicBezTo>
                  <a:cubicBezTo>
                    <a:pt x="13586" y="1926"/>
                    <a:pt x="10124" y="1"/>
                    <a:pt x="7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366821" y="1759620"/>
              <a:ext cx="422245" cy="725130"/>
            </a:xfrm>
            <a:custGeom>
              <a:rect b="b" l="l" r="r" t="t"/>
              <a:pathLst>
                <a:path extrusionOk="0" h="26354" w="15346">
                  <a:moveTo>
                    <a:pt x="3770" y="1"/>
                  </a:moveTo>
                  <a:cubicBezTo>
                    <a:pt x="3770" y="1"/>
                    <a:pt x="1" y="16446"/>
                    <a:pt x="901" y="18080"/>
                  </a:cubicBezTo>
                  <a:cubicBezTo>
                    <a:pt x="1435" y="19048"/>
                    <a:pt x="5772" y="26320"/>
                    <a:pt x="10642" y="26353"/>
                  </a:cubicBezTo>
                  <a:cubicBezTo>
                    <a:pt x="12210" y="26353"/>
                    <a:pt x="12643" y="17747"/>
                    <a:pt x="12643" y="17747"/>
                  </a:cubicBezTo>
                  <a:lnTo>
                    <a:pt x="12843" y="17113"/>
                  </a:lnTo>
                  <a:lnTo>
                    <a:pt x="15345" y="8273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443011" y="1760555"/>
              <a:ext cx="346056" cy="480962"/>
            </a:xfrm>
            <a:custGeom>
              <a:rect b="b" l="l" r="r" t="t"/>
              <a:pathLst>
                <a:path extrusionOk="0" h="17480" w="12577">
                  <a:moveTo>
                    <a:pt x="1001" y="0"/>
                  </a:moveTo>
                  <a:cubicBezTo>
                    <a:pt x="1001" y="0"/>
                    <a:pt x="534" y="1868"/>
                    <a:pt x="0" y="4437"/>
                  </a:cubicBezTo>
                  <a:cubicBezTo>
                    <a:pt x="234" y="5504"/>
                    <a:pt x="501" y="6605"/>
                    <a:pt x="834" y="7639"/>
                  </a:cubicBezTo>
                  <a:cubicBezTo>
                    <a:pt x="3069" y="14777"/>
                    <a:pt x="7172" y="16912"/>
                    <a:pt x="9974" y="17479"/>
                  </a:cubicBezTo>
                  <a:lnTo>
                    <a:pt x="10074" y="17079"/>
                  </a:lnTo>
                  <a:lnTo>
                    <a:pt x="12576" y="8273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256679" y="1779816"/>
              <a:ext cx="261613" cy="321265"/>
            </a:xfrm>
            <a:custGeom>
              <a:rect b="b" l="l" r="r" t="t"/>
              <a:pathLst>
                <a:path extrusionOk="0" h="11676" w="9508">
                  <a:moveTo>
                    <a:pt x="3270" y="1"/>
                  </a:moveTo>
                  <a:cubicBezTo>
                    <a:pt x="1635" y="1735"/>
                    <a:pt x="1" y="3303"/>
                    <a:pt x="368" y="6505"/>
                  </a:cubicBezTo>
                  <a:cubicBezTo>
                    <a:pt x="635" y="8774"/>
                    <a:pt x="2803" y="11576"/>
                    <a:pt x="2803" y="11576"/>
                  </a:cubicBezTo>
                  <a:lnTo>
                    <a:pt x="6439" y="11676"/>
                  </a:lnTo>
                  <a:cubicBezTo>
                    <a:pt x="6439" y="11676"/>
                    <a:pt x="8640" y="9307"/>
                    <a:pt x="9074" y="6405"/>
                  </a:cubicBezTo>
                  <a:cubicBezTo>
                    <a:pt x="9508" y="3336"/>
                    <a:pt x="7073" y="268"/>
                    <a:pt x="7073" y="268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263117" y="2078106"/>
              <a:ext cx="258861" cy="324017"/>
            </a:xfrm>
            <a:custGeom>
              <a:rect b="b" l="l" r="r" t="t"/>
              <a:pathLst>
                <a:path extrusionOk="0" h="11776" w="9408">
                  <a:moveTo>
                    <a:pt x="6572" y="1"/>
                  </a:moveTo>
                  <a:lnTo>
                    <a:pt x="2736" y="268"/>
                  </a:lnTo>
                  <a:cubicBezTo>
                    <a:pt x="1368" y="2202"/>
                    <a:pt x="0" y="4037"/>
                    <a:pt x="801" y="7139"/>
                  </a:cubicBezTo>
                  <a:cubicBezTo>
                    <a:pt x="1368" y="9341"/>
                    <a:pt x="3903" y="11776"/>
                    <a:pt x="3903" y="11776"/>
                  </a:cubicBezTo>
                  <a:lnTo>
                    <a:pt x="7539" y="11376"/>
                  </a:lnTo>
                  <a:cubicBezTo>
                    <a:pt x="7539" y="11376"/>
                    <a:pt x="9407" y="8740"/>
                    <a:pt x="9407" y="5805"/>
                  </a:cubicBezTo>
                  <a:cubicBezTo>
                    <a:pt x="9407" y="2669"/>
                    <a:pt x="6572" y="1"/>
                    <a:pt x="6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335619" y="2347945"/>
              <a:ext cx="289155" cy="328612"/>
            </a:xfrm>
            <a:custGeom>
              <a:rect b="b" l="l" r="r" t="t"/>
              <a:pathLst>
                <a:path extrusionOk="0" h="11943" w="10509">
                  <a:moveTo>
                    <a:pt x="4704" y="1"/>
                  </a:moveTo>
                  <a:lnTo>
                    <a:pt x="1235" y="1635"/>
                  </a:lnTo>
                  <a:cubicBezTo>
                    <a:pt x="668" y="3937"/>
                    <a:pt x="1" y="6105"/>
                    <a:pt x="1902" y="8740"/>
                  </a:cubicBezTo>
                  <a:cubicBezTo>
                    <a:pt x="3236" y="10575"/>
                    <a:pt x="6472" y="11943"/>
                    <a:pt x="6472" y="11943"/>
                  </a:cubicBezTo>
                  <a:lnTo>
                    <a:pt x="9708" y="10275"/>
                  </a:lnTo>
                  <a:cubicBezTo>
                    <a:pt x="9708" y="10275"/>
                    <a:pt x="10508" y="7139"/>
                    <a:pt x="9441" y="4404"/>
                  </a:cubicBezTo>
                  <a:cubicBezTo>
                    <a:pt x="8307" y="1469"/>
                    <a:pt x="4704" y="1"/>
                    <a:pt x="4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470553" y="2630634"/>
              <a:ext cx="366225" cy="357998"/>
            </a:xfrm>
            <a:custGeom>
              <a:rect b="b" l="l" r="r" t="t"/>
              <a:pathLst>
                <a:path extrusionOk="0" h="13011" w="13310">
                  <a:moveTo>
                    <a:pt x="4804" y="1"/>
                  </a:moveTo>
                  <a:lnTo>
                    <a:pt x="1568" y="1702"/>
                  </a:lnTo>
                  <a:cubicBezTo>
                    <a:pt x="1568" y="1702"/>
                    <a:pt x="0" y="5471"/>
                    <a:pt x="2435" y="8874"/>
                  </a:cubicBezTo>
                  <a:cubicBezTo>
                    <a:pt x="4904" y="12276"/>
                    <a:pt x="13310" y="13010"/>
                    <a:pt x="13310" y="13010"/>
                  </a:cubicBezTo>
                  <a:cubicBezTo>
                    <a:pt x="13310" y="13010"/>
                    <a:pt x="10875" y="11242"/>
                    <a:pt x="10474" y="8707"/>
                  </a:cubicBezTo>
                  <a:cubicBezTo>
                    <a:pt x="10041" y="6172"/>
                    <a:pt x="9707" y="1302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466866" y="2601276"/>
              <a:ext cx="190019" cy="138621"/>
            </a:xfrm>
            <a:custGeom>
              <a:rect b="b" l="l" r="r" t="t"/>
              <a:pathLst>
                <a:path extrusionOk="0" h="5038" w="6906">
                  <a:moveTo>
                    <a:pt x="5872" y="0"/>
                  </a:moveTo>
                  <a:lnTo>
                    <a:pt x="1" y="3169"/>
                  </a:lnTo>
                  <a:lnTo>
                    <a:pt x="1035" y="5037"/>
                  </a:lnTo>
                  <a:lnTo>
                    <a:pt x="6906" y="1868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273215" y="1088859"/>
              <a:ext cx="976590" cy="1066151"/>
            </a:xfrm>
            <a:custGeom>
              <a:rect b="b" l="l" r="r" t="t"/>
              <a:pathLst>
                <a:path extrusionOk="0" h="38748" w="35493">
                  <a:moveTo>
                    <a:pt x="17355" y="1"/>
                  </a:moveTo>
                  <a:cubicBezTo>
                    <a:pt x="16262" y="1"/>
                    <a:pt x="15183" y="119"/>
                    <a:pt x="14144" y="328"/>
                  </a:cubicBezTo>
                  <a:cubicBezTo>
                    <a:pt x="6872" y="1796"/>
                    <a:pt x="0" y="8100"/>
                    <a:pt x="4137" y="24145"/>
                  </a:cubicBezTo>
                  <a:cubicBezTo>
                    <a:pt x="7416" y="36868"/>
                    <a:pt x="14975" y="38747"/>
                    <a:pt x="19577" y="38747"/>
                  </a:cubicBezTo>
                  <a:cubicBezTo>
                    <a:pt x="20779" y="38747"/>
                    <a:pt x="21780" y="38619"/>
                    <a:pt x="22450" y="38522"/>
                  </a:cubicBezTo>
                  <a:cubicBezTo>
                    <a:pt x="25952" y="37989"/>
                    <a:pt x="35492" y="34686"/>
                    <a:pt x="33091" y="18308"/>
                  </a:cubicBezTo>
                  <a:cubicBezTo>
                    <a:pt x="31003" y="4241"/>
                    <a:pt x="23917" y="1"/>
                    <a:pt x="1735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985441" y="1475802"/>
              <a:ext cx="94569" cy="47986"/>
            </a:xfrm>
            <a:custGeom>
              <a:rect b="b" l="l" r="r" t="t"/>
              <a:pathLst>
                <a:path extrusionOk="0" h="1744" w="3437">
                  <a:moveTo>
                    <a:pt x="1269" y="1"/>
                  </a:moveTo>
                  <a:cubicBezTo>
                    <a:pt x="844" y="1"/>
                    <a:pt x="432" y="198"/>
                    <a:pt x="167" y="542"/>
                  </a:cubicBezTo>
                  <a:cubicBezTo>
                    <a:pt x="1" y="776"/>
                    <a:pt x="34" y="1076"/>
                    <a:pt x="234" y="1276"/>
                  </a:cubicBezTo>
                  <a:cubicBezTo>
                    <a:pt x="534" y="1486"/>
                    <a:pt x="914" y="1615"/>
                    <a:pt x="1278" y="1615"/>
                  </a:cubicBezTo>
                  <a:cubicBezTo>
                    <a:pt x="1319" y="1615"/>
                    <a:pt x="1361" y="1613"/>
                    <a:pt x="1402" y="1610"/>
                  </a:cubicBezTo>
                  <a:cubicBezTo>
                    <a:pt x="1802" y="1676"/>
                    <a:pt x="2202" y="1710"/>
                    <a:pt x="2569" y="1743"/>
                  </a:cubicBezTo>
                  <a:cubicBezTo>
                    <a:pt x="3136" y="1743"/>
                    <a:pt x="3436" y="1076"/>
                    <a:pt x="3069" y="676"/>
                  </a:cubicBezTo>
                  <a:cubicBezTo>
                    <a:pt x="2669" y="275"/>
                    <a:pt x="2169" y="42"/>
                    <a:pt x="1602" y="42"/>
                  </a:cubicBezTo>
                  <a:cubicBezTo>
                    <a:pt x="1492" y="14"/>
                    <a:pt x="1380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715492" y="1500731"/>
              <a:ext cx="90992" cy="55690"/>
            </a:xfrm>
            <a:custGeom>
              <a:rect b="b" l="l" r="r" t="t"/>
              <a:pathLst>
                <a:path extrusionOk="0" h="2024" w="3307">
                  <a:moveTo>
                    <a:pt x="2186" y="0"/>
                  </a:moveTo>
                  <a:cubicBezTo>
                    <a:pt x="1977" y="0"/>
                    <a:pt x="1767" y="46"/>
                    <a:pt x="1572" y="137"/>
                  </a:cubicBezTo>
                  <a:cubicBezTo>
                    <a:pt x="1039" y="270"/>
                    <a:pt x="572" y="570"/>
                    <a:pt x="271" y="1037"/>
                  </a:cubicBezTo>
                  <a:cubicBezTo>
                    <a:pt x="0" y="1489"/>
                    <a:pt x="328" y="2023"/>
                    <a:pt x="813" y="2023"/>
                  </a:cubicBezTo>
                  <a:cubicBezTo>
                    <a:pt x="864" y="2023"/>
                    <a:pt x="917" y="2017"/>
                    <a:pt x="972" y="2005"/>
                  </a:cubicBezTo>
                  <a:cubicBezTo>
                    <a:pt x="1339" y="1904"/>
                    <a:pt x="1706" y="1804"/>
                    <a:pt x="2073" y="1638"/>
                  </a:cubicBezTo>
                  <a:cubicBezTo>
                    <a:pt x="2506" y="1571"/>
                    <a:pt x="2873" y="1371"/>
                    <a:pt x="3173" y="1071"/>
                  </a:cubicBezTo>
                  <a:cubicBezTo>
                    <a:pt x="3307" y="837"/>
                    <a:pt x="3274" y="537"/>
                    <a:pt x="3107" y="337"/>
                  </a:cubicBezTo>
                  <a:cubicBezTo>
                    <a:pt x="2842" y="112"/>
                    <a:pt x="2514" y="0"/>
                    <a:pt x="2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735330" y="1619183"/>
              <a:ext cx="103787" cy="103787"/>
            </a:xfrm>
            <a:custGeom>
              <a:rect b="b" l="l" r="r" t="t"/>
              <a:pathLst>
                <a:path extrusionOk="0" h="3772" w="3772">
                  <a:moveTo>
                    <a:pt x="1893" y="0"/>
                  </a:moveTo>
                  <a:cubicBezTo>
                    <a:pt x="1880" y="0"/>
                    <a:pt x="1866" y="1"/>
                    <a:pt x="1852" y="1"/>
                  </a:cubicBezTo>
                  <a:cubicBezTo>
                    <a:pt x="1" y="100"/>
                    <a:pt x="279" y="3771"/>
                    <a:pt x="1973" y="3771"/>
                  </a:cubicBezTo>
                  <a:cubicBezTo>
                    <a:pt x="1988" y="3771"/>
                    <a:pt x="2003" y="3771"/>
                    <a:pt x="2019" y="3771"/>
                  </a:cubicBezTo>
                  <a:cubicBezTo>
                    <a:pt x="3771" y="3671"/>
                    <a:pt x="3426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705504" y="1626117"/>
              <a:ext cx="67797" cy="44547"/>
            </a:xfrm>
            <a:custGeom>
              <a:rect b="b" l="l" r="r" t="t"/>
              <a:pathLst>
                <a:path extrusionOk="0" h="1619" w="2464">
                  <a:moveTo>
                    <a:pt x="2264" y="1"/>
                  </a:moveTo>
                  <a:cubicBezTo>
                    <a:pt x="2244" y="1"/>
                    <a:pt x="2223" y="6"/>
                    <a:pt x="2202" y="16"/>
                  </a:cubicBezTo>
                  <a:cubicBezTo>
                    <a:pt x="1902" y="250"/>
                    <a:pt x="1602" y="650"/>
                    <a:pt x="1201" y="717"/>
                  </a:cubicBezTo>
                  <a:cubicBezTo>
                    <a:pt x="1152" y="728"/>
                    <a:pt x="1103" y="733"/>
                    <a:pt x="1055" y="733"/>
                  </a:cubicBezTo>
                  <a:cubicBezTo>
                    <a:pt x="678" y="733"/>
                    <a:pt x="333" y="408"/>
                    <a:pt x="67" y="83"/>
                  </a:cubicBezTo>
                  <a:cubicBezTo>
                    <a:pt x="58" y="74"/>
                    <a:pt x="49" y="70"/>
                    <a:pt x="41" y="70"/>
                  </a:cubicBezTo>
                  <a:cubicBezTo>
                    <a:pt x="18" y="70"/>
                    <a:pt x="1" y="101"/>
                    <a:pt x="1" y="149"/>
                  </a:cubicBezTo>
                  <a:cubicBezTo>
                    <a:pt x="34" y="850"/>
                    <a:pt x="401" y="1584"/>
                    <a:pt x="1168" y="1617"/>
                  </a:cubicBezTo>
                  <a:cubicBezTo>
                    <a:pt x="1185" y="1618"/>
                    <a:pt x="1202" y="1618"/>
                    <a:pt x="1218" y="1618"/>
                  </a:cubicBezTo>
                  <a:cubicBezTo>
                    <a:pt x="1891" y="1618"/>
                    <a:pt x="2338" y="966"/>
                    <a:pt x="2436" y="250"/>
                  </a:cubicBezTo>
                  <a:cubicBezTo>
                    <a:pt x="2464" y="137"/>
                    <a:pt x="2373" y="1"/>
                    <a:pt x="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84176" y="1590265"/>
              <a:ext cx="103154" cy="102769"/>
            </a:xfrm>
            <a:custGeom>
              <a:rect b="b" l="l" r="r" t="t"/>
              <a:pathLst>
                <a:path extrusionOk="0" h="3735" w="3749">
                  <a:moveTo>
                    <a:pt x="1724" y="1"/>
                  </a:moveTo>
                  <a:cubicBezTo>
                    <a:pt x="1656" y="1"/>
                    <a:pt x="1586" y="7"/>
                    <a:pt x="1514" y="18"/>
                  </a:cubicBezTo>
                  <a:cubicBezTo>
                    <a:pt x="0" y="244"/>
                    <a:pt x="353" y="3734"/>
                    <a:pt x="1910" y="3734"/>
                  </a:cubicBezTo>
                  <a:cubicBezTo>
                    <a:pt x="1966" y="3734"/>
                    <a:pt x="2023" y="3730"/>
                    <a:pt x="2081" y="3721"/>
                  </a:cubicBezTo>
                  <a:cubicBezTo>
                    <a:pt x="3749" y="3464"/>
                    <a:pt x="3412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042452" y="1583028"/>
              <a:ext cx="62321" cy="49555"/>
            </a:xfrm>
            <a:custGeom>
              <a:rect b="b" l="l" r="r" t="t"/>
              <a:pathLst>
                <a:path extrusionOk="0" h="1801" w="2265">
                  <a:moveTo>
                    <a:pt x="2106" y="0"/>
                  </a:moveTo>
                  <a:cubicBezTo>
                    <a:pt x="2101" y="0"/>
                    <a:pt x="2098" y="4"/>
                    <a:pt x="2098" y="14"/>
                  </a:cubicBezTo>
                  <a:cubicBezTo>
                    <a:pt x="1865" y="415"/>
                    <a:pt x="1564" y="882"/>
                    <a:pt x="1198" y="882"/>
                  </a:cubicBezTo>
                  <a:cubicBezTo>
                    <a:pt x="1182" y="883"/>
                    <a:pt x="1166" y="884"/>
                    <a:pt x="1150" y="884"/>
                  </a:cubicBezTo>
                  <a:cubicBezTo>
                    <a:pt x="833" y="884"/>
                    <a:pt x="515" y="573"/>
                    <a:pt x="197" y="415"/>
                  </a:cubicBezTo>
                  <a:cubicBezTo>
                    <a:pt x="181" y="406"/>
                    <a:pt x="166" y="403"/>
                    <a:pt x="151" y="403"/>
                  </a:cubicBezTo>
                  <a:cubicBezTo>
                    <a:pt x="49" y="403"/>
                    <a:pt x="1" y="597"/>
                    <a:pt x="30" y="715"/>
                  </a:cubicBezTo>
                  <a:cubicBezTo>
                    <a:pt x="257" y="1282"/>
                    <a:pt x="628" y="1800"/>
                    <a:pt x="1144" y="1800"/>
                  </a:cubicBezTo>
                  <a:cubicBezTo>
                    <a:pt x="1235" y="1800"/>
                    <a:pt x="1331" y="1784"/>
                    <a:pt x="1431" y="1749"/>
                  </a:cubicBezTo>
                  <a:cubicBezTo>
                    <a:pt x="2098" y="1515"/>
                    <a:pt x="2265" y="748"/>
                    <a:pt x="2165" y="48"/>
                  </a:cubicBezTo>
                  <a:cubicBezTo>
                    <a:pt x="2141" y="24"/>
                    <a:pt x="2118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855103" y="1895103"/>
              <a:ext cx="67027" cy="29111"/>
            </a:xfrm>
            <a:custGeom>
              <a:rect b="b" l="l" r="r" t="t"/>
              <a:pathLst>
                <a:path extrusionOk="0" h="1058" w="2436">
                  <a:moveTo>
                    <a:pt x="69" y="1"/>
                  </a:moveTo>
                  <a:cubicBezTo>
                    <a:pt x="37" y="1"/>
                    <a:pt x="1" y="32"/>
                    <a:pt x="1" y="80"/>
                  </a:cubicBezTo>
                  <a:cubicBezTo>
                    <a:pt x="101" y="547"/>
                    <a:pt x="468" y="948"/>
                    <a:pt x="968" y="1048"/>
                  </a:cubicBezTo>
                  <a:cubicBezTo>
                    <a:pt x="1026" y="1055"/>
                    <a:pt x="1084" y="1058"/>
                    <a:pt x="1142" y="1058"/>
                  </a:cubicBezTo>
                  <a:cubicBezTo>
                    <a:pt x="1648" y="1058"/>
                    <a:pt x="2133" y="800"/>
                    <a:pt x="2403" y="381"/>
                  </a:cubicBezTo>
                  <a:cubicBezTo>
                    <a:pt x="2436" y="347"/>
                    <a:pt x="2403" y="314"/>
                    <a:pt x="2369" y="314"/>
                  </a:cubicBezTo>
                  <a:cubicBezTo>
                    <a:pt x="1969" y="514"/>
                    <a:pt x="1535" y="614"/>
                    <a:pt x="1102" y="647"/>
                  </a:cubicBezTo>
                  <a:cubicBezTo>
                    <a:pt x="668" y="647"/>
                    <a:pt x="401" y="281"/>
                    <a:pt x="101" y="14"/>
                  </a:cubicBezTo>
                  <a:cubicBezTo>
                    <a:pt x="92" y="5"/>
                    <a:pt x="81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871804" y="1576535"/>
              <a:ext cx="162889" cy="268877"/>
            </a:xfrm>
            <a:custGeom>
              <a:rect b="b" l="l" r="r" t="t"/>
              <a:pathLst>
                <a:path extrusionOk="0" h="9772" w="5920">
                  <a:moveTo>
                    <a:pt x="3618" y="1"/>
                  </a:moveTo>
                  <a:cubicBezTo>
                    <a:pt x="3552" y="1"/>
                    <a:pt x="3475" y="52"/>
                    <a:pt x="3497" y="117"/>
                  </a:cubicBezTo>
                  <a:cubicBezTo>
                    <a:pt x="3930" y="2152"/>
                    <a:pt x="4764" y="5287"/>
                    <a:pt x="4998" y="6388"/>
                  </a:cubicBezTo>
                  <a:cubicBezTo>
                    <a:pt x="4631" y="6355"/>
                    <a:pt x="3664" y="6188"/>
                    <a:pt x="3130" y="6154"/>
                  </a:cubicBezTo>
                  <a:cubicBezTo>
                    <a:pt x="2996" y="6154"/>
                    <a:pt x="3830" y="8856"/>
                    <a:pt x="3797" y="9090"/>
                  </a:cubicBezTo>
                  <a:cubicBezTo>
                    <a:pt x="3531" y="9125"/>
                    <a:pt x="3264" y="9142"/>
                    <a:pt x="2999" y="9142"/>
                  </a:cubicBezTo>
                  <a:cubicBezTo>
                    <a:pt x="2002" y="9142"/>
                    <a:pt x="1023" y="8897"/>
                    <a:pt x="128" y="8423"/>
                  </a:cubicBezTo>
                  <a:cubicBezTo>
                    <a:pt x="116" y="8417"/>
                    <a:pt x="104" y="8414"/>
                    <a:pt x="93" y="8414"/>
                  </a:cubicBezTo>
                  <a:cubicBezTo>
                    <a:pt x="40" y="8414"/>
                    <a:pt x="0" y="8474"/>
                    <a:pt x="28" y="8556"/>
                  </a:cubicBezTo>
                  <a:cubicBezTo>
                    <a:pt x="779" y="9333"/>
                    <a:pt x="1814" y="9771"/>
                    <a:pt x="2876" y="9771"/>
                  </a:cubicBezTo>
                  <a:cubicBezTo>
                    <a:pt x="3227" y="9771"/>
                    <a:pt x="3582" y="9723"/>
                    <a:pt x="3930" y="9624"/>
                  </a:cubicBezTo>
                  <a:lnTo>
                    <a:pt x="3964" y="9624"/>
                  </a:lnTo>
                  <a:cubicBezTo>
                    <a:pt x="4231" y="9590"/>
                    <a:pt x="4431" y="9524"/>
                    <a:pt x="4431" y="9457"/>
                  </a:cubicBezTo>
                  <a:cubicBezTo>
                    <a:pt x="4364" y="8623"/>
                    <a:pt x="3930" y="6922"/>
                    <a:pt x="3930" y="6922"/>
                  </a:cubicBezTo>
                  <a:lnTo>
                    <a:pt x="3930" y="6922"/>
                  </a:lnTo>
                  <a:cubicBezTo>
                    <a:pt x="4184" y="6991"/>
                    <a:pt x="5056" y="7107"/>
                    <a:pt x="5551" y="7107"/>
                  </a:cubicBezTo>
                  <a:cubicBezTo>
                    <a:pt x="5773" y="7107"/>
                    <a:pt x="5919" y="7084"/>
                    <a:pt x="5898" y="7022"/>
                  </a:cubicBezTo>
                  <a:cubicBezTo>
                    <a:pt x="5331" y="4653"/>
                    <a:pt x="4598" y="2318"/>
                    <a:pt x="3697" y="50"/>
                  </a:cubicBezTo>
                  <a:cubicBezTo>
                    <a:pt x="3685" y="15"/>
                    <a:pt x="3653" y="1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867952" y="1806450"/>
              <a:ext cx="109262" cy="78170"/>
            </a:xfrm>
            <a:custGeom>
              <a:rect b="b" l="l" r="r" t="t"/>
              <a:pathLst>
                <a:path extrusionOk="0" h="2841" w="3971">
                  <a:moveTo>
                    <a:pt x="201" y="0"/>
                  </a:moveTo>
                  <a:cubicBezTo>
                    <a:pt x="68" y="400"/>
                    <a:pt x="34" y="801"/>
                    <a:pt x="1" y="1201"/>
                  </a:cubicBezTo>
                  <a:cubicBezTo>
                    <a:pt x="1" y="1968"/>
                    <a:pt x="201" y="2802"/>
                    <a:pt x="1168" y="2835"/>
                  </a:cubicBezTo>
                  <a:cubicBezTo>
                    <a:pt x="1216" y="2839"/>
                    <a:pt x="1263" y="2840"/>
                    <a:pt x="1310" y="2840"/>
                  </a:cubicBezTo>
                  <a:cubicBezTo>
                    <a:pt x="1723" y="2840"/>
                    <a:pt x="2106" y="2711"/>
                    <a:pt x="2436" y="2502"/>
                  </a:cubicBezTo>
                  <a:cubicBezTo>
                    <a:pt x="3103" y="2035"/>
                    <a:pt x="3637" y="1401"/>
                    <a:pt x="3970" y="634"/>
                  </a:cubicBezTo>
                  <a:lnTo>
                    <a:pt x="3970" y="634"/>
                  </a:lnTo>
                  <a:cubicBezTo>
                    <a:pt x="3648" y="683"/>
                    <a:pt x="3327" y="708"/>
                    <a:pt x="3007" y="708"/>
                  </a:cubicBezTo>
                  <a:cubicBezTo>
                    <a:pt x="2034" y="708"/>
                    <a:pt x="1080" y="477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867952" y="1839110"/>
              <a:ext cx="67027" cy="45510"/>
            </a:xfrm>
            <a:custGeom>
              <a:rect b="b" l="l" r="r" t="t"/>
              <a:pathLst>
                <a:path extrusionOk="0" h="1654" w="2436">
                  <a:moveTo>
                    <a:pt x="270" y="1"/>
                  </a:moveTo>
                  <a:cubicBezTo>
                    <a:pt x="180" y="1"/>
                    <a:pt x="90" y="5"/>
                    <a:pt x="1" y="14"/>
                  </a:cubicBezTo>
                  <a:cubicBezTo>
                    <a:pt x="1" y="781"/>
                    <a:pt x="201" y="1615"/>
                    <a:pt x="1168" y="1648"/>
                  </a:cubicBezTo>
                  <a:cubicBezTo>
                    <a:pt x="1216" y="1652"/>
                    <a:pt x="1263" y="1653"/>
                    <a:pt x="1310" y="1653"/>
                  </a:cubicBezTo>
                  <a:cubicBezTo>
                    <a:pt x="1723" y="1653"/>
                    <a:pt x="2106" y="1524"/>
                    <a:pt x="2436" y="1315"/>
                  </a:cubicBezTo>
                  <a:cubicBezTo>
                    <a:pt x="2162" y="464"/>
                    <a:pt x="1197" y="1"/>
                    <a:pt x="270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178674" y="1057272"/>
              <a:ext cx="1000445" cy="677007"/>
            </a:xfrm>
            <a:custGeom>
              <a:rect b="b" l="l" r="r" t="t"/>
              <a:pathLst>
                <a:path extrusionOk="0" h="24605" w="36360">
                  <a:moveTo>
                    <a:pt x="19866" y="1"/>
                  </a:moveTo>
                  <a:cubicBezTo>
                    <a:pt x="15561" y="1"/>
                    <a:pt x="9898" y="1136"/>
                    <a:pt x="6338" y="6280"/>
                  </a:cubicBezTo>
                  <a:cubicBezTo>
                    <a:pt x="1" y="15486"/>
                    <a:pt x="6572" y="24359"/>
                    <a:pt x="8640" y="24593"/>
                  </a:cubicBezTo>
                  <a:cubicBezTo>
                    <a:pt x="8712" y="24601"/>
                    <a:pt x="8782" y="24604"/>
                    <a:pt x="8852" y="24604"/>
                  </a:cubicBezTo>
                  <a:cubicBezTo>
                    <a:pt x="11774" y="24604"/>
                    <a:pt x="12443" y="17888"/>
                    <a:pt x="12443" y="17888"/>
                  </a:cubicBezTo>
                  <a:cubicBezTo>
                    <a:pt x="12443" y="17888"/>
                    <a:pt x="25519" y="15486"/>
                    <a:pt x="26520" y="4812"/>
                  </a:cubicBezTo>
                  <a:cubicBezTo>
                    <a:pt x="26520" y="4812"/>
                    <a:pt x="28821" y="11583"/>
                    <a:pt x="35726" y="14586"/>
                  </a:cubicBezTo>
                  <a:cubicBezTo>
                    <a:pt x="35726" y="14586"/>
                    <a:pt x="36360" y="1543"/>
                    <a:pt x="25819" y="709"/>
                  </a:cubicBezTo>
                  <a:cubicBezTo>
                    <a:pt x="25819" y="709"/>
                    <a:pt x="23266" y="1"/>
                    <a:pt x="19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591702" y="1167634"/>
              <a:ext cx="322173" cy="380918"/>
            </a:xfrm>
            <a:custGeom>
              <a:rect b="b" l="l" r="r" t="t"/>
              <a:pathLst>
                <a:path extrusionOk="0" h="13844" w="11709">
                  <a:moveTo>
                    <a:pt x="11542" y="0"/>
                  </a:moveTo>
                  <a:cubicBezTo>
                    <a:pt x="11442" y="1602"/>
                    <a:pt x="11075" y="3203"/>
                    <a:pt x="10474" y="4670"/>
                  </a:cubicBezTo>
                  <a:cubicBezTo>
                    <a:pt x="9907" y="6171"/>
                    <a:pt x="9073" y="7539"/>
                    <a:pt x="8039" y="8740"/>
                  </a:cubicBezTo>
                  <a:cubicBezTo>
                    <a:pt x="7773" y="9040"/>
                    <a:pt x="7506" y="9307"/>
                    <a:pt x="7205" y="9574"/>
                  </a:cubicBezTo>
                  <a:lnTo>
                    <a:pt x="6772" y="10008"/>
                  </a:lnTo>
                  <a:lnTo>
                    <a:pt x="6338" y="10375"/>
                  </a:lnTo>
                  <a:cubicBezTo>
                    <a:pt x="6005" y="10608"/>
                    <a:pt x="5738" y="10908"/>
                    <a:pt x="5404" y="11108"/>
                  </a:cubicBezTo>
                  <a:cubicBezTo>
                    <a:pt x="5037" y="11342"/>
                    <a:pt x="4704" y="11542"/>
                    <a:pt x="4370" y="11776"/>
                  </a:cubicBezTo>
                  <a:cubicBezTo>
                    <a:pt x="4203" y="11876"/>
                    <a:pt x="4037" y="11976"/>
                    <a:pt x="3870" y="12109"/>
                  </a:cubicBezTo>
                  <a:lnTo>
                    <a:pt x="3336" y="12376"/>
                  </a:lnTo>
                  <a:lnTo>
                    <a:pt x="2269" y="12910"/>
                  </a:lnTo>
                  <a:cubicBezTo>
                    <a:pt x="1535" y="13243"/>
                    <a:pt x="768" y="13510"/>
                    <a:pt x="0" y="13844"/>
                  </a:cubicBezTo>
                  <a:cubicBezTo>
                    <a:pt x="801" y="13644"/>
                    <a:pt x="1601" y="13477"/>
                    <a:pt x="2402" y="13243"/>
                  </a:cubicBezTo>
                  <a:lnTo>
                    <a:pt x="3536" y="12776"/>
                  </a:lnTo>
                  <a:lnTo>
                    <a:pt x="4103" y="12543"/>
                  </a:lnTo>
                  <a:cubicBezTo>
                    <a:pt x="4303" y="12476"/>
                    <a:pt x="4470" y="12376"/>
                    <a:pt x="4670" y="12276"/>
                  </a:cubicBezTo>
                  <a:cubicBezTo>
                    <a:pt x="5037" y="12076"/>
                    <a:pt x="5404" y="11909"/>
                    <a:pt x="5738" y="11675"/>
                  </a:cubicBezTo>
                  <a:cubicBezTo>
                    <a:pt x="6105" y="11442"/>
                    <a:pt x="6438" y="11175"/>
                    <a:pt x="6772" y="10942"/>
                  </a:cubicBezTo>
                  <a:cubicBezTo>
                    <a:pt x="6939" y="10808"/>
                    <a:pt x="7105" y="10675"/>
                    <a:pt x="7272" y="10541"/>
                  </a:cubicBezTo>
                  <a:lnTo>
                    <a:pt x="7706" y="10141"/>
                  </a:lnTo>
                  <a:cubicBezTo>
                    <a:pt x="8006" y="9841"/>
                    <a:pt x="8306" y="9541"/>
                    <a:pt x="8573" y="9240"/>
                  </a:cubicBezTo>
                  <a:cubicBezTo>
                    <a:pt x="9674" y="7973"/>
                    <a:pt x="10508" y="6472"/>
                    <a:pt x="11008" y="4871"/>
                  </a:cubicBezTo>
                  <a:cubicBezTo>
                    <a:pt x="11542" y="3303"/>
                    <a:pt x="11709" y="1668"/>
                    <a:pt x="11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581604" y="1775221"/>
              <a:ext cx="13785" cy="13813"/>
            </a:xfrm>
            <a:custGeom>
              <a:rect b="b" l="l" r="r" t="t"/>
              <a:pathLst>
                <a:path extrusionOk="0" h="502" w="501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68"/>
                    <a:pt x="100" y="501"/>
                    <a:pt x="234" y="501"/>
                  </a:cubicBezTo>
                  <a:cubicBezTo>
                    <a:pt x="367" y="501"/>
                    <a:pt x="501" y="368"/>
                    <a:pt x="501" y="234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698267" y="1755823"/>
              <a:ext cx="15518" cy="10236"/>
            </a:xfrm>
            <a:custGeom>
              <a:rect b="b" l="l" r="r" t="t"/>
              <a:pathLst>
                <a:path extrusionOk="0" h="372" w="564">
                  <a:moveTo>
                    <a:pt x="371" y="0"/>
                  </a:moveTo>
                  <a:cubicBezTo>
                    <a:pt x="358" y="0"/>
                    <a:pt x="344" y="2"/>
                    <a:pt x="330" y="5"/>
                  </a:cubicBezTo>
                  <a:cubicBezTo>
                    <a:pt x="1" y="5"/>
                    <a:pt x="307" y="371"/>
                    <a:pt x="473" y="371"/>
                  </a:cubicBezTo>
                  <a:cubicBezTo>
                    <a:pt x="525" y="371"/>
                    <a:pt x="564" y="335"/>
                    <a:pt x="564" y="239"/>
                  </a:cubicBezTo>
                  <a:cubicBezTo>
                    <a:pt x="564" y="120"/>
                    <a:pt x="484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779574" y="1753209"/>
              <a:ext cx="15904" cy="10511"/>
            </a:xfrm>
            <a:custGeom>
              <a:rect b="b" l="l" r="r" t="t"/>
              <a:pathLst>
                <a:path extrusionOk="0" h="382" w="578">
                  <a:moveTo>
                    <a:pt x="311" y="0"/>
                  </a:moveTo>
                  <a:cubicBezTo>
                    <a:pt x="0" y="0"/>
                    <a:pt x="332" y="381"/>
                    <a:pt x="496" y="381"/>
                  </a:cubicBezTo>
                  <a:cubicBezTo>
                    <a:pt x="544" y="381"/>
                    <a:pt x="578" y="350"/>
                    <a:pt x="578" y="267"/>
                  </a:cubicBezTo>
                  <a:cubicBezTo>
                    <a:pt x="578" y="100"/>
                    <a:pt x="44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1813803" y="1810110"/>
              <a:ext cx="15849" cy="10896"/>
            </a:xfrm>
            <a:custGeom>
              <a:rect b="b" l="l" r="r" t="t"/>
              <a:pathLst>
                <a:path extrusionOk="0" h="396" w="576">
                  <a:moveTo>
                    <a:pt x="334" y="0"/>
                  </a:moveTo>
                  <a:cubicBezTo>
                    <a:pt x="1" y="0"/>
                    <a:pt x="338" y="395"/>
                    <a:pt x="497" y="395"/>
                  </a:cubicBezTo>
                  <a:cubicBezTo>
                    <a:pt x="544" y="395"/>
                    <a:pt x="576" y="360"/>
                    <a:pt x="568" y="267"/>
                  </a:cubicBezTo>
                  <a:cubicBezTo>
                    <a:pt x="568" y="101"/>
                    <a:pt x="468" y="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642164" y="1825243"/>
              <a:ext cx="13813" cy="13813"/>
            </a:xfrm>
            <a:custGeom>
              <a:rect b="b" l="l" r="r" t="t"/>
              <a:pathLst>
                <a:path extrusionOk="0" h="502" w="502">
                  <a:moveTo>
                    <a:pt x="251" y="1"/>
                  </a:moveTo>
                  <a:cubicBezTo>
                    <a:pt x="126" y="1"/>
                    <a:pt x="1" y="84"/>
                    <a:pt x="1" y="251"/>
                  </a:cubicBezTo>
                  <a:cubicBezTo>
                    <a:pt x="1" y="418"/>
                    <a:pt x="126" y="501"/>
                    <a:pt x="251" y="501"/>
                  </a:cubicBezTo>
                  <a:cubicBezTo>
                    <a:pt x="376" y="501"/>
                    <a:pt x="501" y="418"/>
                    <a:pt x="501" y="251"/>
                  </a:cubicBezTo>
                  <a:cubicBezTo>
                    <a:pt x="501" y="84"/>
                    <a:pt x="376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731918" y="1835038"/>
              <a:ext cx="15849" cy="10896"/>
            </a:xfrm>
            <a:custGeom>
              <a:rect b="b" l="l" r="r" t="t"/>
              <a:pathLst>
                <a:path extrusionOk="0" h="396" w="576">
                  <a:moveTo>
                    <a:pt x="490" y="1"/>
                  </a:moveTo>
                  <a:cubicBezTo>
                    <a:pt x="324" y="1"/>
                    <a:pt x="0" y="395"/>
                    <a:pt x="308" y="395"/>
                  </a:cubicBezTo>
                  <a:cubicBezTo>
                    <a:pt x="442" y="395"/>
                    <a:pt x="575" y="295"/>
                    <a:pt x="575" y="129"/>
                  </a:cubicBezTo>
                  <a:cubicBezTo>
                    <a:pt x="575" y="36"/>
                    <a:pt x="540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633717" y="1720163"/>
              <a:ext cx="15821" cy="10896"/>
            </a:xfrm>
            <a:custGeom>
              <a:rect b="b" l="l" r="r" t="t"/>
              <a:pathLst>
                <a:path extrusionOk="0" h="396" w="575">
                  <a:moveTo>
                    <a:pt x="308" y="0"/>
                  </a:moveTo>
                  <a:cubicBezTo>
                    <a:pt x="0" y="0"/>
                    <a:pt x="324" y="395"/>
                    <a:pt x="490" y="395"/>
                  </a:cubicBezTo>
                  <a:cubicBezTo>
                    <a:pt x="539" y="395"/>
                    <a:pt x="575" y="360"/>
                    <a:pt x="575" y="267"/>
                  </a:cubicBezTo>
                  <a:cubicBezTo>
                    <a:pt x="575" y="134"/>
                    <a:pt x="441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040169" y="1745862"/>
              <a:ext cx="15051" cy="10098"/>
            </a:xfrm>
            <a:custGeom>
              <a:rect b="b" l="l" r="r" t="t"/>
              <a:pathLst>
                <a:path extrusionOk="0" h="367" w="547">
                  <a:moveTo>
                    <a:pt x="280" y="0"/>
                  </a:moveTo>
                  <a:cubicBezTo>
                    <a:pt x="1" y="0"/>
                    <a:pt x="300" y="367"/>
                    <a:pt x="460" y="367"/>
                  </a:cubicBezTo>
                  <a:cubicBezTo>
                    <a:pt x="510" y="367"/>
                    <a:pt x="547" y="330"/>
                    <a:pt x="547" y="234"/>
                  </a:cubicBezTo>
                  <a:cubicBezTo>
                    <a:pt x="547" y="101"/>
                    <a:pt x="447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140351" y="1710065"/>
              <a:ext cx="15821" cy="10896"/>
            </a:xfrm>
            <a:custGeom>
              <a:rect b="b" l="l" r="r" t="t"/>
              <a:pathLst>
                <a:path extrusionOk="0" h="396" w="575">
                  <a:moveTo>
                    <a:pt x="308" y="1"/>
                  </a:moveTo>
                  <a:cubicBezTo>
                    <a:pt x="0" y="1"/>
                    <a:pt x="324" y="395"/>
                    <a:pt x="490" y="395"/>
                  </a:cubicBezTo>
                  <a:cubicBezTo>
                    <a:pt x="539" y="395"/>
                    <a:pt x="575" y="360"/>
                    <a:pt x="575" y="267"/>
                  </a:cubicBezTo>
                  <a:cubicBezTo>
                    <a:pt x="575" y="134"/>
                    <a:pt x="475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168994" y="1673800"/>
              <a:ext cx="14721" cy="13813"/>
            </a:xfrm>
            <a:custGeom>
              <a:rect b="b" l="l" r="r" t="t"/>
              <a:pathLst>
                <a:path extrusionOk="0" h="502" w="535">
                  <a:moveTo>
                    <a:pt x="268" y="1"/>
                  </a:moveTo>
                  <a:cubicBezTo>
                    <a:pt x="134" y="1"/>
                    <a:pt x="1" y="84"/>
                    <a:pt x="1" y="251"/>
                  </a:cubicBezTo>
                  <a:cubicBezTo>
                    <a:pt x="1" y="418"/>
                    <a:pt x="134" y="501"/>
                    <a:pt x="268" y="501"/>
                  </a:cubicBezTo>
                  <a:cubicBezTo>
                    <a:pt x="401" y="501"/>
                    <a:pt x="535" y="418"/>
                    <a:pt x="535" y="251"/>
                  </a:cubicBezTo>
                  <a:cubicBezTo>
                    <a:pt x="535" y="84"/>
                    <a:pt x="40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113826" y="1767902"/>
              <a:ext cx="15739" cy="10098"/>
            </a:xfrm>
            <a:custGeom>
              <a:rect b="b" l="l" r="r" t="t"/>
              <a:pathLst>
                <a:path extrusionOk="0" h="367" w="572">
                  <a:moveTo>
                    <a:pt x="305" y="0"/>
                  </a:moveTo>
                  <a:cubicBezTo>
                    <a:pt x="1" y="0"/>
                    <a:pt x="313" y="366"/>
                    <a:pt x="480" y="366"/>
                  </a:cubicBezTo>
                  <a:cubicBezTo>
                    <a:pt x="533" y="366"/>
                    <a:pt x="572" y="330"/>
                    <a:pt x="572" y="234"/>
                  </a:cubicBezTo>
                  <a:cubicBezTo>
                    <a:pt x="572" y="100"/>
                    <a:pt x="438" y="0"/>
                    <a:pt x="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163216" y="1753209"/>
              <a:ext cx="15904" cy="10511"/>
            </a:xfrm>
            <a:custGeom>
              <a:rect b="b" l="l" r="r" t="t"/>
              <a:pathLst>
                <a:path extrusionOk="0" h="382" w="578">
                  <a:moveTo>
                    <a:pt x="311" y="0"/>
                  </a:moveTo>
                  <a:cubicBezTo>
                    <a:pt x="1" y="0"/>
                    <a:pt x="332" y="381"/>
                    <a:pt x="497" y="381"/>
                  </a:cubicBezTo>
                  <a:cubicBezTo>
                    <a:pt x="544" y="381"/>
                    <a:pt x="578" y="350"/>
                    <a:pt x="578" y="267"/>
                  </a:cubicBezTo>
                  <a:cubicBezTo>
                    <a:pt x="578" y="100"/>
                    <a:pt x="478" y="0"/>
                    <a:pt x="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070600" y="1696308"/>
              <a:ext cx="15821" cy="10868"/>
            </a:xfrm>
            <a:custGeom>
              <a:rect b="b" l="l" r="r" t="t"/>
              <a:pathLst>
                <a:path extrusionOk="0" h="395" w="575">
                  <a:moveTo>
                    <a:pt x="308" y="0"/>
                  </a:moveTo>
                  <a:cubicBezTo>
                    <a:pt x="0" y="0"/>
                    <a:pt x="304" y="395"/>
                    <a:pt x="476" y="395"/>
                  </a:cubicBezTo>
                  <a:cubicBezTo>
                    <a:pt x="527" y="395"/>
                    <a:pt x="567" y="359"/>
                    <a:pt x="575" y="267"/>
                  </a:cubicBezTo>
                  <a:cubicBezTo>
                    <a:pt x="575" y="134"/>
                    <a:pt x="441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547650" y="1511297"/>
              <a:ext cx="398362" cy="328199"/>
            </a:xfrm>
            <a:custGeom>
              <a:rect b="b" l="l" r="r" t="t"/>
              <a:pathLst>
                <a:path extrusionOk="0" h="11928" w="14478">
                  <a:moveTo>
                    <a:pt x="7739" y="787"/>
                  </a:moveTo>
                  <a:cubicBezTo>
                    <a:pt x="10107" y="787"/>
                    <a:pt x="12176" y="2388"/>
                    <a:pt x="12743" y="4689"/>
                  </a:cubicBezTo>
                  <a:cubicBezTo>
                    <a:pt x="13663" y="8223"/>
                    <a:pt x="10834" y="11125"/>
                    <a:pt x="7717" y="11125"/>
                  </a:cubicBezTo>
                  <a:cubicBezTo>
                    <a:pt x="6656" y="11125"/>
                    <a:pt x="5561" y="10789"/>
                    <a:pt x="4570" y="10027"/>
                  </a:cubicBezTo>
                  <a:cubicBezTo>
                    <a:pt x="701" y="7024"/>
                    <a:pt x="2836" y="787"/>
                    <a:pt x="7739" y="787"/>
                  </a:cubicBezTo>
                  <a:close/>
                  <a:moveTo>
                    <a:pt x="7712" y="0"/>
                  </a:moveTo>
                  <a:cubicBezTo>
                    <a:pt x="5994" y="0"/>
                    <a:pt x="4258" y="736"/>
                    <a:pt x="3036" y="2321"/>
                  </a:cubicBezTo>
                  <a:cubicBezTo>
                    <a:pt x="0" y="6224"/>
                    <a:pt x="2802" y="11928"/>
                    <a:pt x="7739" y="11928"/>
                  </a:cubicBezTo>
                  <a:cubicBezTo>
                    <a:pt x="11642" y="11895"/>
                    <a:pt x="14477" y="8225"/>
                    <a:pt x="13510" y="4489"/>
                  </a:cubicBezTo>
                  <a:cubicBezTo>
                    <a:pt x="12773" y="1620"/>
                    <a:pt x="10262" y="0"/>
                    <a:pt x="7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984533" y="1465539"/>
              <a:ext cx="258834" cy="327153"/>
            </a:xfrm>
            <a:custGeom>
              <a:rect b="b" l="l" r="r" t="t"/>
              <a:pathLst>
                <a:path extrusionOk="0" h="11890" w="9407">
                  <a:moveTo>
                    <a:pt x="4303" y="815"/>
                  </a:moveTo>
                  <a:cubicBezTo>
                    <a:pt x="5237" y="848"/>
                    <a:pt x="6071" y="1249"/>
                    <a:pt x="6672" y="1949"/>
                  </a:cubicBezTo>
                  <a:cubicBezTo>
                    <a:pt x="7539" y="2950"/>
                    <a:pt x="8106" y="4184"/>
                    <a:pt x="8206" y="5518"/>
                  </a:cubicBezTo>
                  <a:cubicBezTo>
                    <a:pt x="8540" y="8320"/>
                    <a:pt x="7205" y="10822"/>
                    <a:pt x="5204" y="11056"/>
                  </a:cubicBezTo>
                  <a:cubicBezTo>
                    <a:pt x="5102" y="11068"/>
                    <a:pt x="5001" y="11073"/>
                    <a:pt x="4900" y="11073"/>
                  </a:cubicBezTo>
                  <a:cubicBezTo>
                    <a:pt x="3016" y="11073"/>
                    <a:pt x="1318" y="9043"/>
                    <a:pt x="1001" y="6352"/>
                  </a:cubicBezTo>
                  <a:cubicBezTo>
                    <a:pt x="801" y="5051"/>
                    <a:pt x="1034" y="3717"/>
                    <a:pt x="1635" y="2550"/>
                  </a:cubicBezTo>
                  <a:cubicBezTo>
                    <a:pt x="2102" y="1616"/>
                    <a:pt x="2969" y="982"/>
                    <a:pt x="4003" y="815"/>
                  </a:cubicBezTo>
                  <a:close/>
                  <a:moveTo>
                    <a:pt x="4341" y="0"/>
                  </a:moveTo>
                  <a:cubicBezTo>
                    <a:pt x="2963" y="0"/>
                    <a:pt x="1604" y="761"/>
                    <a:pt x="968" y="2183"/>
                  </a:cubicBezTo>
                  <a:cubicBezTo>
                    <a:pt x="267" y="3484"/>
                    <a:pt x="0" y="4985"/>
                    <a:pt x="200" y="6486"/>
                  </a:cubicBezTo>
                  <a:cubicBezTo>
                    <a:pt x="567" y="9555"/>
                    <a:pt x="2635" y="11890"/>
                    <a:pt x="4904" y="11890"/>
                  </a:cubicBezTo>
                  <a:cubicBezTo>
                    <a:pt x="5037" y="11890"/>
                    <a:pt x="5171" y="11890"/>
                    <a:pt x="5304" y="11856"/>
                  </a:cubicBezTo>
                  <a:cubicBezTo>
                    <a:pt x="7772" y="11589"/>
                    <a:pt x="9407" y="8687"/>
                    <a:pt x="9007" y="5418"/>
                  </a:cubicBezTo>
                  <a:cubicBezTo>
                    <a:pt x="8873" y="3951"/>
                    <a:pt x="8239" y="2550"/>
                    <a:pt x="7272" y="1449"/>
                  </a:cubicBezTo>
                  <a:cubicBezTo>
                    <a:pt x="6510" y="467"/>
                    <a:pt x="5420" y="0"/>
                    <a:pt x="4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903749" y="1609525"/>
              <a:ext cx="101916" cy="44574"/>
            </a:xfrm>
            <a:custGeom>
              <a:rect b="b" l="l" r="r" t="t"/>
              <a:pathLst>
                <a:path extrusionOk="0" h="1620" w="3704">
                  <a:moveTo>
                    <a:pt x="2341" y="1"/>
                  </a:moveTo>
                  <a:cubicBezTo>
                    <a:pt x="1371" y="1"/>
                    <a:pt x="454" y="654"/>
                    <a:pt x="1" y="1153"/>
                  </a:cubicBezTo>
                  <a:lnTo>
                    <a:pt x="501" y="1620"/>
                  </a:lnTo>
                  <a:cubicBezTo>
                    <a:pt x="551" y="1569"/>
                    <a:pt x="1416" y="667"/>
                    <a:pt x="2366" y="667"/>
                  </a:cubicBezTo>
                  <a:cubicBezTo>
                    <a:pt x="2678" y="667"/>
                    <a:pt x="2999" y="764"/>
                    <a:pt x="3303" y="1019"/>
                  </a:cubicBezTo>
                  <a:lnTo>
                    <a:pt x="3703" y="519"/>
                  </a:lnTo>
                  <a:cubicBezTo>
                    <a:pt x="3266" y="145"/>
                    <a:pt x="2797" y="1"/>
                    <a:pt x="2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242013" y="1654072"/>
              <a:ext cx="368068" cy="113857"/>
            </a:xfrm>
            <a:custGeom>
              <a:rect b="b" l="l" r="r" t="t"/>
              <a:pathLst>
                <a:path extrusionOk="0" h="4138" w="13377">
                  <a:moveTo>
                    <a:pt x="13376" y="1"/>
                  </a:moveTo>
                  <a:cubicBezTo>
                    <a:pt x="13010" y="1"/>
                    <a:pt x="3936" y="234"/>
                    <a:pt x="2569" y="601"/>
                  </a:cubicBezTo>
                  <a:cubicBezTo>
                    <a:pt x="1134" y="1035"/>
                    <a:pt x="100" y="3603"/>
                    <a:pt x="0" y="3904"/>
                  </a:cubicBezTo>
                  <a:lnTo>
                    <a:pt x="634" y="4137"/>
                  </a:lnTo>
                  <a:cubicBezTo>
                    <a:pt x="901" y="3437"/>
                    <a:pt x="1802" y="1535"/>
                    <a:pt x="2769" y="1268"/>
                  </a:cubicBezTo>
                  <a:cubicBezTo>
                    <a:pt x="3803" y="968"/>
                    <a:pt x="10775" y="735"/>
                    <a:pt x="13376" y="668"/>
                  </a:cubicBezTo>
                  <a:lnTo>
                    <a:pt x="13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237418" y="1639434"/>
              <a:ext cx="273527" cy="284945"/>
            </a:xfrm>
            <a:custGeom>
              <a:rect b="b" l="l" r="r" t="t"/>
              <a:pathLst>
                <a:path extrusionOk="0" h="10356" w="9941">
                  <a:moveTo>
                    <a:pt x="3287" y="1"/>
                  </a:moveTo>
                  <a:cubicBezTo>
                    <a:pt x="2950" y="1"/>
                    <a:pt x="2629" y="81"/>
                    <a:pt x="2335" y="266"/>
                  </a:cubicBezTo>
                  <a:cubicBezTo>
                    <a:pt x="0" y="1734"/>
                    <a:pt x="3269" y="9306"/>
                    <a:pt x="6172" y="10173"/>
                  </a:cubicBezTo>
                  <a:cubicBezTo>
                    <a:pt x="6507" y="10297"/>
                    <a:pt x="6850" y="10355"/>
                    <a:pt x="7187" y="10355"/>
                  </a:cubicBezTo>
                  <a:cubicBezTo>
                    <a:pt x="8393" y="10355"/>
                    <a:pt x="9524" y="9604"/>
                    <a:pt x="9941" y="8405"/>
                  </a:cubicBezTo>
                  <a:lnTo>
                    <a:pt x="8740" y="3902"/>
                  </a:lnTo>
                  <a:cubicBezTo>
                    <a:pt x="8740" y="3902"/>
                    <a:pt x="5629" y="1"/>
                    <a:pt x="328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328273" y="1705470"/>
              <a:ext cx="141730" cy="174665"/>
            </a:xfrm>
            <a:custGeom>
              <a:rect b="b" l="l" r="r" t="t"/>
              <a:pathLst>
                <a:path extrusionOk="0" h="6348" w="5151">
                  <a:moveTo>
                    <a:pt x="34" y="1"/>
                  </a:moveTo>
                  <a:cubicBezTo>
                    <a:pt x="1" y="34"/>
                    <a:pt x="1" y="67"/>
                    <a:pt x="34" y="101"/>
                  </a:cubicBezTo>
                  <a:cubicBezTo>
                    <a:pt x="2069" y="768"/>
                    <a:pt x="3236" y="2569"/>
                    <a:pt x="4070" y="4437"/>
                  </a:cubicBezTo>
                  <a:cubicBezTo>
                    <a:pt x="3685" y="4012"/>
                    <a:pt x="3227" y="3709"/>
                    <a:pt x="2717" y="3709"/>
                  </a:cubicBezTo>
                  <a:cubicBezTo>
                    <a:pt x="2387" y="3709"/>
                    <a:pt x="2035" y="3836"/>
                    <a:pt x="1669" y="4137"/>
                  </a:cubicBezTo>
                  <a:cubicBezTo>
                    <a:pt x="1635" y="4170"/>
                    <a:pt x="1669" y="4237"/>
                    <a:pt x="1735" y="4237"/>
                  </a:cubicBezTo>
                  <a:cubicBezTo>
                    <a:pt x="1942" y="4158"/>
                    <a:pt x="2157" y="4120"/>
                    <a:pt x="2371" y="4120"/>
                  </a:cubicBezTo>
                  <a:cubicBezTo>
                    <a:pt x="2882" y="4120"/>
                    <a:pt x="3384" y="4338"/>
                    <a:pt x="3737" y="4737"/>
                  </a:cubicBezTo>
                  <a:cubicBezTo>
                    <a:pt x="4137" y="5204"/>
                    <a:pt x="4471" y="5705"/>
                    <a:pt x="4738" y="6272"/>
                  </a:cubicBezTo>
                  <a:cubicBezTo>
                    <a:pt x="4780" y="6325"/>
                    <a:pt x="4839" y="6347"/>
                    <a:pt x="4898" y="6347"/>
                  </a:cubicBezTo>
                  <a:cubicBezTo>
                    <a:pt x="5024" y="6347"/>
                    <a:pt x="5150" y="6242"/>
                    <a:pt x="5104" y="6105"/>
                  </a:cubicBezTo>
                  <a:lnTo>
                    <a:pt x="5104" y="6072"/>
                  </a:lnTo>
                  <a:cubicBezTo>
                    <a:pt x="4971" y="3537"/>
                    <a:pt x="2769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-251281" y="3550378"/>
              <a:ext cx="221606" cy="661873"/>
            </a:xfrm>
            <a:custGeom>
              <a:rect b="b" l="l" r="r" t="t"/>
              <a:pathLst>
                <a:path extrusionOk="0" h="24055" w="8054">
                  <a:moveTo>
                    <a:pt x="7390" y="0"/>
                  </a:moveTo>
                  <a:cubicBezTo>
                    <a:pt x="7363" y="0"/>
                    <a:pt x="7334" y="9"/>
                    <a:pt x="7305" y="31"/>
                  </a:cubicBezTo>
                  <a:cubicBezTo>
                    <a:pt x="1068" y="6135"/>
                    <a:pt x="0" y="15642"/>
                    <a:pt x="1334" y="23948"/>
                  </a:cubicBezTo>
                  <a:cubicBezTo>
                    <a:pt x="1349" y="24020"/>
                    <a:pt x="1413" y="24055"/>
                    <a:pt x="1481" y="24055"/>
                  </a:cubicBezTo>
                  <a:cubicBezTo>
                    <a:pt x="1571" y="24055"/>
                    <a:pt x="1668" y="23995"/>
                    <a:pt x="1668" y="23881"/>
                  </a:cubicBezTo>
                  <a:cubicBezTo>
                    <a:pt x="1668" y="22013"/>
                    <a:pt x="1601" y="20145"/>
                    <a:pt x="1601" y="18244"/>
                  </a:cubicBezTo>
                  <a:lnTo>
                    <a:pt x="1701" y="18011"/>
                  </a:lnTo>
                  <a:cubicBezTo>
                    <a:pt x="3336" y="16810"/>
                    <a:pt x="4837" y="15475"/>
                    <a:pt x="5771" y="13641"/>
                  </a:cubicBezTo>
                  <a:cubicBezTo>
                    <a:pt x="6805" y="11573"/>
                    <a:pt x="7205" y="9271"/>
                    <a:pt x="8006" y="7103"/>
                  </a:cubicBezTo>
                  <a:cubicBezTo>
                    <a:pt x="8053" y="7008"/>
                    <a:pt x="8026" y="6973"/>
                    <a:pt x="7970" y="6973"/>
                  </a:cubicBezTo>
                  <a:cubicBezTo>
                    <a:pt x="7908" y="6973"/>
                    <a:pt x="7809" y="7017"/>
                    <a:pt x="7739" y="7069"/>
                  </a:cubicBezTo>
                  <a:cubicBezTo>
                    <a:pt x="3936" y="9905"/>
                    <a:pt x="2735" y="12907"/>
                    <a:pt x="1635" y="16943"/>
                  </a:cubicBezTo>
                  <a:cubicBezTo>
                    <a:pt x="1635" y="14842"/>
                    <a:pt x="1868" y="12740"/>
                    <a:pt x="2268" y="10672"/>
                  </a:cubicBezTo>
                  <a:cubicBezTo>
                    <a:pt x="3102" y="6836"/>
                    <a:pt x="4737" y="3033"/>
                    <a:pt x="7472" y="198"/>
                  </a:cubicBezTo>
                  <a:cubicBezTo>
                    <a:pt x="7551" y="120"/>
                    <a:pt x="7486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-77661" y="3414757"/>
              <a:ext cx="224743" cy="222982"/>
            </a:xfrm>
            <a:custGeom>
              <a:rect b="b" l="l" r="r" t="t"/>
              <a:pathLst>
                <a:path extrusionOk="0" h="8104" w="8168">
                  <a:moveTo>
                    <a:pt x="5874" y="1"/>
                  </a:moveTo>
                  <a:cubicBezTo>
                    <a:pt x="4762" y="1"/>
                    <a:pt x="3026" y="1376"/>
                    <a:pt x="2396" y="1891"/>
                  </a:cubicBezTo>
                  <a:cubicBezTo>
                    <a:pt x="1329" y="2759"/>
                    <a:pt x="61" y="4026"/>
                    <a:pt x="28" y="5394"/>
                  </a:cubicBezTo>
                  <a:cubicBezTo>
                    <a:pt x="0" y="6050"/>
                    <a:pt x="230" y="6262"/>
                    <a:pt x="567" y="6262"/>
                  </a:cubicBezTo>
                  <a:cubicBezTo>
                    <a:pt x="1035" y="6262"/>
                    <a:pt x="1712" y="5854"/>
                    <a:pt x="2196" y="5661"/>
                  </a:cubicBezTo>
                  <a:cubicBezTo>
                    <a:pt x="3264" y="5694"/>
                    <a:pt x="3931" y="7429"/>
                    <a:pt x="4765" y="7929"/>
                  </a:cubicBezTo>
                  <a:cubicBezTo>
                    <a:pt x="4909" y="8047"/>
                    <a:pt x="5085" y="8103"/>
                    <a:pt x="5262" y="8103"/>
                  </a:cubicBezTo>
                  <a:cubicBezTo>
                    <a:pt x="5532" y="8103"/>
                    <a:pt x="5804" y="7971"/>
                    <a:pt x="5966" y="7729"/>
                  </a:cubicBezTo>
                  <a:cubicBezTo>
                    <a:pt x="6800" y="6595"/>
                    <a:pt x="5665" y="5160"/>
                    <a:pt x="4565" y="4360"/>
                  </a:cubicBezTo>
                  <a:lnTo>
                    <a:pt x="4565" y="4360"/>
                  </a:lnTo>
                  <a:cubicBezTo>
                    <a:pt x="5332" y="4660"/>
                    <a:pt x="5999" y="5227"/>
                    <a:pt x="6800" y="5360"/>
                  </a:cubicBezTo>
                  <a:cubicBezTo>
                    <a:pt x="6881" y="5384"/>
                    <a:pt x="6961" y="5395"/>
                    <a:pt x="7039" y="5395"/>
                  </a:cubicBezTo>
                  <a:cubicBezTo>
                    <a:pt x="7408" y="5395"/>
                    <a:pt x="7718" y="5146"/>
                    <a:pt x="7800" y="4760"/>
                  </a:cubicBezTo>
                  <a:cubicBezTo>
                    <a:pt x="8167" y="3192"/>
                    <a:pt x="6166" y="2492"/>
                    <a:pt x="4831" y="2458"/>
                  </a:cubicBezTo>
                  <a:cubicBezTo>
                    <a:pt x="5465" y="1991"/>
                    <a:pt x="7367" y="757"/>
                    <a:pt x="6366" y="123"/>
                  </a:cubicBezTo>
                  <a:cubicBezTo>
                    <a:pt x="6224" y="38"/>
                    <a:pt x="6057" y="1"/>
                    <a:pt x="587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-77661" y="3414757"/>
              <a:ext cx="224743" cy="222982"/>
            </a:xfrm>
            <a:custGeom>
              <a:rect b="b" l="l" r="r" t="t"/>
              <a:pathLst>
                <a:path extrusionOk="0" h="8104" w="8168">
                  <a:moveTo>
                    <a:pt x="5874" y="1"/>
                  </a:moveTo>
                  <a:cubicBezTo>
                    <a:pt x="4762" y="1"/>
                    <a:pt x="3026" y="1376"/>
                    <a:pt x="2396" y="1891"/>
                  </a:cubicBezTo>
                  <a:cubicBezTo>
                    <a:pt x="1329" y="2759"/>
                    <a:pt x="61" y="4026"/>
                    <a:pt x="28" y="5394"/>
                  </a:cubicBezTo>
                  <a:cubicBezTo>
                    <a:pt x="0" y="6050"/>
                    <a:pt x="230" y="6262"/>
                    <a:pt x="567" y="6262"/>
                  </a:cubicBezTo>
                  <a:cubicBezTo>
                    <a:pt x="1035" y="6262"/>
                    <a:pt x="1712" y="5854"/>
                    <a:pt x="2196" y="5661"/>
                  </a:cubicBezTo>
                  <a:cubicBezTo>
                    <a:pt x="3264" y="5694"/>
                    <a:pt x="3931" y="7429"/>
                    <a:pt x="4765" y="7929"/>
                  </a:cubicBezTo>
                  <a:cubicBezTo>
                    <a:pt x="4909" y="8047"/>
                    <a:pt x="5085" y="8103"/>
                    <a:pt x="5262" y="8103"/>
                  </a:cubicBezTo>
                  <a:cubicBezTo>
                    <a:pt x="5532" y="8103"/>
                    <a:pt x="5804" y="7971"/>
                    <a:pt x="5966" y="7729"/>
                  </a:cubicBezTo>
                  <a:cubicBezTo>
                    <a:pt x="6800" y="6595"/>
                    <a:pt x="5665" y="5160"/>
                    <a:pt x="4565" y="4360"/>
                  </a:cubicBezTo>
                  <a:lnTo>
                    <a:pt x="4565" y="4360"/>
                  </a:lnTo>
                  <a:cubicBezTo>
                    <a:pt x="5332" y="4660"/>
                    <a:pt x="5999" y="5227"/>
                    <a:pt x="6800" y="5360"/>
                  </a:cubicBezTo>
                  <a:cubicBezTo>
                    <a:pt x="6881" y="5384"/>
                    <a:pt x="6961" y="5395"/>
                    <a:pt x="7039" y="5395"/>
                  </a:cubicBezTo>
                  <a:cubicBezTo>
                    <a:pt x="7408" y="5395"/>
                    <a:pt x="7718" y="5146"/>
                    <a:pt x="7800" y="4760"/>
                  </a:cubicBezTo>
                  <a:cubicBezTo>
                    <a:pt x="8167" y="3192"/>
                    <a:pt x="6166" y="2492"/>
                    <a:pt x="4831" y="2458"/>
                  </a:cubicBezTo>
                  <a:cubicBezTo>
                    <a:pt x="5465" y="1991"/>
                    <a:pt x="7367" y="757"/>
                    <a:pt x="6366" y="123"/>
                  </a:cubicBezTo>
                  <a:cubicBezTo>
                    <a:pt x="6224" y="38"/>
                    <a:pt x="6057" y="1"/>
                    <a:pt x="5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-83329" y="3454681"/>
              <a:ext cx="186359" cy="134026"/>
            </a:xfrm>
            <a:custGeom>
              <a:rect b="b" l="l" r="r" t="t"/>
              <a:pathLst>
                <a:path extrusionOk="0" h="4871" w="6773">
                  <a:moveTo>
                    <a:pt x="5691" y="1"/>
                  </a:moveTo>
                  <a:cubicBezTo>
                    <a:pt x="4664" y="1"/>
                    <a:pt x="2944" y="748"/>
                    <a:pt x="1902" y="1541"/>
                  </a:cubicBezTo>
                  <a:cubicBezTo>
                    <a:pt x="1" y="3009"/>
                    <a:pt x="1" y="4443"/>
                    <a:pt x="334" y="4743"/>
                  </a:cubicBezTo>
                  <a:cubicBezTo>
                    <a:pt x="442" y="4835"/>
                    <a:pt x="591" y="4870"/>
                    <a:pt x="755" y="4870"/>
                  </a:cubicBezTo>
                  <a:cubicBezTo>
                    <a:pt x="1249" y="4870"/>
                    <a:pt x="1894" y="4552"/>
                    <a:pt x="2069" y="4476"/>
                  </a:cubicBezTo>
                  <a:cubicBezTo>
                    <a:pt x="2466" y="4297"/>
                    <a:pt x="2961" y="4241"/>
                    <a:pt x="3474" y="4241"/>
                  </a:cubicBezTo>
                  <a:cubicBezTo>
                    <a:pt x="4340" y="4241"/>
                    <a:pt x="5253" y="4402"/>
                    <a:pt x="5813" y="4402"/>
                  </a:cubicBezTo>
                  <a:cubicBezTo>
                    <a:pt x="6091" y="4402"/>
                    <a:pt x="6283" y="4362"/>
                    <a:pt x="6338" y="4243"/>
                  </a:cubicBezTo>
                  <a:cubicBezTo>
                    <a:pt x="6772" y="3176"/>
                    <a:pt x="4671" y="2442"/>
                    <a:pt x="3536" y="2308"/>
                  </a:cubicBezTo>
                  <a:cubicBezTo>
                    <a:pt x="4570" y="2008"/>
                    <a:pt x="6605" y="1574"/>
                    <a:pt x="6539" y="574"/>
                  </a:cubicBezTo>
                  <a:cubicBezTo>
                    <a:pt x="6506" y="167"/>
                    <a:pt x="6176" y="1"/>
                    <a:pt x="569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-83329" y="3454681"/>
              <a:ext cx="186359" cy="134026"/>
            </a:xfrm>
            <a:custGeom>
              <a:rect b="b" l="l" r="r" t="t"/>
              <a:pathLst>
                <a:path extrusionOk="0" h="4871" w="6773">
                  <a:moveTo>
                    <a:pt x="5691" y="1"/>
                  </a:moveTo>
                  <a:cubicBezTo>
                    <a:pt x="4664" y="1"/>
                    <a:pt x="2944" y="748"/>
                    <a:pt x="1902" y="1541"/>
                  </a:cubicBezTo>
                  <a:cubicBezTo>
                    <a:pt x="1" y="3009"/>
                    <a:pt x="1" y="4443"/>
                    <a:pt x="334" y="4743"/>
                  </a:cubicBezTo>
                  <a:cubicBezTo>
                    <a:pt x="442" y="4835"/>
                    <a:pt x="591" y="4870"/>
                    <a:pt x="755" y="4870"/>
                  </a:cubicBezTo>
                  <a:cubicBezTo>
                    <a:pt x="1249" y="4870"/>
                    <a:pt x="1894" y="4552"/>
                    <a:pt x="2069" y="4476"/>
                  </a:cubicBezTo>
                  <a:cubicBezTo>
                    <a:pt x="2466" y="4297"/>
                    <a:pt x="2961" y="4241"/>
                    <a:pt x="3474" y="4241"/>
                  </a:cubicBezTo>
                  <a:cubicBezTo>
                    <a:pt x="4340" y="4241"/>
                    <a:pt x="5253" y="4402"/>
                    <a:pt x="5813" y="4402"/>
                  </a:cubicBezTo>
                  <a:cubicBezTo>
                    <a:pt x="6091" y="4402"/>
                    <a:pt x="6283" y="4362"/>
                    <a:pt x="6338" y="4243"/>
                  </a:cubicBezTo>
                  <a:cubicBezTo>
                    <a:pt x="6772" y="3176"/>
                    <a:pt x="4671" y="2442"/>
                    <a:pt x="3536" y="2308"/>
                  </a:cubicBezTo>
                  <a:cubicBezTo>
                    <a:pt x="4570" y="2008"/>
                    <a:pt x="6605" y="1574"/>
                    <a:pt x="6539" y="574"/>
                  </a:cubicBezTo>
                  <a:cubicBezTo>
                    <a:pt x="6506" y="167"/>
                    <a:pt x="6176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455002" y="3533842"/>
              <a:ext cx="230356" cy="655022"/>
            </a:xfrm>
            <a:custGeom>
              <a:rect b="b" l="l" r="r" t="t"/>
              <a:pathLst>
                <a:path extrusionOk="0" h="23806" w="8372">
                  <a:moveTo>
                    <a:pt x="395" y="1"/>
                  </a:moveTo>
                  <a:cubicBezTo>
                    <a:pt x="306" y="1"/>
                    <a:pt x="221" y="120"/>
                    <a:pt x="299" y="198"/>
                  </a:cubicBezTo>
                  <a:cubicBezTo>
                    <a:pt x="3168" y="2934"/>
                    <a:pt x="4936" y="6670"/>
                    <a:pt x="5903" y="10472"/>
                  </a:cubicBezTo>
                  <a:cubicBezTo>
                    <a:pt x="6403" y="12507"/>
                    <a:pt x="6704" y="14609"/>
                    <a:pt x="6804" y="16710"/>
                  </a:cubicBezTo>
                  <a:cubicBezTo>
                    <a:pt x="5570" y="12707"/>
                    <a:pt x="4235" y="9739"/>
                    <a:pt x="332" y="7103"/>
                  </a:cubicBezTo>
                  <a:cubicBezTo>
                    <a:pt x="245" y="7051"/>
                    <a:pt x="147" y="7007"/>
                    <a:pt x="85" y="7007"/>
                  </a:cubicBezTo>
                  <a:cubicBezTo>
                    <a:pt x="29" y="7007"/>
                    <a:pt x="1" y="7042"/>
                    <a:pt x="32" y="7137"/>
                  </a:cubicBezTo>
                  <a:cubicBezTo>
                    <a:pt x="900" y="9238"/>
                    <a:pt x="1433" y="11540"/>
                    <a:pt x="2534" y="13575"/>
                  </a:cubicBezTo>
                  <a:cubicBezTo>
                    <a:pt x="3535" y="15376"/>
                    <a:pt x="5103" y="16644"/>
                    <a:pt x="6770" y="17778"/>
                  </a:cubicBezTo>
                  <a:cubicBezTo>
                    <a:pt x="6804" y="17878"/>
                    <a:pt x="6837" y="17944"/>
                    <a:pt x="6870" y="18011"/>
                  </a:cubicBezTo>
                  <a:cubicBezTo>
                    <a:pt x="6937" y="19913"/>
                    <a:pt x="6971" y="21781"/>
                    <a:pt x="7037" y="23649"/>
                  </a:cubicBezTo>
                  <a:cubicBezTo>
                    <a:pt x="7037" y="23743"/>
                    <a:pt x="7133" y="23805"/>
                    <a:pt x="7223" y="23805"/>
                  </a:cubicBezTo>
                  <a:cubicBezTo>
                    <a:pt x="7292" y="23805"/>
                    <a:pt x="7356" y="23769"/>
                    <a:pt x="7371" y="23682"/>
                  </a:cubicBezTo>
                  <a:cubicBezTo>
                    <a:pt x="8372" y="15343"/>
                    <a:pt x="6971" y="5903"/>
                    <a:pt x="466" y="32"/>
                  </a:cubicBezTo>
                  <a:cubicBezTo>
                    <a:pt x="444" y="10"/>
                    <a:pt x="419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-641361" y="3403283"/>
              <a:ext cx="227384" cy="222679"/>
            </a:xfrm>
            <a:custGeom>
              <a:rect b="b" l="l" r="r" t="t"/>
              <a:pathLst>
                <a:path extrusionOk="0" h="8093" w="8264">
                  <a:moveTo>
                    <a:pt x="2230" y="1"/>
                  </a:moveTo>
                  <a:cubicBezTo>
                    <a:pt x="2030" y="1"/>
                    <a:pt x="1850" y="43"/>
                    <a:pt x="1702" y="140"/>
                  </a:cubicBezTo>
                  <a:cubicBezTo>
                    <a:pt x="701" y="807"/>
                    <a:pt x="2636" y="2008"/>
                    <a:pt x="3336" y="2408"/>
                  </a:cubicBezTo>
                  <a:cubicBezTo>
                    <a:pt x="1968" y="2508"/>
                    <a:pt x="0" y="3276"/>
                    <a:pt x="434" y="4843"/>
                  </a:cubicBezTo>
                  <a:cubicBezTo>
                    <a:pt x="514" y="5215"/>
                    <a:pt x="826" y="5460"/>
                    <a:pt x="1186" y="5460"/>
                  </a:cubicBezTo>
                  <a:cubicBezTo>
                    <a:pt x="1278" y="5460"/>
                    <a:pt x="1373" y="5444"/>
                    <a:pt x="1468" y="5410"/>
                  </a:cubicBezTo>
                  <a:cubicBezTo>
                    <a:pt x="2269" y="5210"/>
                    <a:pt x="2902" y="4643"/>
                    <a:pt x="3636" y="4310"/>
                  </a:cubicBezTo>
                  <a:lnTo>
                    <a:pt x="3636" y="4310"/>
                  </a:lnTo>
                  <a:cubicBezTo>
                    <a:pt x="2602" y="5144"/>
                    <a:pt x="1535" y="6611"/>
                    <a:pt x="2402" y="7745"/>
                  </a:cubicBezTo>
                  <a:cubicBezTo>
                    <a:pt x="2554" y="7973"/>
                    <a:pt x="2802" y="8092"/>
                    <a:pt x="3055" y="8092"/>
                  </a:cubicBezTo>
                  <a:cubicBezTo>
                    <a:pt x="3248" y="8092"/>
                    <a:pt x="3444" y="8023"/>
                    <a:pt x="3603" y="7879"/>
                  </a:cubicBezTo>
                  <a:cubicBezTo>
                    <a:pt x="4437" y="7345"/>
                    <a:pt x="5004" y="5611"/>
                    <a:pt x="6105" y="5511"/>
                  </a:cubicBezTo>
                  <a:cubicBezTo>
                    <a:pt x="6582" y="5682"/>
                    <a:pt x="7244" y="6061"/>
                    <a:pt x="7698" y="6061"/>
                  </a:cubicBezTo>
                  <a:cubicBezTo>
                    <a:pt x="8039" y="6061"/>
                    <a:pt x="8263" y="5848"/>
                    <a:pt x="8206" y="5177"/>
                  </a:cubicBezTo>
                  <a:cubicBezTo>
                    <a:pt x="8140" y="3843"/>
                    <a:pt x="6805" y="2575"/>
                    <a:pt x="5704" y="1741"/>
                  </a:cubicBezTo>
                  <a:cubicBezTo>
                    <a:pt x="5083" y="1289"/>
                    <a:pt x="3338" y="1"/>
                    <a:pt x="223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-641361" y="3403283"/>
              <a:ext cx="227384" cy="222679"/>
            </a:xfrm>
            <a:custGeom>
              <a:rect b="b" l="l" r="r" t="t"/>
              <a:pathLst>
                <a:path extrusionOk="0" h="8093" w="8264">
                  <a:moveTo>
                    <a:pt x="2230" y="1"/>
                  </a:moveTo>
                  <a:cubicBezTo>
                    <a:pt x="2030" y="1"/>
                    <a:pt x="1850" y="43"/>
                    <a:pt x="1702" y="140"/>
                  </a:cubicBezTo>
                  <a:cubicBezTo>
                    <a:pt x="701" y="807"/>
                    <a:pt x="2636" y="2008"/>
                    <a:pt x="3336" y="2408"/>
                  </a:cubicBezTo>
                  <a:cubicBezTo>
                    <a:pt x="1968" y="2508"/>
                    <a:pt x="0" y="3276"/>
                    <a:pt x="434" y="4843"/>
                  </a:cubicBezTo>
                  <a:cubicBezTo>
                    <a:pt x="514" y="5215"/>
                    <a:pt x="826" y="5460"/>
                    <a:pt x="1186" y="5460"/>
                  </a:cubicBezTo>
                  <a:cubicBezTo>
                    <a:pt x="1278" y="5460"/>
                    <a:pt x="1373" y="5444"/>
                    <a:pt x="1468" y="5410"/>
                  </a:cubicBezTo>
                  <a:cubicBezTo>
                    <a:pt x="2269" y="5210"/>
                    <a:pt x="2902" y="4643"/>
                    <a:pt x="3636" y="4310"/>
                  </a:cubicBezTo>
                  <a:lnTo>
                    <a:pt x="3636" y="4310"/>
                  </a:lnTo>
                  <a:cubicBezTo>
                    <a:pt x="2602" y="5144"/>
                    <a:pt x="1535" y="6611"/>
                    <a:pt x="2402" y="7745"/>
                  </a:cubicBezTo>
                  <a:cubicBezTo>
                    <a:pt x="2554" y="7973"/>
                    <a:pt x="2802" y="8092"/>
                    <a:pt x="3055" y="8092"/>
                  </a:cubicBezTo>
                  <a:cubicBezTo>
                    <a:pt x="3248" y="8092"/>
                    <a:pt x="3444" y="8023"/>
                    <a:pt x="3603" y="7879"/>
                  </a:cubicBezTo>
                  <a:cubicBezTo>
                    <a:pt x="4437" y="7345"/>
                    <a:pt x="5004" y="5611"/>
                    <a:pt x="6105" y="5511"/>
                  </a:cubicBezTo>
                  <a:cubicBezTo>
                    <a:pt x="6582" y="5682"/>
                    <a:pt x="7244" y="6061"/>
                    <a:pt x="7698" y="6061"/>
                  </a:cubicBezTo>
                  <a:cubicBezTo>
                    <a:pt x="8039" y="6061"/>
                    <a:pt x="8263" y="5848"/>
                    <a:pt x="8206" y="5177"/>
                  </a:cubicBezTo>
                  <a:cubicBezTo>
                    <a:pt x="8140" y="3843"/>
                    <a:pt x="6805" y="2575"/>
                    <a:pt x="5704" y="1741"/>
                  </a:cubicBezTo>
                  <a:cubicBezTo>
                    <a:pt x="5083" y="1289"/>
                    <a:pt x="3338" y="1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-595466" y="3442657"/>
              <a:ext cx="187267" cy="129321"/>
            </a:xfrm>
            <a:custGeom>
              <a:rect b="b" l="l" r="r" t="t"/>
              <a:pathLst>
                <a:path extrusionOk="0" h="4700" w="6806">
                  <a:moveTo>
                    <a:pt x="1015" y="0"/>
                  </a:moveTo>
                  <a:cubicBezTo>
                    <a:pt x="505" y="0"/>
                    <a:pt x="167" y="167"/>
                    <a:pt x="167" y="577"/>
                  </a:cubicBezTo>
                  <a:cubicBezTo>
                    <a:pt x="134" y="1611"/>
                    <a:pt x="2168" y="1978"/>
                    <a:pt x="3203" y="2212"/>
                  </a:cubicBezTo>
                  <a:cubicBezTo>
                    <a:pt x="2068" y="2412"/>
                    <a:pt x="0" y="3212"/>
                    <a:pt x="501" y="4246"/>
                  </a:cubicBezTo>
                  <a:cubicBezTo>
                    <a:pt x="552" y="4356"/>
                    <a:pt x="718" y="4395"/>
                    <a:pt x="960" y="4395"/>
                  </a:cubicBezTo>
                  <a:cubicBezTo>
                    <a:pt x="1553" y="4395"/>
                    <a:pt x="2605" y="4162"/>
                    <a:pt x="3559" y="4162"/>
                  </a:cubicBezTo>
                  <a:cubicBezTo>
                    <a:pt x="3988" y="4162"/>
                    <a:pt x="4398" y="4209"/>
                    <a:pt x="4737" y="4346"/>
                  </a:cubicBezTo>
                  <a:cubicBezTo>
                    <a:pt x="4906" y="4419"/>
                    <a:pt x="5543" y="4699"/>
                    <a:pt x="6036" y="4699"/>
                  </a:cubicBezTo>
                  <a:cubicBezTo>
                    <a:pt x="6226" y="4699"/>
                    <a:pt x="6394" y="4658"/>
                    <a:pt x="6505" y="4547"/>
                  </a:cubicBezTo>
                  <a:cubicBezTo>
                    <a:pt x="6805" y="4246"/>
                    <a:pt x="6772" y="2812"/>
                    <a:pt x="4804" y="1411"/>
                  </a:cubicBezTo>
                  <a:cubicBezTo>
                    <a:pt x="3757" y="676"/>
                    <a:pt x="2040" y="0"/>
                    <a:pt x="1015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595466" y="3442657"/>
              <a:ext cx="187267" cy="129321"/>
            </a:xfrm>
            <a:custGeom>
              <a:rect b="b" l="l" r="r" t="t"/>
              <a:pathLst>
                <a:path extrusionOk="0" h="4700" w="6806">
                  <a:moveTo>
                    <a:pt x="1015" y="0"/>
                  </a:moveTo>
                  <a:cubicBezTo>
                    <a:pt x="505" y="0"/>
                    <a:pt x="167" y="167"/>
                    <a:pt x="167" y="577"/>
                  </a:cubicBezTo>
                  <a:cubicBezTo>
                    <a:pt x="134" y="1611"/>
                    <a:pt x="2168" y="1978"/>
                    <a:pt x="3203" y="2212"/>
                  </a:cubicBezTo>
                  <a:cubicBezTo>
                    <a:pt x="2068" y="2412"/>
                    <a:pt x="0" y="3212"/>
                    <a:pt x="501" y="4246"/>
                  </a:cubicBezTo>
                  <a:cubicBezTo>
                    <a:pt x="552" y="4356"/>
                    <a:pt x="718" y="4395"/>
                    <a:pt x="960" y="4395"/>
                  </a:cubicBezTo>
                  <a:cubicBezTo>
                    <a:pt x="1553" y="4395"/>
                    <a:pt x="2605" y="4162"/>
                    <a:pt x="3559" y="4162"/>
                  </a:cubicBezTo>
                  <a:cubicBezTo>
                    <a:pt x="3988" y="4162"/>
                    <a:pt x="4398" y="4209"/>
                    <a:pt x="4737" y="4346"/>
                  </a:cubicBezTo>
                  <a:cubicBezTo>
                    <a:pt x="4906" y="4419"/>
                    <a:pt x="5543" y="4699"/>
                    <a:pt x="6036" y="4699"/>
                  </a:cubicBezTo>
                  <a:cubicBezTo>
                    <a:pt x="6226" y="4699"/>
                    <a:pt x="6394" y="4658"/>
                    <a:pt x="6505" y="4547"/>
                  </a:cubicBezTo>
                  <a:cubicBezTo>
                    <a:pt x="6805" y="4246"/>
                    <a:pt x="6772" y="2812"/>
                    <a:pt x="4804" y="1411"/>
                  </a:cubicBezTo>
                  <a:cubicBezTo>
                    <a:pt x="3757" y="676"/>
                    <a:pt x="2040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419865" y="3355655"/>
              <a:ext cx="301234" cy="866612"/>
            </a:xfrm>
            <a:custGeom>
              <a:rect b="b" l="l" r="r" t="t"/>
              <a:pathLst>
                <a:path extrusionOk="0" h="31496" w="10948">
                  <a:moveTo>
                    <a:pt x="10822" y="1"/>
                  </a:moveTo>
                  <a:cubicBezTo>
                    <a:pt x="10801" y="1"/>
                    <a:pt x="10780" y="11"/>
                    <a:pt x="10764" y="36"/>
                  </a:cubicBezTo>
                  <a:cubicBezTo>
                    <a:pt x="4426" y="7375"/>
                    <a:pt x="5460" y="16415"/>
                    <a:pt x="5460" y="17215"/>
                  </a:cubicBezTo>
                  <a:cubicBezTo>
                    <a:pt x="4559" y="14180"/>
                    <a:pt x="3625" y="10677"/>
                    <a:pt x="256" y="7575"/>
                  </a:cubicBezTo>
                  <a:cubicBezTo>
                    <a:pt x="211" y="7529"/>
                    <a:pt x="165" y="7507"/>
                    <a:pt x="126" y="7507"/>
                  </a:cubicBezTo>
                  <a:cubicBezTo>
                    <a:pt x="51" y="7507"/>
                    <a:pt x="1" y="7589"/>
                    <a:pt x="23" y="7742"/>
                  </a:cubicBezTo>
                  <a:cubicBezTo>
                    <a:pt x="657" y="13379"/>
                    <a:pt x="2191" y="16348"/>
                    <a:pt x="5460" y="19384"/>
                  </a:cubicBezTo>
                  <a:cubicBezTo>
                    <a:pt x="5560" y="20251"/>
                    <a:pt x="5694" y="21151"/>
                    <a:pt x="5827" y="22052"/>
                  </a:cubicBezTo>
                  <a:cubicBezTo>
                    <a:pt x="6261" y="25188"/>
                    <a:pt x="6928" y="28290"/>
                    <a:pt x="7828" y="31325"/>
                  </a:cubicBezTo>
                  <a:cubicBezTo>
                    <a:pt x="7872" y="31442"/>
                    <a:pt x="7974" y="31495"/>
                    <a:pt x="8071" y="31495"/>
                  </a:cubicBezTo>
                  <a:cubicBezTo>
                    <a:pt x="8196" y="31495"/>
                    <a:pt x="8314" y="31409"/>
                    <a:pt x="8295" y="31259"/>
                  </a:cubicBezTo>
                  <a:cubicBezTo>
                    <a:pt x="7862" y="28390"/>
                    <a:pt x="7095" y="25555"/>
                    <a:pt x="6661" y="22686"/>
                  </a:cubicBezTo>
                  <a:cubicBezTo>
                    <a:pt x="6194" y="19784"/>
                    <a:pt x="6027" y="16848"/>
                    <a:pt x="6161" y="13913"/>
                  </a:cubicBezTo>
                  <a:cubicBezTo>
                    <a:pt x="6427" y="9076"/>
                    <a:pt x="7762" y="3939"/>
                    <a:pt x="10897" y="170"/>
                  </a:cubicBezTo>
                  <a:cubicBezTo>
                    <a:pt x="10947" y="95"/>
                    <a:pt x="10885" y="1"/>
                    <a:pt x="10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200818" y="3167452"/>
              <a:ext cx="235006" cy="257348"/>
            </a:xfrm>
            <a:custGeom>
              <a:rect b="b" l="l" r="r" t="t"/>
              <a:pathLst>
                <a:path extrusionOk="0" h="9353" w="8541">
                  <a:moveTo>
                    <a:pt x="4447" y="0"/>
                  </a:moveTo>
                  <a:cubicBezTo>
                    <a:pt x="3109" y="0"/>
                    <a:pt x="1759" y="2861"/>
                    <a:pt x="1335" y="3808"/>
                  </a:cubicBezTo>
                  <a:cubicBezTo>
                    <a:pt x="668" y="5242"/>
                    <a:pt x="1" y="7243"/>
                    <a:pt x="601" y="8644"/>
                  </a:cubicBezTo>
                  <a:cubicBezTo>
                    <a:pt x="838" y="9158"/>
                    <a:pt x="1090" y="9352"/>
                    <a:pt x="1346" y="9352"/>
                  </a:cubicBezTo>
                  <a:cubicBezTo>
                    <a:pt x="1922" y="9352"/>
                    <a:pt x="2518" y="8375"/>
                    <a:pt x="3003" y="7844"/>
                  </a:cubicBezTo>
                  <a:cubicBezTo>
                    <a:pt x="3167" y="7771"/>
                    <a:pt x="3341" y="7740"/>
                    <a:pt x="3521" y="7740"/>
                  </a:cubicBezTo>
                  <a:cubicBezTo>
                    <a:pt x="4582" y="7740"/>
                    <a:pt x="5869" y="8826"/>
                    <a:pt x="6839" y="8911"/>
                  </a:cubicBezTo>
                  <a:cubicBezTo>
                    <a:pt x="6898" y="8922"/>
                    <a:pt x="6958" y="8928"/>
                    <a:pt x="7016" y="8928"/>
                  </a:cubicBezTo>
                  <a:cubicBezTo>
                    <a:pt x="7486" y="8928"/>
                    <a:pt x="7914" y="8585"/>
                    <a:pt x="7973" y="8111"/>
                  </a:cubicBezTo>
                  <a:cubicBezTo>
                    <a:pt x="8240" y="6476"/>
                    <a:pt x="6339" y="5575"/>
                    <a:pt x="4838" y="5275"/>
                  </a:cubicBezTo>
                  <a:cubicBezTo>
                    <a:pt x="4947" y="5267"/>
                    <a:pt x="5056" y="5264"/>
                    <a:pt x="5166" y="5264"/>
                  </a:cubicBezTo>
                  <a:cubicBezTo>
                    <a:pt x="5694" y="5264"/>
                    <a:pt x="6223" y="5340"/>
                    <a:pt x="6751" y="5340"/>
                  </a:cubicBezTo>
                  <a:cubicBezTo>
                    <a:pt x="7047" y="5340"/>
                    <a:pt x="7343" y="5316"/>
                    <a:pt x="7640" y="5242"/>
                  </a:cubicBezTo>
                  <a:cubicBezTo>
                    <a:pt x="8207" y="5142"/>
                    <a:pt x="8540" y="4608"/>
                    <a:pt x="8407" y="4108"/>
                  </a:cubicBezTo>
                  <a:cubicBezTo>
                    <a:pt x="8159" y="3060"/>
                    <a:pt x="7270" y="2698"/>
                    <a:pt x="6285" y="2698"/>
                  </a:cubicBezTo>
                  <a:cubicBezTo>
                    <a:pt x="5545" y="2698"/>
                    <a:pt x="4752" y="2902"/>
                    <a:pt x="4137" y="3174"/>
                  </a:cubicBezTo>
                  <a:cubicBezTo>
                    <a:pt x="4604" y="2373"/>
                    <a:pt x="5938" y="138"/>
                    <a:pt x="4537" y="5"/>
                  </a:cubicBezTo>
                  <a:cubicBezTo>
                    <a:pt x="4507" y="2"/>
                    <a:pt x="4477" y="0"/>
                    <a:pt x="4447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200818" y="3167452"/>
              <a:ext cx="235006" cy="257348"/>
            </a:xfrm>
            <a:custGeom>
              <a:rect b="b" l="l" r="r" t="t"/>
              <a:pathLst>
                <a:path extrusionOk="0" h="9353" w="8541">
                  <a:moveTo>
                    <a:pt x="4447" y="0"/>
                  </a:moveTo>
                  <a:cubicBezTo>
                    <a:pt x="3109" y="0"/>
                    <a:pt x="1759" y="2861"/>
                    <a:pt x="1335" y="3808"/>
                  </a:cubicBezTo>
                  <a:cubicBezTo>
                    <a:pt x="668" y="5242"/>
                    <a:pt x="1" y="7243"/>
                    <a:pt x="601" y="8644"/>
                  </a:cubicBezTo>
                  <a:cubicBezTo>
                    <a:pt x="838" y="9158"/>
                    <a:pt x="1090" y="9352"/>
                    <a:pt x="1346" y="9352"/>
                  </a:cubicBezTo>
                  <a:cubicBezTo>
                    <a:pt x="1922" y="9352"/>
                    <a:pt x="2518" y="8375"/>
                    <a:pt x="3003" y="7844"/>
                  </a:cubicBezTo>
                  <a:cubicBezTo>
                    <a:pt x="3167" y="7771"/>
                    <a:pt x="3341" y="7740"/>
                    <a:pt x="3521" y="7740"/>
                  </a:cubicBezTo>
                  <a:cubicBezTo>
                    <a:pt x="4582" y="7740"/>
                    <a:pt x="5869" y="8826"/>
                    <a:pt x="6839" y="8911"/>
                  </a:cubicBezTo>
                  <a:cubicBezTo>
                    <a:pt x="6898" y="8922"/>
                    <a:pt x="6958" y="8928"/>
                    <a:pt x="7016" y="8928"/>
                  </a:cubicBezTo>
                  <a:cubicBezTo>
                    <a:pt x="7486" y="8928"/>
                    <a:pt x="7914" y="8585"/>
                    <a:pt x="7973" y="8111"/>
                  </a:cubicBezTo>
                  <a:cubicBezTo>
                    <a:pt x="8240" y="6476"/>
                    <a:pt x="6339" y="5575"/>
                    <a:pt x="4838" y="5275"/>
                  </a:cubicBezTo>
                  <a:cubicBezTo>
                    <a:pt x="4947" y="5267"/>
                    <a:pt x="5056" y="5264"/>
                    <a:pt x="5166" y="5264"/>
                  </a:cubicBezTo>
                  <a:cubicBezTo>
                    <a:pt x="5694" y="5264"/>
                    <a:pt x="6223" y="5340"/>
                    <a:pt x="6751" y="5340"/>
                  </a:cubicBezTo>
                  <a:cubicBezTo>
                    <a:pt x="7047" y="5340"/>
                    <a:pt x="7343" y="5316"/>
                    <a:pt x="7640" y="5242"/>
                  </a:cubicBezTo>
                  <a:cubicBezTo>
                    <a:pt x="8207" y="5142"/>
                    <a:pt x="8540" y="4608"/>
                    <a:pt x="8407" y="4108"/>
                  </a:cubicBezTo>
                  <a:cubicBezTo>
                    <a:pt x="8159" y="3060"/>
                    <a:pt x="7270" y="2698"/>
                    <a:pt x="6285" y="2698"/>
                  </a:cubicBezTo>
                  <a:cubicBezTo>
                    <a:pt x="5545" y="2698"/>
                    <a:pt x="4752" y="2902"/>
                    <a:pt x="4137" y="3174"/>
                  </a:cubicBezTo>
                  <a:cubicBezTo>
                    <a:pt x="4604" y="2373"/>
                    <a:pt x="5938" y="138"/>
                    <a:pt x="4537" y="5"/>
                  </a:cubicBezTo>
                  <a:cubicBezTo>
                    <a:pt x="4507" y="2"/>
                    <a:pt x="4477" y="0"/>
                    <a:pt x="4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203570" y="3212604"/>
              <a:ext cx="198273" cy="214479"/>
            </a:xfrm>
            <a:custGeom>
              <a:rect b="b" l="l" r="r" t="t"/>
              <a:pathLst>
                <a:path extrusionOk="0" h="7795" w="7206">
                  <a:moveTo>
                    <a:pt x="4992" y="0"/>
                  </a:moveTo>
                  <a:cubicBezTo>
                    <a:pt x="3956" y="0"/>
                    <a:pt x="2087" y="2057"/>
                    <a:pt x="1268" y="3668"/>
                  </a:cubicBezTo>
                  <a:cubicBezTo>
                    <a:pt x="1" y="6169"/>
                    <a:pt x="735" y="7637"/>
                    <a:pt x="1202" y="7771"/>
                  </a:cubicBezTo>
                  <a:cubicBezTo>
                    <a:pt x="1257" y="7787"/>
                    <a:pt x="1313" y="7795"/>
                    <a:pt x="1371" y="7795"/>
                  </a:cubicBezTo>
                  <a:cubicBezTo>
                    <a:pt x="2007" y="7795"/>
                    <a:pt x="2750" y="6851"/>
                    <a:pt x="2903" y="6636"/>
                  </a:cubicBezTo>
                  <a:cubicBezTo>
                    <a:pt x="4037" y="5302"/>
                    <a:pt x="7206" y="4902"/>
                    <a:pt x="7206" y="4268"/>
                  </a:cubicBezTo>
                  <a:cubicBezTo>
                    <a:pt x="7170" y="3542"/>
                    <a:pt x="6393" y="3300"/>
                    <a:pt x="5488" y="3300"/>
                  </a:cubicBezTo>
                  <a:cubicBezTo>
                    <a:pt x="4729" y="3300"/>
                    <a:pt x="3881" y="3470"/>
                    <a:pt x="3303" y="3668"/>
                  </a:cubicBezTo>
                  <a:cubicBezTo>
                    <a:pt x="4270" y="2834"/>
                    <a:pt x="6138" y="1366"/>
                    <a:pt x="5538" y="332"/>
                  </a:cubicBezTo>
                  <a:cubicBezTo>
                    <a:pt x="5411" y="101"/>
                    <a:pt x="5222" y="0"/>
                    <a:pt x="499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203570" y="3212604"/>
              <a:ext cx="198273" cy="214479"/>
            </a:xfrm>
            <a:custGeom>
              <a:rect b="b" l="l" r="r" t="t"/>
              <a:pathLst>
                <a:path extrusionOk="0" h="7795" w="7206">
                  <a:moveTo>
                    <a:pt x="4992" y="0"/>
                  </a:moveTo>
                  <a:cubicBezTo>
                    <a:pt x="3956" y="0"/>
                    <a:pt x="2087" y="2057"/>
                    <a:pt x="1268" y="3668"/>
                  </a:cubicBezTo>
                  <a:cubicBezTo>
                    <a:pt x="1" y="6169"/>
                    <a:pt x="735" y="7637"/>
                    <a:pt x="1202" y="7771"/>
                  </a:cubicBezTo>
                  <a:cubicBezTo>
                    <a:pt x="1257" y="7787"/>
                    <a:pt x="1313" y="7795"/>
                    <a:pt x="1371" y="7795"/>
                  </a:cubicBezTo>
                  <a:cubicBezTo>
                    <a:pt x="2007" y="7795"/>
                    <a:pt x="2750" y="6851"/>
                    <a:pt x="2903" y="6636"/>
                  </a:cubicBezTo>
                  <a:cubicBezTo>
                    <a:pt x="4037" y="5302"/>
                    <a:pt x="7206" y="4902"/>
                    <a:pt x="7206" y="4268"/>
                  </a:cubicBezTo>
                  <a:cubicBezTo>
                    <a:pt x="7170" y="3542"/>
                    <a:pt x="6393" y="3300"/>
                    <a:pt x="5488" y="3300"/>
                  </a:cubicBezTo>
                  <a:cubicBezTo>
                    <a:pt x="4729" y="3300"/>
                    <a:pt x="3881" y="3470"/>
                    <a:pt x="3303" y="3668"/>
                  </a:cubicBezTo>
                  <a:cubicBezTo>
                    <a:pt x="4270" y="2834"/>
                    <a:pt x="6138" y="1366"/>
                    <a:pt x="5538" y="332"/>
                  </a:cubicBezTo>
                  <a:cubicBezTo>
                    <a:pt x="5411" y="101"/>
                    <a:pt x="5222" y="0"/>
                    <a:pt x="4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-450462" y="4008283"/>
              <a:ext cx="466297" cy="585602"/>
            </a:xfrm>
            <a:custGeom>
              <a:rect b="b" l="l" r="r" t="t"/>
              <a:pathLst>
                <a:path extrusionOk="0" h="21283" w="16947">
                  <a:moveTo>
                    <a:pt x="13444" y="1"/>
                  </a:moveTo>
                  <a:lnTo>
                    <a:pt x="2769" y="34"/>
                  </a:lnTo>
                  <a:lnTo>
                    <a:pt x="1" y="21283"/>
                  </a:lnTo>
                  <a:lnTo>
                    <a:pt x="16946" y="21283"/>
                  </a:lnTo>
                  <a:cubicBezTo>
                    <a:pt x="16579" y="19415"/>
                    <a:pt x="13444" y="1"/>
                    <a:pt x="1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096937" y="2515924"/>
              <a:ext cx="959145" cy="860724"/>
            </a:xfrm>
            <a:custGeom>
              <a:rect b="b" l="l" r="r" t="t"/>
              <a:pathLst>
                <a:path extrusionOk="0" h="31282" w="34859">
                  <a:moveTo>
                    <a:pt x="19214" y="0"/>
                  </a:moveTo>
                  <a:cubicBezTo>
                    <a:pt x="7539" y="0"/>
                    <a:pt x="0" y="12342"/>
                    <a:pt x="5270" y="22750"/>
                  </a:cubicBezTo>
                  <a:cubicBezTo>
                    <a:pt x="8141" y="28363"/>
                    <a:pt x="13677" y="31281"/>
                    <a:pt x="19243" y="31281"/>
                  </a:cubicBezTo>
                  <a:cubicBezTo>
                    <a:pt x="23962" y="31281"/>
                    <a:pt x="28703" y="29183"/>
                    <a:pt x="31856" y="24851"/>
                  </a:cubicBezTo>
                  <a:cubicBezTo>
                    <a:pt x="33791" y="22183"/>
                    <a:pt x="34858" y="18947"/>
                    <a:pt x="34858" y="15678"/>
                  </a:cubicBezTo>
                  <a:cubicBezTo>
                    <a:pt x="34858" y="12743"/>
                    <a:pt x="34024" y="9841"/>
                    <a:pt x="32490" y="7372"/>
                  </a:cubicBezTo>
                  <a:cubicBezTo>
                    <a:pt x="32190" y="6905"/>
                    <a:pt x="31856" y="6438"/>
                    <a:pt x="31489" y="5971"/>
                  </a:cubicBezTo>
                  <a:cubicBezTo>
                    <a:pt x="28821" y="2569"/>
                    <a:pt x="24818" y="400"/>
                    <a:pt x="20481" y="67"/>
                  </a:cubicBezTo>
                  <a:cubicBezTo>
                    <a:pt x="20081" y="0"/>
                    <a:pt x="19614" y="0"/>
                    <a:pt x="19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266732" y="2516832"/>
              <a:ext cx="503910" cy="844435"/>
            </a:xfrm>
            <a:custGeom>
              <a:rect b="b" l="l" r="r" t="t"/>
              <a:pathLst>
                <a:path extrusionOk="0" h="30690" w="18314">
                  <a:moveTo>
                    <a:pt x="13043" y="1"/>
                  </a:moveTo>
                  <a:cubicBezTo>
                    <a:pt x="9707" y="1"/>
                    <a:pt x="6471" y="1068"/>
                    <a:pt x="3769" y="3036"/>
                  </a:cubicBezTo>
                  <a:cubicBezTo>
                    <a:pt x="3769" y="3270"/>
                    <a:pt x="3703" y="3470"/>
                    <a:pt x="3636" y="3670"/>
                  </a:cubicBezTo>
                  <a:cubicBezTo>
                    <a:pt x="3403" y="4003"/>
                    <a:pt x="1535" y="5238"/>
                    <a:pt x="1434" y="5538"/>
                  </a:cubicBezTo>
                  <a:cubicBezTo>
                    <a:pt x="1368" y="5871"/>
                    <a:pt x="1268" y="6338"/>
                    <a:pt x="1268" y="6338"/>
                  </a:cubicBezTo>
                  <a:cubicBezTo>
                    <a:pt x="667" y="7039"/>
                    <a:pt x="367" y="7940"/>
                    <a:pt x="434" y="8874"/>
                  </a:cubicBezTo>
                  <a:cubicBezTo>
                    <a:pt x="534" y="9774"/>
                    <a:pt x="0" y="11375"/>
                    <a:pt x="67" y="11842"/>
                  </a:cubicBezTo>
                  <a:cubicBezTo>
                    <a:pt x="100" y="12006"/>
                    <a:pt x="157" y="12062"/>
                    <a:pt x="225" y="12062"/>
                  </a:cubicBezTo>
                  <a:cubicBezTo>
                    <a:pt x="367" y="12062"/>
                    <a:pt x="555" y="11821"/>
                    <a:pt x="667" y="11776"/>
                  </a:cubicBezTo>
                  <a:cubicBezTo>
                    <a:pt x="676" y="11772"/>
                    <a:pt x="683" y="11771"/>
                    <a:pt x="688" y="11771"/>
                  </a:cubicBezTo>
                  <a:cubicBezTo>
                    <a:pt x="802" y="11771"/>
                    <a:pt x="509" y="12359"/>
                    <a:pt x="667" y="12676"/>
                  </a:cubicBezTo>
                  <a:cubicBezTo>
                    <a:pt x="834" y="13043"/>
                    <a:pt x="1101" y="12943"/>
                    <a:pt x="1268" y="13010"/>
                  </a:cubicBezTo>
                  <a:cubicBezTo>
                    <a:pt x="1434" y="13110"/>
                    <a:pt x="1601" y="13710"/>
                    <a:pt x="2035" y="14011"/>
                  </a:cubicBezTo>
                  <a:cubicBezTo>
                    <a:pt x="2132" y="14083"/>
                    <a:pt x="2214" y="14109"/>
                    <a:pt x="2284" y="14109"/>
                  </a:cubicBezTo>
                  <a:cubicBezTo>
                    <a:pt x="2453" y="14109"/>
                    <a:pt x="2559" y="13962"/>
                    <a:pt x="2667" y="13962"/>
                  </a:cubicBezTo>
                  <a:cubicBezTo>
                    <a:pt x="2700" y="13962"/>
                    <a:pt x="2734" y="13975"/>
                    <a:pt x="2769" y="14011"/>
                  </a:cubicBezTo>
                  <a:cubicBezTo>
                    <a:pt x="2936" y="14177"/>
                    <a:pt x="3036" y="15211"/>
                    <a:pt x="3269" y="15645"/>
                  </a:cubicBezTo>
                  <a:cubicBezTo>
                    <a:pt x="3351" y="15809"/>
                    <a:pt x="3394" y="15855"/>
                    <a:pt x="3425" y="15855"/>
                  </a:cubicBezTo>
                  <a:cubicBezTo>
                    <a:pt x="3466" y="15855"/>
                    <a:pt x="3487" y="15776"/>
                    <a:pt x="3549" y="15776"/>
                  </a:cubicBezTo>
                  <a:cubicBezTo>
                    <a:pt x="3555" y="15776"/>
                    <a:pt x="3562" y="15777"/>
                    <a:pt x="3569" y="15778"/>
                  </a:cubicBezTo>
                  <a:cubicBezTo>
                    <a:pt x="3736" y="15812"/>
                    <a:pt x="4136" y="16279"/>
                    <a:pt x="4270" y="16346"/>
                  </a:cubicBezTo>
                  <a:cubicBezTo>
                    <a:pt x="4281" y="16351"/>
                    <a:pt x="4292" y="16354"/>
                    <a:pt x="4304" y="16354"/>
                  </a:cubicBezTo>
                  <a:cubicBezTo>
                    <a:pt x="4410" y="16354"/>
                    <a:pt x="4522" y="16128"/>
                    <a:pt x="4689" y="16128"/>
                  </a:cubicBezTo>
                  <a:cubicBezTo>
                    <a:pt x="4715" y="16128"/>
                    <a:pt x="4742" y="16133"/>
                    <a:pt x="4770" y="16145"/>
                  </a:cubicBezTo>
                  <a:cubicBezTo>
                    <a:pt x="5004" y="16412"/>
                    <a:pt x="5137" y="16779"/>
                    <a:pt x="5104" y="17146"/>
                  </a:cubicBezTo>
                  <a:cubicBezTo>
                    <a:pt x="5070" y="17346"/>
                    <a:pt x="4837" y="17413"/>
                    <a:pt x="4804" y="17580"/>
                  </a:cubicBezTo>
                  <a:cubicBezTo>
                    <a:pt x="4770" y="17747"/>
                    <a:pt x="4870" y="17847"/>
                    <a:pt x="4603" y="18047"/>
                  </a:cubicBezTo>
                  <a:cubicBezTo>
                    <a:pt x="4270" y="18347"/>
                    <a:pt x="4036" y="18781"/>
                    <a:pt x="3970" y="19248"/>
                  </a:cubicBezTo>
                  <a:cubicBezTo>
                    <a:pt x="3903" y="19748"/>
                    <a:pt x="4703" y="21182"/>
                    <a:pt x="5271" y="21916"/>
                  </a:cubicBezTo>
                  <a:cubicBezTo>
                    <a:pt x="5838" y="22617"/>
                    <a:pt x="7405" y="23684"/>
                    <a:pt x="7505" y="24285"/>
                  </a:cubicBezTo>
                  <a:cubicBezTo>
                    <a:pt x="7606" y="24852"/>
                    <a:pt x="7339" y="26386"/>
                    <a:pt x="7505" y="27087"/>
                  </a:cubicBezTo>
                  <a:cubicBezTo>
                    <a:pt x="7606" y="27787"/>
                    <a:pt x="7872" y="28421"/>
                    <a:pt x="8306" y="28988"/>
                  </a:cubicBezTo>
                  <a:cubicBezTo>
                    <a:pt x="8766" y="29580"/>
                    <a:pt x="9000" y="30690"/>
                    <a:pt x="9517" y="30690"/>
                  </a:cubicBezTo>
                  <a:cubicBezTo>
                    <a:pt x="9525" y="30690"/>
                    <a:pt x="9533" y="30690"/>
                    <a:pt x="9540" y="30689"/>
                  </a:cubicBezTo>
                  <a:cubicBezTo>
                    <a:pt x="10074" y="30689"/>
                    <a:pt x="9807" y="29922"/>
                    <a:pt x="10007" y="29455"/>
                  </a:cubicBezTo>
                  <a:cubicBezTo>
                    <a:pt x="10241" y="28988"/>
                    <a:pt x="10808" y="28021"/>
                    <a:pt x="11542" y="27887"/>
                  </a:cubicBezTo>
                  <a:cubicBezTo>
                    <a:pt x="12309" y="27720"/>
                    <a:pt x="12376" y="27954"/>
                    <a:pt x="12909" y="27554"/>
                  </a:cubicBezTo>
                  <a:cubicBezTo>
                    <a:pt x="13443" y="27187"/>
                    <a:pt x="13777" y="26086"/>
                    <a:pt x="14043" y="25819"/>
                  </a:cubicBezTo>
                  <a:cubicBezTo>
                    <a:pt x="14277" y="25552"/>
                    <a:pt x="15311" y="25686"/>
                    <a:pt x="15945" y="25052"/>
                  </a:cubicBezTo>
                  <a:cubicBezTo>
                    <a:pt x="16579" y="24418"/>
                    <a:pt x="16579" y="24018"/>
                    <a:pt x="16579" y="23784"/>
                  </a:cubicBezTo>
                  <a:cubicBezTo>
                    <a:pt x="16545" y="23551"/>
                    <a:pt x="16212" y="23551"/>
                    <a:pt x="16412" y="23017"/>
                  </a:cubicBezTo>
                  <a:cubicBezTo>
                    <a:pt x="16612" y="22483"/>
                    <a:pt x="18313" y="21316"/>
                    <a:pt x="18213" y="20782"/>
                  </a:cubicBezTo>
                  <a:cubicBezTo>
                    <a:pt x="18146" y="20315"/>
                    <a:pt x="17779" y="19948"/>
                    <a:pt x="17312" y="19915"/>
                  </a:cubicBezTo>
                  <a:cubicBezTo>
                    <a:pt x="17249" y="19895"/>
                    <a:pt x="17193" y="19887"/>
                    <a:pt x="17142" y="19887"/>
                  </a:cubicBezTo>
                  <a:cubicBezTo>
                    <a:pt x="16880" y="19887"/>
                    <a:pt x="16737" y="20098"/>
                    <a:pt x="16388" y="20098"/>
                  </a:cubicBezTo>
                  <a:cubicBezTo>
                    <a:pt x="16334" y="20098"/>
                    <a:pt x="16276" y="20093"/>
                    <a:pt x="16212" y="20082"/>
                  </a:cubicBezTo>
                  <a:cubicBezTo>
                    <a:pt x="15645" y="19948"/>
                    <a:pt x="14177" y="19548"/>
                    <a:pt x="13777" y="19248"/>
                  </a:cubicBezTo>
                  <a:cubicBezTo>
                    <a:pt x="13376" y="18947"/>
                    <a:pt x="13610" y="17880"/>
                    <a:pt x="12809" y="17313"/>
                  </a:cubicBezTo>
                  <a:cubicBezTo>
                    <a:pt x="12009" y="16746"/>
                    <a:pt x="10941" y="16946"/>
                    <a:pt x="10608" y="16846"/>
                  </a:cubicBezTo>
                  <a:cubicBezTo>
                    <a:pt x="10274" y="16712"/>
                    <a:pt x="10241" y="15912"/>
                    <a:pt x="9440" y="15645"/>
                  </a:cubicBezTo>
                  <a:cubicBezTo>
                    <a:pt x="8640" y="15378"/>
                    <a:pt x="8439" y="15512"/>
                    <a:pt x="8039" y="15378"/>
                  </a:cubicBezTo>
                  <a:cubicBezTo>
                    <a:pt x="7639" y="15245"/>
                    <a:pt x="7139" y="15245"/>
                    <a:pt x="7105" y="15011"/>
                  </a:cubicBezTo>
                  <a:cubicBezTo>
                    <a:pt x="7105" y="14811"/>
                    <a:pt x="7305" y="14611"/>
                    <a:pt x="7005" y="14478"/>
                  </a:cubicBezTo>
                  <a:cubicBezTo>
                    <a:pt x="6952" y="14458"/>
                    <a:pt x="6897" y="14448"/>
                    <a:pt x="6843" y="14448"/>
                  </a:cubicBezTo>
                  <a:cubicBezTo>
                    <a:pt x="6628" y="14448"/>
                    <a:pt x="6425" y="14598"/>
                    <a:pt x="6371" y="14811"/>
                  </a:cubicBezTo>
                  <a:cubicBezTo>
                    <a:pt x="6271" y="15078"/>
                    <a:pt x="6438" y="15178"/>
                    <a:pt x="6038" y="15311"/>
                  </a:cubicBezTo>
                  <a:cubicBezTo>
                    <a:pt x="5604" y="15445"/>
                    <a:pt x="5704" y="15612"/>
                    <a:pt x="5504" y="15645"/>
                  </a:cubicBezTo>
                  <a:cubicBezTo>
                    <a:pt x="5494" y="15646"/>
                    <a:pt x="5484" y="15647"/>
                    <a:pt x="5474" y="15647"/>
                  </a:cubicBezTo>
                  <a:cubicBezTo>
                    <a:pt x="5253" y="15647"/>
                    <a:pt x="5063" y="15309"/>
                    <a:pt x="4904" y="15245"/>
                  </a:cubicBezTo>
                  <a:cubicBezTo>
                    <a:pt x="4895" y="15240"/>
                    <a:pt x="4885" y="15238"/>
                    <a:pt x="4876" y="15238"/>
                  </a:cubicBezTo>
                  <a:cubicBezTo>
                    <a:pt x="4764" y="15238"/>
                    <a:pt x="4608" y="15514"/>
                    <a:pt x="4360" y="15514"/>
                  </a:cubicBezTo>
                  <a:cubicBezTo>
                    <a:pt x="4312" y="15514"/>
                    <a:pt x="4259" y="15504"/>
                    <a:pt x="4203" y="15478"/>
                  </a:cubicBezTo>
                  <a:cubicBezTo>
                    <a:pt x="3870" y="15278"/>
                    <a:pt x="3803" y="14844"/>
                    <a:pt x="3870" y="14211"/>
                  </a:cubicBezTo>
                  <a:cubicBezTo>
                    <a:pt x="3970" y="13610"/>
                    <a:pt x="3836" y="13477"/>
                    <a:pt x="3603" y="13377"/>
                  </a:cubicBezTo>
                  <a:cubicBezTo>
                    <a:pt x="3567" y="13367"/>
                    <a:pt x="3526" y="13363"/>
                    <a:pt x="3482" y="13363"/>
                  </a:cubicBezTo>
                  <a:cubicBezTo>
                    <a:pt x="3326" y="13363"/>
                    <a:pt x="3131" y="13412"/>
                    <a:pt x="2994" y="13412"/>
                  </a:cubicBezTo>
                  <a:cubicBezTo>
                    <a:pt x="2916" y="13412"/>
                    <a:pt x="2856" y="13395"/>
                    <a:pt x="2835" y="13343"/>
                  </a:cubicBezTo>
                  <a:cubicBezTo>
                    <a:pt x="2735" y="13177"/>
                    <a:pt x="3302" y="12643"/>
                    <a:pt x="3302" y="12376"/>
                  </a:cubicBezTo>
                  <a:cubicBezTo>
                    <a:pt x="3302" y="12109"/>
                    <a:pt x="3136" y="11876"/>
                    <a:pt x="2869" y="11776"/>
                  </a:cubicBezTo>
                  <a:cubicBezTo>
                    <a:pt x="2840" y="11765"/>
                    <a:pt x="2817" y="11760"/>
                    <a:pt x="2799" y="11760"/>
                  </a:cubicBezTo>
                  <a:cubicBezTo>
                    <a:pt x="2651" y="11760"/>
                    <a:pt x="2818" y="12097"/>
                    <a:pt x="2402" y="12276"/>
                  </a:cubicBezTo>
                  <a:cubicBezTo>
                    <a:pt x="2200" y="12377"/>
                    <a:pt x="2047" y="12434"/>
                    <a:pt x="1929" y="12434"/>
                  </a:cubicBezTo>
                  <a:cubicBezTo>
                    <a:pt x="1774" y="12434"/>
                    <a:pt x="1677" y="12336"/>
                    <a:pt x="1601" y="12109"/>
                  </a:cubicBezTo>
                  <a:cubicBezTo>
                    <a:pt x="1468" y="11709"/>
                    <a:pt x="1601" y="10041"/>
                    <a:pt x="1801" y="9841"/>
                  </a:cubicBezTo>
                  <a:cubicBezTo>
                    <a:pt x="1968" y="9641"/>
                    <a:pt x="2502" y="9707"/>
                    <a:pt x="2802" y="9474"/>
                  </a:cubicBezTo>
                  <a:cubicBezTo>
                    <a:pt x="3076" y="9261"/>
                    <a:pt x="3377" y="8965"/>
                    <a:pt x="3732" y="8965"/>
                  </a:cubicBezTo>
                  <a:cubicBezTo>
                    <a:pt x="3766" y="8965"/>
                    <a:pt x="3801" y="8968"/>
                    <a:pt x="3836" y="8974"/>
                  </a:cubicBezTo>
                  <a:cubicBezTo>
                    <a:pt x="4270" y="9107"/>
                    <a:pt x="4637" y="9374"/>
                    <a:pt x="4904" y="9741"/>
                  </a:cubicBezTo>
                  <a:cubicBezTo>
                    <a:pt x="4904" y="9841"/>
                    <a:pt x="4737" y="10174"/>
                    <a:pt x="4804" y="10375"/>
                  </a:cubicBezTo>
                  <a:cubicBezTo>
                    <a:pt x="4837" y="10541"/>
                    <a:pt x="5004" y="10842"/>
                    <a:pt x="5104" y="10908"/>
                  </a:cubicBezTo>
                  <a:cubicBezTo>
                    <a:pt x="5111" y="10910"/>
                    <a:pt x="5118" y="10911"/>
                    <a:pt x="5125" y="10911"/>
                  </a:cubicBezTo>
                  <a:cubicBezTo>
                    <a:pt x="5234" y="10911"/>
                    <a:pt x="5206" y="10654"/>
                    <a:pt x="5237" y="10308"/>
                  </a:cubicBezTo>
                  <a:cubicBezTo>
                    <a:pt x="5237" y="9974"/>
                    <a:pt x="5304" y="8974"/>
                    <a:pt x="5771" y="8507"/>
                  </a:cubicBezTo>
                  <a:cubicBezTo>
                    <a:pt x="5982" y="8310"/>
                    <a:pt x="6132" y="8285"/>
                    <a:pt x="6267" y="8285"/>
                  </a:cubicBezTo>
                  <a:cubicBezTo>
                    <a:pt x="6314" y="8285"/>
                    <a:pt x="6360" y="8288"/>
                    <a:pt x="6405" y="8288"/>
                  </a:cubicBezTo>
                  <a:cubicBezTo>
                    <a:pt x="6517" y="8288"/>
                    <a:pt x="6629" y="8269"/>
                    <a:pt x="6772" y="8140"/>
                  </a:cubicBezTo>
                  <a:cubicBezTo>
                    <a:pt x="7105" y="7839"/>
                    <a:pt x="7272" y="7239"/>
                    <a:pt x="7639" y="6872"/>
                  </a:cubicBezTo>
                  <a:cubicBezTo>
                    <a:pt x="8006" y="6505"/>
                    <a:pt x="8706" y="6605"/>
                    <a:pt x="8840" y="6472"/>
                  </a:cubicBezTo>
                  <a:cubicBezTo>
                    <a:pt x="8940" y="6305"/>
                    <a:pt x="8840" y="5905"/>
                    <a:pt x="9040" y="5738"/>
                  </a:cubicBezTo>
                  <a:cubicBezTo>
                    <a:pt x="9077" y="5707"/>
                    <a:pt x="9120" y="5695"/>
                    <a:pt x="9170" y="5695"/>
                  </a:cubicBezTo>
                  <a:cubicBezTo>
                    <a:pt x="9390" y="5695"/>
                    <a:pt x="9732" y="5944"/>
                    <a:pt x="10141" y="5971"/>
                  </a:cubicBezTo>
                  <a:cubicBezTo>
                    <a:pt x="10164" y="5973"/>
                    <a:pt x="10188" y="5974"/>
                    <a:pt x="10211" y="5974"/>
                  </a:cubicBezTo>
                  <a:cubicBezTo>
                    <a:pt x="10678" y="5974"/>
                    <a:pt x="11040" y="5665"/>
                    <a:pt x="11008" y="5538"/>
                  </a:cubicBezTo>
                  <a:cubicBezTo>
                    <a:pt x="10941" y="5404"/>
                    <a:pt x="10408" y="5304"/>
                    <a:pt x="10274" y="5171"/>
                  </a:cubicBezTo>
                  <a:cubicBezTo>
                    <a:pt x="10107" y="5071"/>
                    <a:pt x="9840" y="4504"/>
                    <a:pt x="9974" y="4337"/>
                  </a:cubicBezTo>
                  <a:cubicBezTo>
                    <a:pt x="9992" y="4309"/>
                    <a:pt x="10019" y="4298"/>
                    <a:pt x="10051" y="4298"/>
                  </a:cubicBezTo>
                  <a:cubicBezTo>
                    <a:pt x="10244" y="4298"/>
                    <a:pt x="10651" y="4709"/>
                    <a:pt x="10842" y="4709"/>
                  </a:cubicBezTo>
                  <a:cubicBezTo>
                    <a:pt x="10853" y="4709"/>
                    <a:pt x="10864" y="4707"/>
                    <a:pt x="10875" y="4704"/>
                  </a:cubicBezTo>
                  <a:cubicBezTo>
                    <a:pt x="11075" y="4637"/>
                    <a:pt x="11175" y="4404"/>
                    <a:pt x="11342" y="4304"/>
                  </a:cubicBezTo>
                  <a:cubicBezTo>
                    <a:pt x="11425" y="4262"/>
                    <a:pt x="11515" y="4243"/>
                    <a:pt x="11603" y="4243"/>
                  </a:cubicBezTo>
                  <a:cubicBezTo>
                    <a:pt x="11726" y="4243"/>
                    <a:pt x="11845" y="4279"/>
                    <a:pt x="11942" y="4337"/>
                  </a:cubicBezTo>
                  <a:cubicBezTo>
                    <a:pt x="11975" y="4437"/>
                    <a:pt x="11375" y="4737"/>
                    <a:pt x="11475" y="4937"/>
                  </a:cubicBezTo>
                  <a:cubicBezTo>
                    <a:pt x="11688" y="5151"/>
                    <a:pt x="11987" y="5258"/>
                    <a:pt x="12303" y="5258"/>
                  </a:cubicBezTo>
                  <a:cubicBezTo>
                    <a:pt x="12382" y="5258"/>
                    <a:pt x="12462" y="5251"/>
                    <a:pt x="12542" y="5238"/>
                  </a:cubicBezTo>
                  <a:cubicBezTo>
                    <a:pt x="12709" y="5104"/>
                    <a:pt x="12476" y="4771"/>
                    <a:pt x="12409" y="4437"/>
                  </a:cubicBezTo>
                  <a:cubicBezTo>
                    <a:pt x="12342" y="4137"/>
                    <a:pt x="12009" y="3069"/>
                    <a:pt x="11508" y="2969"/>
                  </a:cubicBezTo>
                  <a:cubicBezTo>
                    <a:pt x="11432" y="2953"/>
                    <a:pt x="11360" y="2946"/>
                    <a:pt x="11291" y="2946"/>
                  </a:cubicBezTo>
                  <a:cubicBezTo>
                    <a:pt x="11007" y="2946"/>
                    <a:pt x="10788" y="3059"/>
                    <a:pt x="10655" y="3059"/>
                  </a:cubicBezTo>
                  <a:cubicBezTo>
                    <a:pt x="10623" y="3059"/>
                    <a:pt x="10596" y="3052"/>
                    <a:pt x="10574" y="3036"/>
                  </a:cubicBezTo>
                  <a:cubicBezTo>
                    <a:pt x="10408" y="2969"/>
                    <a:pt x="10274" y="2235"/>
                    <a:pt x="9840" y="2202"/>
                  </a:cubicBezTo>
                  <a:cubicBezTo>
                    <a:pt x="9373" y="2202"/>
                    <a:pt x="9207" y="2969"/>
                    <a:pt x="9007" y="3136"/>
                  </a:cubicBezTo>
                  <a:cubicBezTo>
                    <a:pt x="8819" y="3292"/>
                    <a:pt x="8076" y="3946"/>
                    <a:pt x="7873" y="3946"/>
                  </a:cubicBezTo>
                  <a:cubicBezTo>
                    <a:pt x="7859" y="3946"/>
                    <a:pt x="7848" y="3943"/>
                    <a:pt x="7839" y="3937"/>
                  </a:cubicBezTo>
                  <a:cubicBezTo>
                    <a:pt x="7706" y="3837"/>
                    <a:pt x="8006" y="3336"/>
                    <a:pt x="7872" y="3169"/>
                  </a:cubicBezTo>
                  <a:cubicBezTo>
                    <a:pt x="7739" y="3036"/>
                    <a:pt x="7205" y="2903"/>
                    <a:pt x="7272" y="2669"/>
                  </a:cubicBezTo>
                  <a:cubicBezTo>
                    <a:pt x="7305" y="2436"/>
                    <a:pt x="7672" y="2436"/>
                    <a:pt x="7839" y="2336"/>
                  </a:cubicBezTo>
                  <a:cubicBezTo>
                    <a:pt x="8006" y="2235"/>
                    <a:pt x="8073" y="1969"/>
                    <a:pt x="8373" y="1902"/>
                  </a:cubicBezTo>
                  <a:cubicBezTo>
                    <a:pt x="8395" y="1900"/>
                    <a:pt x="8417" y="1899"/>
                    <a:pt x="8438" y="1899"/>
                  </a:cubicBezTo>
                  <a:cubicBezTo>
                    <a:pt x="8716" y="1899"/>
                    <a:pt x="8922" y="2072"/>
                    <a:pt x="9099" y="2072"/>
                  </a:cubicBezTo>
                  <a:cubicBezTo>
                    <a:pt x="9113" y="2072"/>
                    <a:pt x="9127" y="2071"/>
                    <a:pt x="9140" y="2069"/>
                  </a:cubicBezTo>
                  <a:cubicBezTo>
                    <a:pt x="9327" y="2038"/>
                    <a:pt x="9572" y="1832"/>
                    <a:pt x="9848" y="1832"/>
                  </a:cubicBezTo>
                  <a:cubicBezTo>
                    <a:pt x="9868" y="1832"/>
                    <a:pt x="9887" y="1833"/>
                    <a:pt x="9907" y="1835"/>
                  </a:cubicBezTo>
                  <a:cubicBezTo>
                    <a:pt x="10241" y="1869"/>
                    <a:pt x="10541" y="2235"/>
                    <a:pt x="10741" y="2302"/>
                  </a:cubicBezTo>
                  <a:cubicBezTo>
                    <a:pt x="10753" y="2305"/>
                    <a:pt x="10767" y="2307"/>
                    <a:pt x="10783" y="2307"/>
                  </a:cubicBezTo>
                  <a:cubicBezTo>
                    <a:pt x="11093" y="2307"/>
                    <a:pt x="12207" y="1715"/>
                    <a:pt x="12175" y="1335"/>
                  </a:cubicBezTo>
                  <a:cubicBezTo>
                    <a:pt x="12142" y="968"/>
                    <a:pt x="10508" y="1168"/>
                    <a:pt x="10441" y="1001"/>
                  </a:cubicBezTo>
                  <a:cubicBezTo>
                    <a:pt x="10380" y="818"/>
                    <a:pt x="11349" y="663"/>
                    <a:pt x="11899" y="663"/>
                  </a:cubicBezTo>
                  <a:cubicBezTo>
                    <a:pt x="11951" y="663"/>
                    <a:pt x="11999" y="665"/>
                    <a:pt x="12042" y="668"/>
                  </a:cubicBezTo>
                  <a:cubicBezTo>
                    <a:pt x="12542" y="701"/>
                    <a:pt x="12876" y="668"/>
                    <a:pt x="13043" y="868"/>
                  </a:cubicBezTo>
                  <a:cubicBezTo>
                    <a:pt x="13210" y="1101"/>
                    <a:pt x="12843" y="1568"/>
                    <a:pt x="12943" y="1768"/>
                  </a:cubicBezTo>
                  <a:cubicBezTo>
                    <a:pt x="13073" y="1997"/>
                    <a:pt x="13586" y="2704"/>
                    <a:pt x="13890" y="2704"/>
                  </a:cubicBezTo>
                  <a:cubicBezTo>
                    <a:pt x="13897" y="2704"/>
                    <a:pt x="13903" y="2703"/>
                    <a:pt x="13910" y="2702"/>
                  </a:cubicBezTo>
                  <a:cubicBezTo>
                    <a:pt x="14210" y="2669"/>
                    <a:pt x="14444" y="1869"/>
                    <a:pt x="14711" y="1735"/>
                  </a:cubicBezTo>
                  <a:cubicBezTo>
                    <a:pt x="14817" y="1659"/>
                    <a:pt x="14916" y="1639"/>
                    <a:pt x="15012" y="1639"/>
                  </a:cubicBezTo>
                  <a:cubicBezTo>
                    <a:pt x="15126" y="1639"/>
                    <a:pt x="15235" y="1668"/>
                    <a:pt x="15344" y="1668"/>
                  </a:cubicBezTo>
                  <a:cubicBezTo>
                    <a:pt x="15374" y="1673"/>
                    <a:pt x="15403" y="1675"/>
                    <a:pt x="15432" y="1675"/>
                  </a:cubicBezTo>
                  <a:cubicBezTo>
                    <a:pt x="15627" y="1675"/>
                    <a:pt x="15791" y="1576"/>
                    <a:pt x="15878" y="1402"/>
                  </a:cubicBezTo>
                  <a:cubicBezTo>
                    <a:pt x="15978" y="1201"/>
                    <a:pt x="15878" y="935"/>
                    <a:pt x="15311" y="734"/>
                  </a:cubicBezTo>
                  <a:cubicBezTo>
                    <a:pt x="14944" y="634"/>
                    <a:pt x="14611" y="401"/>
                    <a:pt x="14344" y="134"/>
                  </a:cubicBezTo>
                  <a:cubicBezTo>
                    <a:pt x="14344" y="101"/>
                    <a:pt x="14310" y="67"/>
                    <a:pt x="14310" y="67"/>
                  </a:cubicBezTo>
                  <a:cubicBezTo>
                    <a:pt x="13910" y="1"/>
                    <a:pt x="13443" y="1"/>
                    <a:pt x="13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393384" y="2830724"/>
              <a:ext cx="58772" cy="49582"/>
            </a:xfrm>
            <a:custGeom>
              <a:rect b="b" l="l" r="r" t="t"/>
              <a:pathLst>
                <a:path extrusionOk="0" h="1802" w="2136">
                  <a:moveTo>
                    <a:pt x="401" y="1"/>
                  </a:moveTo>
                  <a:cubicBezTo>
                    <a:pt x="201" y="1"/>
                    <a:pt x="0" y="201"/>
                    <a:pt x="67" y="401"/>
                  </a:cubicBezTo>
                  <a:cubicBezTo>
                    <a:pt x="67" y="534"/>
                    <a:pt x="434" y="601"/>
                    <a:pt x="901" y="835"/>
                  </a:cubicBezTo>
                  <a:cubicBezTo>
                    <a:pt x="1368" y="1068"/>
                    <a:pt x="1501" y="1802"/>
                    <a:pt x="1735" y="1802"/>
                  </a:cubicBezTo>
                  <a:cubicBezTo>
                    <a:pt x="1968" y="1769"/>
                    <a:pt x="1902" y="1435"/>
                    <a:pt x="2002" y="1335"/>
                  </a:cubicBezTo>
                  <a:cubicBezTo>
                    <a:pt x="2135" y="1235"/>
                    <a:pt x="2135" y="1001"/>
                    <a:pt x="2002" y="868"/>
                  </a:cubicBezTo>
                  <a:cubicBezTo>
                    <a:pt x="1768" y="701"/>
                    <a:pt x="1535" y="268"/>
                    <a:pt x="1101" y="234"/>
                  </a:cubicBezTo>
                  <a:cubicBezTo>
                    <a:pt x="6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59475" y="2865530"/>
              <a:ext cx="38714" cy="22810"/>
            </a:xfrm>
            <a:custGeom>
              <a:rect b="b" l="l" r="r" t="t"/>
              <a:pathLst>
                <a:path extrusionOk="0" h="829" w="1407">
                  <a:moveTo>
                    <a:pt x="741" y="0"/>
                  </a:moveTo>
                  <a:cubicBezTo>
                    <a:pt x="718" y="0"/>
                    <a:pt x="693" y="1"/>
                    <a:pt x="667" y="3"/>
                  </a:cubicBezTo>
                  <a:cubicBezTo>
                    <a:pt x="300" y="70"/>
                    <a:pt x="100" y="203"/>
                    <a:pt x="67" y="370"/>
                  </a:cubicBezTo>
                  <a:cubicBezTo>
                    <a:pt x="0" y="537"/>
                    <a:pt x="67" y="670"/>
                    <a:pt x="534" y="804"/>
                  </a:cubicBezTo>
                  <a:cubicBezTo>
                    <a:pt x="613" y="821"/>
                    <a:pt x="692" y="828"/>
                    <a:pt x="767" y="828"/>
                  </a:cubicBezTo>
                  <a:cubicBezTo>
                    <a:pt x="1131" y="828"/>
                    <a:pt x="1406" y="653"/>
                    <a:pt x="1268" y="570"/>
                  </a:cubicBezTo>
                  <a:cubicBezTo>
                    <a:pt x="1134" y="470"/>
                    <a:pt x="901" y="537"/>
                    <a:pt x="1001" y="370"/>
                  </a:cubicBezTo>
                  <a:cubicBezTo>
                    <a:pt x="1094" y="214"/>
                    <a:pt x="1071" y="0"/>
                    <a:pt x="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498931" y="2876784"/>
              <a:ext cx="27570" cy="16729"/>
            </a:xfrm>
            <a:custGeom>
              <a:rect b="b" l="l" r="r" t="t"/>
              <a:pathLst>
                <a:path extrusionOk="0" h="608" w="1002">
                  <a:moveTo>
                    <a:pt x="548" y="1"/>
                  </a:moveTo>
                  <a:cubicBezTo>
                    <a:pt x="432" y="1"/>
                    <a:pt x="322" y="14"/>
                    <a:pt x="267" y="28"/>
                  </a:cubicBezTo>
                  <a:cubicBezTo>
                    <a:pt x="101" y="28"/>
                    <a:pt x="0" y="328"/>
                    <a:pt x="167" y="495"/>
                  </a:cubicBezTo>
                  <a:cubicBezTo>
                    <a:pt x="246" y="574"/>
                    <a:pt x="288" y="608"/>
                    <a:pt x="331" y="608"/>
                  </a:cubicBezTo>
                  <a:cubicBezTo>
                    <a:pt x="379" y="608"/>
                    <a:pt x="429" y="565"/>
                    <a:pt x="534" y="495"/>
                  </a:cubicBezTo>
                  <a:cubicBezTo>
                    <a:pt x="701" y="328"/>
                    <a:pt x="1001" y="261"/>
                    <a:pt x="934" y="128"/>
                  </a:cubicBezTo>
                  <a:cubicBezTo>
                    <a:pt x="895" y="29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39323" y="2890871"/>
              <a:ext cx="21132" cy="44492"/>
            </a:xfrm>
            <a:custGeom>
              <a:rect b="b" l="l" r="r" t="t"/>
              <a:pathLst>
                <a:path extrusionOk="0" h="1617" w="768">
                  <a:moveTo>
                    <a:pt x="187" y="1"/>
                  </a:moveTo>
                  <a:cubicBezTo>
                    <a:pt x="130" y="1"/>
                    <a:pt x="86" y="25"/>
                    <a:pt x="67" y="83"/>
                  </a:cubicBezTo>
                  <a:cubicBezTo>
                    <a:pt x="0" y="283"/>
                    <a:pt x="300" y="717"/>
                    <a:pt x="300" y="917"/>
                  </a:cubicBezTo>
                  <a:cubicBezTo>
                    <a:pt x="300" y="1117"/>
                    <a:pt x="100" y="1451"/>
                    <a:pt x="300" y="1584"/>
                  </a:cubicBezTo>
                  <a:cubicBezTo>
                    <a:pt x="334" y="1607"/>
                    <a:pt x="364" y="1617"/>
                    <a:pt x="391" y="1617"/>
                  </a:cubicBezTo>
                  <a:cubicBezTo>
                    <a:pt x="524" y="1617"/>
                    <a:pt x="584" y="1372"/>
                    <a:pt x="667" y="1150"/>
                  </a:cubicBezTo>
                  <a:cubicBezTo>
                    <a:pt x="767" y="884"/>
                    <a:pt x="767" y="583"/>
                    <a:pt x="667" y="316"/>
                  </a:cubicBezTo>
                  <a:cubicBezTo>
                    <a:pt x="549" y="150"/>
                    <a:pt x="328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711870" y="2554803"/>
              <a:ext cx="31230" cy="16922"/>
            </a:xfrm>
            <a:custGeom>
              <a:rect b="b" l="l" r="r" t="t"/>
              <a:pathLst>
                <a:path extrusionOk="0" h="615" w="1135">
                  <a:moveTo>
                    <a:pt x="461" y="0"/>
                  </a:moveTo>
                  <a:cubicBezTo>
                    <a:pt x="290" y="0"/>
                    <a:pt x="121" y="32"/>
                    <a:pt x="67" y="122"/>
                  </a:cubicBezTo>
                  <a:cubicBezTo>
                    <a:pt x="0" y="322"/>
                    <a:pt x="367" y="388"/>
                    <a:pt x="567" y="489"/>
                  </a:cubicBezTo>
                  <a:cubicBezTo>
                    <a:pt x="677" y="562"/>
                    <a:pt x="777" y="615"/>
                    <a:pt x="861" y="615"/>
                  </a:cubicBezTo>
                  <a:cubicBezTo>
                    <a:pt x="930" y="615"/>
                    <a:pt x="989" y="579"/>
                    <a:pt x="1034" y="489"/>
                  </a:cubicBezTo>
                  <a:cubicBezTo>
                    <a:pt x="1134" y="322"/>
                    <a:pt x="1034" y="88"/>
                    <a:pt x="834" y="55"/>
                  </a:cubicBezTo>
                  <a:cubicBezTo>
                    <a:pt x="757" y="24"/>
                    <a:pt x="608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788031" y="2594837"/>
              <a:ext cx="59708" cy="42538"/>
            </a:xfrm>
            <a:custGeom>
              <a:rect b="b" l="l" r="r" t="t"/>
              <a:pathLst>
                <a:path extrusionOk="0" h="1546" w="2170">
                  <a:moveTo>
                    <a:pt x="769" y="1"/>
                  </a:moveTo>
                  <a:cubicBezTo>
                    <a:pt x="594" y="1"/>
                    <a:pt x="424" y="45"/>
                    <a:pt x="268" y="134"/>
                  </a:cubicBezTo>
                  <a:cubicBezTo>
                    <a:pt x="101" y="268"/>
                    <a:pt x="1" y="301"/>
                    <a:pt x="68" y="401"/>
                  </a:cubicBezTo>
                  <a:cubicBezTo>
                    <a:pt x="201" y="535"/>
                    <a:pt x="435" y="501"/>
                    <a:pt x="601" y="701"/>
                  </a:cubicBezTo>
                  <a:cubicBezTo>
                    <a:pt x="768" y="902"/>
                    <a:pt x="701" y="1268"/>
                    <a:pt x="902" y="1369"/>
                  </a:cubicBezTo>
                  <a:cubicBezTo>
                    <a:pt x="957" y="1396"/>
                    <a:pt x="1007" y="1408"/>
                    <a:pt x="1051" y="1408"/>
                  </a:cubicBezTo>
                  <a:cubicBezTo>
                    <a:pt x="1168" y="1408"/>
                    <a:pt x="1244" y="1323"/>
                    <a:pt x="1269" y="1202"/>
                  </a:cubicBezTo>
                  <a:cubicBezTo>
                    <a:pt x="1269" y="1068"/>
                    <a:pt x="968" y="701"/>
                    <a:pt x="1002" y="635"/>
                  </a:cubicBezTo>
                  <a:cubicBezTo>
                    <a:pt x="1007" y="625"/>
                    <a:pt x="1020" y="620"/>
                    <a:pt x="1040" y="620"/>
                  </a:cubicBezTo>
                  <a:cubicBezTo>
                    <a:pt x="1148" y="620"/>
                    <a:pt x="1445" y="770"/>
                    <a:pt x="1502" y="968"/>
                  </a:cubicBezTo>
                  <a:cubicBezTo>
                    <a:pt x="1602" y="1168"/>
                    <a:pt x="1435" y="1469"/>
                    <a:pt x="1635" y="1535"/>
                  </a:cubicBezTo>
                  <a:cubicBezTo>
                    <a:pt x="1657" y="1543"/>
                    <a:pt x="1677" y="1546"/>
                    <a:pt x="1693" y="1546"/>
                  </a:cubicBezTo>
                  <a:cubicBezTo>
                    <a:pt x="1830" y="1546"/>
                    <a:pt x="1810" y="1328"/>
                    <a:pt x="1869" y="1268"/>
                  </a:cubicBezTo>
                  <a:cubicBezTo>
                    <a:pt x="1969" y="1202"/>
                    <a:pt x="2169" y="1235"/>
                    <a:pt x="2136" y="1068"/>
                  </a:cubicBezTo>
                  <a:cubicBezTo>
                    <a:pt x="2069" y="801"/>
                    <a:pt x="1902" y="568"/>
                    <a:pt x="1702" y="368"/>
                  </a:cubicBezTo>
                  <a:cubicBezTo>
                    <a:pt x="1502" y="234"/>
                    <a:pt x="1302" y="101"/>
                    <a:pt x="1035" y="34"/>
                  </a:cubicBezTo>
                  <a:cubicBezTo>
                    <a:pt x="946" y="12"/>
                    <a:pt x="857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44024" y="2578328"/>
              <a:ext cx="119360" cy="140822"/>
            </a:xfrm>
            <a:custGeom>
              <a:rect b="b" l="l" r="r" t="t"/>
              <a:pathLst>
                <a:path extrusionOk="0" h="5118" w="4338">
                  <a:moveTo>
                    <a:pt x="168" y="0"/>
                  </a:moveTo>
                  <a:lnTo>
                    <a:pt x="168" y="0"/>
                  </a:lnTo>
                  <a:cubicBezTo>
                    <a:pt x="434" y="234"/>
                    <a:pt x="701" y="568"/>
                    <a:pt x="668" y="734"/>
                  </a:cubicBezTo>
                  <a:cubicBezTo>
                    <a:pt x="635" y="1068"/>
                    <a:pt x="401" y="1035"/>
                    <a:pt x="334" y="1168"/>
                  </a:cubicBezTo>
                  <a:cubicBezTo>
                    <a:pt x="234" y="1502"/>
                    <a:pt x="301" y="1835"/>
                    <a:pt x="468" y="2135"/>
                  </a:cubicBezTo>
                  <a:cubicBezTo>
                    <a:pt x="668" y="2302"/>
                    <a:pt x="1168" y="2636"/>
                    <a:pt x="1168" y="2869"/>
                  </a:cubicBezTo>
                  <a:cubicBezTo>
                    <a:pt x="1138" y="3078"/>
                    <a:pt x="1002" y="3313"/>
                    <a:pt x="854" y="3313"/>
                  </a:cubicBezTo>
                  <a:cubicBezTo>
                    <a:pt x="837" y="3313"/>
                    <a:pt x="819" y="3310"/>
                    <a:pt x="801" y="3303"/>
                  </a:cubicBezTo>
                  <a:cubicBezTo>
                    <a:pt x="674" y="3207"/>
                    <a:pt x="517" y="2900"/>
                    <a:pt x="300" y="2900"/>
                  </a:cubicBezTo>
                  <a:cubicBezTo>
                    <a:pt x="290" y="2900"/>
                    <a:pt x="279" y="2901"/>
                    <a:pt x="268" y="2903"/>
                  </a:cubicBezTo>
                  <a:cubicBezTo>
                    <a:pt x="67" y="2936"/>
                    <a:pt x="201" y="3236"/>
                    <a:pt x="101" y="3436"/>
                  </a:cubicBezTo>
                  <a:cubicBezTo>
                    <a:pt x="1" y="3636"/>
                    <a:pt x="168" y="3736"/>
                    <a:pt x="635" y="4170"/>
                  </a:cubicBezTo>
                  <a:cubicBezTo>
                    <a:pt x="1135" y="4637"/>
                    <a:pt x="868" y="5004"/>
                    <a:pt x="1168" y="5104"/>
                  </a:cubicBezTo>
                  <a:cubicBezTo>
                    <a:pt x="1212" y="5114"/>
                    <a:pt x="1248" y="5118"/>
                    <a:pt x="1279" y="5118"/>
                  </a:cubicBezTo>
                  <a:cubicBezTo>
                    <a:pt x="1448" y="5118"/>
                    <a:pt x="1467" y="5000"/>
                    <a:pt x="1619" y="5000"/>
                  </a:cubicBezTo>
                  <a:cubicBezTo>
                    <a:pt x="1634" y="5000"/>
                    <a:pt x="1650" y="5001"/>
                    <a:pt x="1669" y="5004"/>
                  </a:cubicBezTo>
                  <a:cubicBezTo>
                    <a:pt x="1762" y="5004"/>
                    <a:pt x="1839" y="5015"/>
                    <a:pt x="1907" y="5015"/>
                  </a:cubicBezTo>
                  <a:cubicBezTo>
                    <a:pt x="2009" y="5015"/>
                    <a:pt x="2089" y="4991"/>
                    <a:pt x="2169" y="4871"/>
                  </a:cubicBezTo>
                  <a:cubicBezTo>
                    <a:pt x="2269" y="4637"/>
                    <a:pt x="1769" y="3970"/>
                    <a:pt x="1869" y="3603"/>
                  </a:cubicBezTo>
                  <a:cubicBezTo>
                    <a:pt x="1969" y="3236"/>
                    <a:pt x="2136" y="3303"/>
                    <a:pt x="2269" y="3103"/>
                  </a:cubicBezTo>
                  <a:cubicBezTo>
                    <a:pt x="2402" y="2903"/>
                    <a:pt x="2369" y="2769"/>
                    <a:pt x="2469" y="2636"/>
                  </a:cubicBezTo>
                  <a:cubicBezTo>
                    <a:pt x="2478" y="2627"/>
                    <a:pt x="2487" y="2623"/>
                    <a:pt x="2496" y="2623"/>
                  </a:cubicBezTo>
                  <a:cubicBezTo>
                    <a:pt x="2599" y="2623"/>
                    <a:pt x="2773" y="3081"/>
                    <a:pt x="3170" y="3203"/>
                  </a:cubicBezTo>
                  <a:cubicBezTo>
                    <a:pt x="3554" y="3321"/>
                    <a:pt x="3886" y="3936"/>
                    <a:pt x="4165" y="3936"/>
                  </a:cubicBezTo>
                  <a:cubicBezTo>
                    <a:pt x="4201" y="3936"/>
                    <a:pt x="4236" y="3926"/>
                    <a:pt x="4270" y="3903"/>
                  </a:cubicBezTo>
                  <a:cubicBezTo>
                    <a:pt x="4304" y="3837"/>
                    <a:pt x="4337" y="3803"/>
                    <a:pt x="4337" y="3736"/>
                  </a:cubicBezTo>
                  <a:cubicBezTo>
                    <a:pt x="3203" y="2269"/>
                    <a:pt x="1769" y="1001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70659" y="2713757"/>
              <a:ext cx="212939" cy="486878"/>
            </a:xfrm>
            <a:custGeom>
              <a:rect b="b" l="l" r="r" t="t"/>
              <a:pathLst>
                <a:path extrusionOk="0" h="17695" w="7739">
                  <a:moveTo>
                    <a:pt x="1967" y="1"/>
                  </a:moveTo>
                  <a:cubicBezTo>
                    <a:pt x="1784" y="1"/>
                    <a:pt x="1601" y="94"/>
                    <a:pt x="1268" y="349"/>
                  </a:cubicBezTo>
                  <a:cubicBezTo>
                    <a:pt x="734" y="749"/>
                    <a:pt x="434" y="716"/>
                    <a:pt x="434" y="1016"/>
                  </a:cubicBezTo>
                  <a:cubicBezTo>
                    <a:pt x="534" y="1350"/>
                    <a:pt x="667" y="1683"/>
                    <a:pt x="834" y="1983"/>
                  </a:cubicBezTo>
                  <a:cubicBezTo>
                    <a:pt x="901" y="2217"/>
                    <a:pt x="534" y="2484"/>
                    <a:pt x="334" y="3051"/>
                  </a:cubicBezTo>
                  <a:cubicBezTo>
                    <a:pt x="134" y="3585"/>
                    <a:pt x="367" y="3785"/>
                    <a:pt x="267" y="4085"/>
                  </a:cubicBezTo>
                  <a:cubicBezTo>
                    <a:pt x="134" y="4418"/>
                    <a:pt x="0" y="4252"/>
                    <a:pt x="100" y="4585"/>
                  </a:cubicBezTo>
                  <a:cubicBezTo>
                    <a:pt x="167" y="4919"/>
                    <a:pt x="567" y="4785"/>
                    <a:pt x="634" y="5386"/>
                  </a:cubicBezTo>
                  <a:cubicBezTo>
                    <a:pt x="734" y="5986"/>
                    <a:pt x="334" y="6787"/>
                    <a:pt x="534" y="7287"/>
                  </a:cubicBezTo>
                  <a:cubicBezTo>
                    <a:pt x="734" y="7821"/>
                    <a:pt x="1368" y="8054"/>
                    <a:pt x="1668" y="8488"/>
                  </a:cubicBezTo>
                  <a:cubicBezTo>
                    <a:pt x="2002" y="8888"/>
                    <a:pt x="2268" y="9489"/>
                    <a:pt x="2669" y="9489"/>
                  </a:cubicBezTo>
                  <a:cubicBezTo>
                    <a:pt x="2682" y="9490"/>
                    <a:pt x="2694" y="9490"/>
                    <a:pt x="2707" y="9490"/>
                  </a:cubicBezTo>
                  <a:cubicBezTo>
                    <a:pt x="3082" y="9490"/>
                    <a:pt x="3275" y="9022"/>
                    <a:pt x="3436" y="9022"/>
                  </a:cubicBezTo>
                  <a:cubicBezTo>
                    <a:pt x="3459" y="9018"/>
                    <a:pt x="3482" y="9016"/>
                    <a:pt x="3505" y="9016"/>
                  </a:cubicBezTo>
                  <a:cubicBezTo>
                    <a:pt x="3641" y="9016"/>
                    <a:pt x="3777" y="9074"/>
                    <a:pt x="3913" y="9074"/>
                  </a:cubicBezTo>
                  <a:cubicBezTo>
                    <a:pt x="3954" y="9074"/>
                    <a:pt x="3995" y="9069"/>
                    <a:pt x="4036" y="9055"/>
                  </a:cubicBezTo>
                  <a:cubicBezTo>
                    <a:pt x="4236" y="8955"/>
                    <a:pt x="4036" y="8822"/>
                    <a:pt x="4337" y="8621"/>
                  </a:cubicBezTo>
                  <a:cubicBezTo>
                    <a:pt x="4507" y="8527"/>
                    <a:pt x="4698" y="8465"/>
                    <a:pt x="4868" y="8465"/>
                  </a:cubicBezTo>
                  <a:cubicBezTo>
                    <a:pt x="4999" y="8465"/>
                    <a:pt x="5117" y="8501"/>
                    <a:pt x="5204" y="8588"/>
                  </a:cubicBezTo>
                  <a:cubicBezTo>
                    <a:pt x="5604" y="9155"/>
                    <a:pt x="5738" y="9856"/>
                    <a:pt x="5604" y="10556"/>
                  </a:cubicBezTo>
                  <a:cubicBezTo>
                    <a:pt x="5371" y="11390"/>
                    <a:pt x="5604" y="11423"/>
                    <a:pt x="5571" y="11890"/>
                  </a:cubicBezTo>
                  <a:cubicBezTo>
                    <a:pt x="5504" y="12357"/>
                    <a:pt x="5237" y="15393"/>
                    <a:pt x="3736" y="17695"/>
                  </a:cubicBezTo>
                  <a:cubicBezTo>
                    <a:pt x="7472" y="12524"/>
                    <a:pt x="7739" y="5619"/>
                    <a:pt x="4370" y="215"/>
                  </a:cubicBezTo>
                  <a:lnTo>
                    <a:pt x="4370" y="215"/>
                  </a:lnTo>
                  <a:cubicBezTo>
                    <a:pt x="4270" y="282"/>
                    <a:pt x="4203" y="416"/>
                    <a:pt x="4170" y="516"/>
                  </a:cubicBezTo>
                  <a:cubicBezTo>
                    <a:pt x="4136" y="816"/>
                    <a:pt x="4103" y="983"/>
                    <a:pt x="4003" y="1016"/>
                  </a:cubicBezTo>
                  <a:cubicBezTo>
                    <a:pt x="4000" y="1017"/>
                    <a:pt x="3998" y="1017"/>
                    <a:pt x="3995" y="1017"/>
                  </a:cubicBezTo>
                  <a:cubicBezTo>
                    <a:pt x="3886" y="1017"/>
                    <a:pt x="3563" y="414"/>
                    <a:pt x="3336" y="349"/>
                  </a:cubicBezTo>
                  <a:cubicBezTo>
                    <a:pt x="3002" y="316"/>
                    <a:pt x="2702" y="215"/>
                    <a:pt x="2402" y="115"/>
                  </a:cubicBezTo>
                  <a:cubicBezTo>
                    <a:pt x="2223" y="47"/>
                    <a:pt x="2095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131799" y="2499388"/>
              <a:ext cx="1005976" cy="956394"/>
            </a:xfrm>
            <a:custGeom>
              <a:rect b="b" l="l" r="r" t="t"/>
              <a:pathLst>
                <a:path extrusionOk="0" h="34759" w="36561">
                  <a:moveTo>
                    <a:pt x="25786" y="1"/>
                  </a:moveTo>
                  <a:cubicBezTo>
                    <a:pt x="28588" y="1468"/>
                    <a:pt x="30989" y="3637"/>
                    <a:pt x="32724" y="6339"/>
                  </a:cubicBezTo>
                  <a:cubicBezTo>
                    <a:pt x="34425" y="8974"/>
                    <a:pt x="35426" y="12009"/>
                    <a:pt x="35559" y="15178"/>
                  </a:cubicBezTo>
                  <a:cubicBezTo>
                    <a:pt x="35626" y="16713"/>
                    <a:pt x="35493" y="18280"/>
                    <a:pt x="35192" y="19815"/>
                  </a:cubicBezTo>
                  <a:lnTo>
                    <a:pt x="34892" y="20949"/>
                  </a:lnTo>
                  <a:cubicBezTo>
                    <a:pt x="34826" y="21116"/>
                    <a:pt x="34792" y="21316"/>
                    <a:pt x="34725" y="21516"/>
                  </a:cubicBezTo>
                  <a:lnTo>
                    <a:pt x="34525" y="22050"/>
                  </a:lnTo>
                  <a:cubicBezTo>
                    <a:pt x="34392" y="22417"/>
                    <a:pt x="34258" y="22784"/>
                    <a:pt x="34125" y="23151"/>
                  </a:cubicBezTo>
                  <a:lnTo>
                    <a:pt x="33591" y="24185"/>
                  </a:lnTo>
                  <a:cubicBezTo>
                    <a:pt x="33424" y="24518"/>
                    <a:pt x="33224" y="24852"/>
                    <a:pt x="33024" y="25185"/>
                  </a:cubicBezTo>
                  <a:cubicBezTo>
                    <a:pt x="32824" y="25519"/>
                    <a:pt x="32624" y="25853"/>
                    <a:pt x="32390" y="26186"/>
                  </a:cubicBezTo>
                  <a:cubicBezTo>
                    <a:pt x="31490" y="27420"/>
                    <a:pt x="30456" y="28588"/>
                    <a:pt x="29255" y="29589"/>
                  </a:cubicBezTo>
                  <a:cubicBezTo>
                    <a:pt x="28955" y="29855"/>
                    <a:pt x="28654" y="30056"/>
                    <a:pt x="28354" y="30289"/>
                  </a:cubicBezTo>
                  <a:lnTo>
                    <a:pt x="27887" y="30623"/>
                  </a:lnTo>
                  <a:cubicBezTo>
                    <a:pt x="27720" y="30756"/>
                    <a:pt x="27554" y="30856"/>
                    <a:pt x="27387" y="30956"/>
                  </a:cubicBezTo>
                  <a:cubicBezTo>
                    <a:pt x="24607" y="32774"/>
                    <a:pt x="21294" y="33678"/>
                    <a:pt x="17972" y="33678"/>
                  </a:cubicBezTo>
                  <a:cubicBezTo>
                    <a:pt x="15075" y="33678"/>
                    <a:pt x="12171" y="32991"/>
                    <a:pt x="9607" y="31623"/>
                  </a:cubicBezTo>
                  <a:cubicBezTo>
                    <a:pt x="8240" y="30856"/>
                    <a:pt x="6972" y="29922"/>
                    <a:pt x="5805" y="28888"/>
                  </a:cubicBezTo>
                  <a:cubicBezTo>
                    <a:pt x="4671" y="27787"/>
                    <a:pt x="3670" y="26586"/>
                    <a:pt x="2836" y="25252"/>
                  </a:cubicBezTo>
                  <a:lnTo>
                    <a:pt x="2536" y="24752"/>
                  </a:lnTo>
                  <a:cubicBezTo>
                    <a:pt x="2436" y="24585"/>
                    <a:pt x="2336" y="24385"/>
                    <a:pt x="2236" y="24218"/>
                  </a:cubicBezTo>
                  <a:lnTo>
                    <a:pt x="1702" y="23151"/>
                  </a:lnTo>
                  <a:lnTo>
                    <a:pt x="1235" y="22083"/>
                  </a:lnTo>
                  <a:lnTo>
                    <a:pt x="1035" y="21549"/>
                  </a:lnTo>
                  <a:lnTo>
                    <a:pt x="868" y="20982"/>
                  </a:lnTo>
                  <a:cubicBezTo>
                    <a:pt x="734" y="20582"/>
                    <a:pt x="634" y="20215"/>
                    <a:pt x="534" y="19815"/>
                  </a:cubicBezTo>
                  <a:lnTo>
                    <a:pt x="334" y="18647"/>
                  </a:lnTo>
                  <a:cubicBezTo>
                    <a:pt x="301" y="18447"/>
                    <a:pt x="234" y="18247"/>
                    <a:pt x="201" y="18047"/>
                  </a:cubicBezTo>
                  <a:lnTo>
                    <a:pt x="167" y="17447"/>
                  </a:lnTo>
                  <a:lnTo>
                    <a:pt x="67" y="16279"/>
                  </a:lnTo>
                  <a:lnTo>
                    <a:pt x="67" y="16279"/>
                  </a:lnTo>
                  <a:cubicBezTo>
                    <a:pt x="1" y="17880"/>
                    <a:pt x="167" y="19481"/>
                    <a:pt x="568" y="21049"/>
                  </a:cubicBezTo>
                  <a:lnTo>
                    <a:pt x="701" y="21650"/>
                  </a:lnTo>
                  <a:lnTo>
                    <a:pt x="901" y="22217"/>
                  </a:lnTo>
                  <a:lnTo>
                    <a:pt x="1268" y="23351"/>
                  </a:lnTo>
                  <a:lnTo>
                    <a:pt x="1769" y="24485"/>
                  </a:lnTo>
                  <a:cubicBezTo>
                    <a:pt x="1869" y="24652"/>
                    <a:pt x="1935" y="24852"/>
                    <a:pt x="2035" y="25019"/>
                  </a:cubicBezTo>
                  <a:lnTo>
                    <a:pt x="2336" y="25552"/>
                  </a:lnTo>
                  <a:cubicBezTo>
                    <a:pt x="3136" y="26987"/>
                    <a:pt x="4104" y="28288"/>
                    <a:pt x="5238" y="29455"/>
                  </a:cubicBezTo>
                  <a:lnTo>
                    <a:pt x="6138" y="30289"/>
                  </a:lnTo>
                  <a:cubicBezTo>
                    <a:pt x="6439" y="30556"/>
                    <a:pt x="6772" y="30789"/>
                    <a:pt x="7106" y="31056"/>
                  </a:cubicBezTo>
                  <a:cubicBezTo>
                    <a:pt x="7739" y="31523"/>
                    <a:pt x="8440" y="31990"/>
                    <a:pt x="9174" y="32424"/>
                  </a:cubicBezTo>
                  <a:cubicBezTo>
                    <a:pt x="9507" y="32624"/>
                    <a:pt x="9874" y="32791"/>
                    <a:pt x="10241" y="32958"/>
                  </a:cubicBezTo>
                  <a:lnTo>
                    <a:pt x="10808" y="33225"/>
                  </a:lnTo>
                  <a:cubicBezTo>
                    <a:pt x="10975" y="33325"/>
                    <a:pt x="11175" y="33391"/>
                    <a:pt x="11375" y="33458"/>
                  </a:cubicBezTo>
                  <a:lnTo>
                    <a:pt x="12543" y="33892"/>
                  </a:lnTo>
                  <a:lnTo>
                    <a:pt x="13710" y="34192"/>
                  </a:lnTo>
                  <a:lnTo>
                    <a:pt x="14311" y="34359"/>
                  </a:lnTo>
                  <a:lnTo>
                    <a:pt x="14911" y="34459"/>
                  </a:lnTo>
                  <a:lnTo>
                    <a:pt x="16145" y="34659"/>
                  </a:lnTo>
                  <a:lnTo>
                    <a:pt x="17380" y="34726"/>
                  </a:lnTo>
                  <a:lnTo>
                    <a:pt x="18013" y="34759"/>
                  </a:lnTo>
                  <a:cubicBezTo>
                    <a:pt x="18214" y="34759"/>
                    <a:pt x="18414" y="34759"/>
                    <a:pt x="18614" y="34726"/>
                  </a:cubicBezTo>
                  <a:lnTo>
                    <a:pt x="19881" y="34692"/>
                  </a:lnTo>
                  <a:cubicBezTo>
                    <a:pt x="20282" y="34626"/>
                    <a:pt x="20715" y="34559"/>
                    <a:pt x="21116" y="34525"/>
                  </a:cubicBezTo>
                  <a:cubicBezTo>
                    <a:pt x="21916" y="34392"/>
                    <a:pt x="22717" y="34192"/>
                    <a:pt x="23517" y="33958"/>
                  </a:cubicBezTo>
                  <a:cubicBezTo>
                    <a:pt x="23918" y="33858"/>
                    <a:pt x="24285" y="33692"/>
                    <a:pt x="24685" y="33558"/>
                  </a:cubicBezTo>
                  <a:lnTo>
                    <a:pt x="25252" y="33325"/>
                  </a:lnTo>
                  <a:cubicBezTo>
                    <a:pt x="25452" y="33258"/>
                    <a:pt x="25619" y="33158"/>
                    <a:pt x="25819" y="33091"/>
                  </a:cubicBezTo>
                  <a:lnTo>
                    <a:pt x="26920" y="32557"/>
                  </a:lnTo>
                  <a:lnTo>
                    <a:pt x="27987" y="31890"/>
                  </a:lnTo>
                  <a:cubicBezTo>
                    <a:pt x="28354" y="31690"/>
                    <a:pt x="28688" y="31457"/>
                    <a:pt x="29021" y="31190"/>
                  </a:cubicBezTo>
                  <a:cubicBezTo>
                    <a:pt x="29322" y="30956"/>
                    <a:pt x="29688" y="30723"/>
                    <a:pt x="29989" y="30456"/>
                  </a:cubicBezTo>
                  <a:cubicBezTo>
                    <a:pt x="30622" y="29922"/>
                    <a:pt x="31190" y="29322"/>
                    <a:pt x="31757" y="28721"/>
                  </a:cubicBezTo>
                  <a:cubicBezTo>
                    <a:pt x="32891" y="27520"/>
                    <a:pt x="33825" y="26153"/>
                    <a:pt x="34559" y="24652"/>
                  </a:cubicBezTo>
                  <a:lnTo>
                    <a:pt x="35092" y="23551"/>
                  </a:lnTo>
                  <a:cubicBezTo>
                    <a:pt x="35259" y="23184"/>
                    <a:pt x="35359" y="22784"/>
                    <a:pt x="35493" y="22383"/>
                  </a:cubicBezTo>
                  <a:lnTo>
                    <a:pt x="35726" y="21816"/>
                  </a:lnTo>
                  <a:cubicBezTo>
                    <a:pt x="35760" y="21616"/>
                    <a:pt x="35826" y="21383"/>
                    <a:pt x="35860" y="21216"/>
                  </a:cubicBezTo>
                  <a:lnTo>
                    <a:pt x="36160" y="20015"/>
                  </a:lnTo>
                  <a:cubicBezTo>
                    <a:pt x="36460" y="18414"/>
                    <a:pt x="36560" y="16746"/>
                    <a:pt x="36460" y="15112"/>
                  </a:cubicBezTo>
                  <a:cubicBezTo>
                    <a:pt x="36227" y="11843"/>
                    <a:pt x="35092" y="8707"/>
                    <a:pt x="33191" y="6005"/>
                  </a:cubicBezTo>
                  <a:cubicBezTo>
                    <a:pt x="31323" y="3370"/>
                    <a:pt x="28754" y="1268"/>
                    <a:pt x="25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798129" y="2447990"/>
              <a:ext cx="99164" cy="137713"/>
            </a:xfrm>
            <a:custGeom>
              <a:rect b="b" l="l" r="r" t="t"/>
              <a:pathLst>
                <a:path extrusionOk="0" h="5005" w="3604">
                  <a:moveTo>
                    <a:pt x="2536" y="1"/>
                  </a:moveTo>
                  <a:lnTo>
                    <a:pt x="1" y="4004"/>
                  </a:lnTo>
                  <a:lnTo>
                    <a:pt x="2136" y="5004"/>
                  </a:lnTo>
                  <a:lnTo>
                    <a:pt x="3603" y="53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587970" y="3441997"/>
              <a:ext cx="62432" cy="153314"/>
            </a:xfrm>
            <a:custGeom>
              <a:rect b="b" l="l" r="r" t="t"/>
              <a:pathLst>
                <a:path extrusionOk="0" h="5572" w="2269">
                  <a:moveTo>
                    <a:pt x="0" y="1"/>
                  </a:moveTo>
                  <a:lnTo>
                    <a:pt x="0" y="5571"/>
                  </a:lnTo>
                  <a:lnTo>
                    <a:pt x="2268" y="5571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389697" y="3538382"/>
              <a:ext cx="458042" cy="56929"/>
            </a:xfrm>
            <a:custGeom>
              <a:rect b="b" l="l" r="r" t="t"/>
              <a:pathLst>
                <a:path extrusionOk="0" h="2069" w="16647">
                  <a:moveTo>
                    <a:pt x="1" y="0"/>
                  </a:moveTo>
                  <a:lnTo>
                    <a:pt x="1" y="2068"/>
                  </a:lnTo>
                  <a:lnTo>
                    <a:pt x="16646" y="2068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892253" y="4434160"/>
              <a:ext cx="1318024" cy="156065"/>
            </a:xfrm>
            <a:custGeom>
              <a:rect b="b" l="l" r="r" t="t"/>
              <a:pathLst>
                <a:path extrusionOk="0" h="5672" w="47902">
                  <a:moveTo>
                    <a:pt x="0" y="1"/>
                  </a:moveTo>
                  <a:lnTo>
                    <a:pt x="0" y="5671"/>
                  </a:lnTo>
                  <a:lnTo>
                    <a:pt x="47901" y="5671"/>
                  </a:lnTo>
                  <a:lnTo>
                    <a:pt x="47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150151" y="4434160"/>
              <a:ext cx="54177" cy="156065"/>
            </a:xfrm>
            <a:custGeom>
              <a:rect b="b" l="l" r="r" t="t"/>
              <a:pathLst>
                <a:path extrusionOk="0" h="5672" w="1969">
                  <a:moveTo>
                    <a:pt x="1" y="1"/>
                  </a:moveTo>
                  <a:lnTo>
                    <a:pt x="1" y="5671"/>
                  </a:lnTo>
                  <a:lnTo>
                    <a:pt x="1969" y="5671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925716" y="4434160"/>
              <a:ext cx="129431" cy="156065"/>
            </a:xfrm>
            <a:custGeom>
              <a:rect b="b" l="l" r="r" t="t"/>
              <a:pathLst>
                <a:path extrusionOk="0" h="5672" w="4704">
                  <a:moveTo>
                    <a:pt x="1" y="1"/>
                  </a:moveTo>
                  <a:lnTo>
                    <a:pt x="1" y="5671"/>
                  </a:lnTo>
                  <a:lnTo>
                    <a:pt x="4704" y="567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892253" y="3776992"/>
              <a:ext cx="1318024" cy="201052"/>
            </a:xfrm>
            <a:custGeom>
              <a:rect b="b" l="l" r="r" t="t"/>
              <a:pathLst>
                <a:path extrusionOk="0" h="7307" w="47902">
                  <a:moveTo>
                    <a:pt x="0" y="1"/>
                  </a:moveTo>
                  <a:lnTo>
                    <a:pt x="0" y="7306"/>
                  </a:lnTo>
                  <a:lnTo>
                    <a:pt x="47901" y="7306"/>
                  </a:lnTo>
                  <a:lnTo>
                    <a:pt x="47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002396" y="3776992"/>
              <a:ext cx="331363" cy="201052"/>
            </a:xfrm>
            <a:custGeom>
              <a:rect b="b" l="l" r="r" t="t"/>
              <a:pathLst>
                <a:path extrusionOk="0" h="7307" w="12043">
                  <a:moveTo>
                    <a:pt x="0" y="1"/>
                  </a:moveTo>
                  <a:lnTo>
                    <a:pt x="0" y="7306"/>
                  </a:lnTo>
                  <a:lnTo>
                    <a:pt x="12042" y="7306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064800" y="3804534"/>
              <a:ext cx="207463" cy="35825"/>
            </a:xfrm>
            <a:custGeom>
              <a:rect b="b" l="l" r="r" t="t"/>
              <a:pathLst>
                <a:path extrusionOk="0" h="1302" w="7540">
                  <a:moveTo>
                    <a:pt x="1" y="1"/>
                  </a:moveTo>
                  <a:lnTo>
                    <a:pt x="1" y="1302"/>
                  </a:lnTo>
                  <a:lnTo>
                    <a:pt x="7539" y="1302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064800" y="3859619"/>
              <a:ext cx="207463" cy="35825"/>
            </a:xfrm>
            <a:custGeom>
              <a:rect b="b" l="l" r="r" t="t"/>
              <a:pathLst>
                <a:path extrusionOk="0" h="1302" w="7540">
                  <a:moveTo>
                    <a:pt x="1" y="0"/>
                  </a:moveTo>
                  <a:lnTo>
                    <a:pt x="1" y="1301"/>
                  </a:lnTo>
                  <a:lnTo>
                    <a:pt x="7539" y="1301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064800" y="3914677"/>
              <a:ext cx="207463" cy="34917"/>
            </a:xfrm>
            <a:custGeom>
              <a:rect b="b" l="l" r="r" t="t"/>
              <a:pathLst>
                <a:path extrusionOk="0" h="1269" w="7540">
                  <a:moveTo>
                    <a:pt x="1" y="1"/>
                  </a:moveTo>
                  <a:lnTo>
                    <a:pt x="1" y="1268"/>
                  </a:lnTo>
                  <a:lnTo>
                    <a:pt x="7539" y="1268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768353" y="3978016"/>
              <a:ext cx="1346474" cy="205620"/>
            </a:xfrm>
            <a:custGeom>
              <a:rect b="b" l="l" r="r" t="t"/>
              <a:pathLst>
                <a:path extrusionOk="0" h="7473" w="48936">
                  <a:moveTo>
                    <a:pt x="0" y="0"/>
                  </a:moveTo>
                  <a:lnTo>
                    <a:pt x="0" y="7472"/>
                  </a:lnTo>
                  <a:lnTo>
                    <a:pt x="48935" y="7472"/>
                  </a:lnTo>
                  <a:lnTo>
                    <a:pt x="48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553989" y="4045016"/>
              <a:ext cx="323109" cy="72530"/>
            </a:xfrm>
            <a:custGeom>
              <a:rect b="b" l="l" r="r" t="t"/>
              <a:pathLst>
                <a:path extrusionOk="0" h="2636" w="11743">
                  <a:moveTo>
                    <a:pt x="1" y="0"/>
                  </a:moveTo>
                  <a:lnTo>
                    <a:pt x="1" y="2635"/>
                  </a:lnTo>
                  <a:lnTo>
                    <a:pt x="11743" y="2635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938841" y="4041301"/>
              <a:ext cx="101998" cy="85186"/>
            </a:xfrm>
            <a:custGeom>
              <a:rect b="b" l="l" r="r" t="t"/>
              <a:pathLst>
                <a:path extrusionOk="0" h="3096" w="3707">
                  <a:moveTo>
                    <a:pt x="2155" y="1"/>
                  </a:moveTo>
                  <a:cubicBezTo>
                    <a:pt x="2134" y="1"/>
                    <a:pt x="2113" y="1"/>
                    <a:pt x="2092" y="2"/>
                  </a:cubicBezTo>
                  <a:cubicBezTo>
                    <a:pt x="2079" y="2"/>
                    <a:pt x="2066" y="1"/>
                    <a:pt x="2052" y="1"/>
                  </a:cubicBezTo>
                  <a:cubicBezTo>
                    <a:pt x="678" y="1"/>
                    <a:pt x="0" y="1712"/>
                    <a:pt x="1025" y="2670"/>
                  </a:cubicBezTo>
                  <a:cubicBezTo>
                    <a:pt x="1339" y="2965"/>
                    <a:pt x="1712" y="3095"/>
                    <a:pt x="2077" y="3095"/>
                  </a:cubicBezTo>
                  <a:cubicBezTo>
                    <a:pt x="2913" y="3095"/>
                    <a:pt x="3706" y="2411"/>
                    <a:pt x="3660" y="1436"/>
                  </a:cubicBezTo>
                  <a:cubicBezTo>
                    <a:pt x="3627" y="623"/>
                    <a:pt x="2961" y="1"/>
                    <a:pt x="2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828006" y="3595283"/>
              <a:ext cx="680143" cy="181737"/>
            </a:xfrm>
            <a:custGeom>
              <a:rect b="b" l="l" r="r" t="t"/>
              <a:pathLst>
                <a:path extrusionOk="0" h="6605" w="24719">
                  <a:moveTo>
                    <a:pt x="0" y="0"/>
                  </a:moveTo>
                  <a:lnTo>
                    <a:pt x="0" y="6605"/>
                  </a:lnTo>
                  <a:lnTo>
                    <a:pt x="24718" y="6605"/>
                  </a:lnTo>
                  <a:lnTo>
                    <a:pt x="24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08121" y="3595283"/>
              <a:ext cx="628718" cy="181737"/>
            </a:xfrm>
            <a:custGeom>
              <a:rect b="b" l="l" r="r" t="t"/>
              <a:pathLst>
                <a:path extrusionOk="0" h="6605" w="22850">
                  <a:moveTo>
                    <a:pt x="0" y="0"/>
                  </a:moveTo>
                  <a:lnTo>
                    <a:pt x="0" y="6605"/>
                  </a:lnTo>
                  <a:lnTo>
                    <a:pt x="22850" y="6605"/>
                  </a:lnTo>
                  <a:lnTo>
                    <a:pt x="228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828006" y="3613635"/>
              <a:ext cx="680143" cy="144124"/>
            </a:xfrm>
            <a:custGeom>
              <a:rect b="b" l="l" r="r" t="t"/>
              <a:pathLst>
                <a:path extrusionOk="0" h="5238" w="24719">
                  <a:moveTo>
                    <a:pt x="0" y="0"/>
                  </a:moveTo>
                  <a:lnTo>
                    <a:pt x="0" y="5237"/>
                  </a:lnTo>
                  <a:lnTo>
                    <a:pt x="24718" y="5237"/>
                  </a:lnTo>
                  <a:lnTo>
                    <a:pt x="24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886750" y="3641178"/>
              <a:ext cx="621399" cy="5531"/>
            </a:xfrm>
            <a:custGeom>
              <a:rect b="b" l="l" r="r" t="t"/>
              <a:pathLst>
                <a:path extrusionOk="0" h="201" w="22584">
                  <a:moveTo>
                    <a:pt x="7772" y="0"/>
                  </a:moveTo>
                  <a:cubicBezTo>
                    <a:pt x="5171" y="33"/>
                    <a:pt x="2602" y="67"/>
                    <a:pt x="0" y="100"/>
                  </a:cubicBezTo>
                  <a:cubicBezTo>
                    <a:pt x="2602" y="134"/>
                    <a:pt x="5171" y="134"/>
                    <a:pt x="7772" y="167"/>
                  </a:cubicBezTo>
                  <a:lnTo>
                    <a:pt x="11275" y="200"/>
                  </a:lnTo>
                  <a:lnTo>
                    <a:pt x="19047" y="167"/>
                  </a:lnTo>
                  <a:cubicBezTo>
                    <a:pt x="21649" y="134"/>
                    <a:pt x="19981" y="134"/>
                    <a:pt x="22583" y="100"/>
                  </a:cubicBezTo>
                  <a:cubicBezTo>
                    <a:pt x="19981" y="33"/>
                    <a:pt x="21649" y="0"/>
                    <a:pt x="19047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886750" y="3668693"/>
              <a:ext cx="621399" cy="5531"/>
            </a:xfrm>
            <a:custGeom>
              <a:rect b="b" l="l" r="r" t="t"/>
              <a:pathLst>
                <a:path extrusionOk="0" h="201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68"/>
                    <a:pt x="5171" y="168"/>
                    <a:pt x="7772" y="168"/>
                  </a:cubicBezTo>
                  <a:lnTo>
                    <a:pt x="11275" y="201"/>
                  </a:lnTo>
                  <a:lnTo>
                    <a:pt x="19047" y="168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1"/>
                    <a:pt x="19047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886750" y="3697143"/>
              <a:ext cx="621399" cy="5558"/>
            </a:xfrm>
            <a:custGeom>
              <a:rect b="b" l="l" r="r" t="t"/>
              <a:pathLst>
                <a:path extrusionOk="0" h="202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34"/>
                    <a:pt x="5171" y="168"/>
                    <a:pt x="7772" y="201"/>
                  </a:cubicBezTo>
                  <a:lnTo>
                    <a:pt x="19047" y="201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34"/>
                    <a:pt x="19047" y="34"/>
                  </a:cubicBezTo>
                  <a:lnTo>
                    <a:pt x="112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886750" y="3725594"/>
              <a:ext cx="621399" cy="5558"/>
            </a:xfrm>
            <a:custGeom>
              <a:rect b="b" l="l" r="r" t="t"/>
              <a:pathLst>
                <a:path extrusionOk="0" h="202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34"/>
                    <a:pt x="5171" y="168"/>
                    <a:pt x="7772" y="168"/>
                  </a:cubicBezTo>
                  <a:lnTo>
                    <a:pt x="11275" y="201"/>
                  </a:lnTo>
                  <a:lnTo>
                    <a:pt x="19047" y="168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34"/>
                    <a:pt x="19047" y="34"/>
                  </a:cubicBezTo>
                  <a:lnTo>
                    <a:pt x="112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646687" y="3595283"/>
              <a:ext cx="89066" cy="181737"/>
            </a:xfrm>
            <a:custGeom>
              <a:rect b="b" l="l" r="r" t="t"/>
              <a:pathLst>
                <a:path extrusionOk="0" h="6605" w="3237">
                  <a:moveTo>
                    <a:pt x="1" y="0"/>
                  </a:moveTo>
                  <a:lnTo>
                    <a:pt x="1" y="6605"/>
                  </a:lnTo>
                  <a:lnTo>
                    <a:pt x="3237" y="6605"/>
                  </a:lnTo>
                  <a:lnTo>
                    <a:pt x="3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045022" y="3595283"/>
              <a:ext cx="58772" cy="181737"/>
            </a:xfrm>
            <a:custGeom>
              <a:rect b="b" l="l" r="r" t="t"/>
              <a:pathLst>
                <a:path extrusionOk="0" h="6605" w="2136">
                  <a:moveTo>
                    <a:pt x="1" y="0"/>
                  </a:moveTo>
                  <a:lnTo>
                    <a:pt x="1" y="6605"/>
                  </a:lnTo>
                  <a:lnTo>
                    <a:pt x="2136" y="6605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294247" y="4183609"/>
              <a:ext cx="765495" cy="250579"/>
            </a:xfrm>
            <a:custGeom>
              <a:rect b="b" l="l" r="r" t="t"/>
              <a:pathLst>
                <a:path extrusionOk="0" h="9107" w="27821">
                  <a:moveTo>
                    <a:pt x="1" y="0"/>
                  </a:moveTo>
                  <a:lnTo>
                    <a:pt x="1" y="9107"/>
                  </a:lnTo>
                  <a:lnTo>
                    <a:pt x="27821" y="9107"/>
                  </a:lnTo>
                  <a:lnTo>
                    <a:pt x="27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712360" y="4183609"/>
              <a:ext cx="581007" cy="250579"/>
            </a:xfrm>
            <a:custGeom>
              <a:rect b="b" l="l" r="r" t="t"/>
              <a:pathLst>
                <a:path extrusionOk="0" h="9107" w="21116">
                  <a:moveTo>
                    <a:pt x="0" y="0"/>
                  </a:moveTo>
                  <a:lnTo>
                    <a:pt x="0" y="9107"/>
                  </a:lnTo>
                  <a:lnTo>
                    <a:pt x="21115" y="9107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294247" y="4210216"/>
              <a:ext cx="765495" cy="198273"/>
            </a:xfrm>
            <a:custGeom>
              <a:rect b="b" l="l" r="r" t="t"/>
              <a:pathLst>
                <a:path extrusionOk="0" h="7206" w="27821">
                  <a:moveTo>
                    <a:pt x="1" y="1"/>
                  </a:moveTo>
                  <a:lnTo>
                    <a:pt x="1" y="7206"/>
                  </a:lnTo>
                  <a:lnTo>
                    <a:pt x="27821" y="7206"/>
                  </a:lnTo>
                  <a:lnTo>
                    <a:pt x="27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293339" y="4365318"/>
              <a:ext cx="716848" cy="4623"/>
            </a:xfrm>
            <a:custGeom>
              <a:rect b="b" l="l" r="r" t="t"/>
              <a:pathLst>
                <a:path extrusionOk="0" h="168" w="26053">
                  <a:moveTo>
                    <a:pt x="6538" y="1"/>
                  </a:moveTo>
                  <a:cubicBezTo>
                    <a:pt x="4370" y="1"/>
                    <a:pt x="2202" y="34"/>
                    <a:pt x="0" y="68"/>
                  </a:cubicBezTo>
                  <a:cubicBezTo>
                    <a:pt x="2169" y="101"/>
                    <a:pt x="4370" y="134"/>
                    <a:pt x="6538" y="134"/>
                  </a:cubicBezTo>
                  <a:lnTo>
                    <a:pt x="13043" y="168"/>
                  </a:lnTo>
                  <a:lnTo>
                    <a:pt x="19548" y="134"/>
                  </a:lnTo>
                  <a:cubicBezTo>
                    <a:pt x="21716" y="134"/>
                    <a:pt x="23884" y="101"/>
                    <a:pt x="26052" y="68"/>
                  </a:cubicBezTo>
                  <a:cubicBezTo>
                    <a:pt x="23884" y="34"/>
                    <a:pt x="21716" y="1"/>
                    <a:pt x="1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293339" y="4325861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6538" y="1"/>
                  </a:moveTo>
                  <a:cubicBezTo>
                    <a:pt x="4370" y="34"/>
                    <a:pt x="2202" y="67"/>
                    <a:pt x="0" y="101"/>
                  </a:cubicBezTo>
                  <a:cubicBezTo>
                    <a:pt x="2169" y="134"/>
                    <a:pt x="4370" y="167"/>
                    <a:pt x="6538" y="167"/>
                  </a:cubicBezTo>
                  <a:lnTo>
                    <a:pt x="13043" y="201"/>
                  </a:lnTo>
                  <a:lnTo>
                    <a:pt x="19548" y="167"/>
                  </a:lnTo>
                  <a:cubicBezTo>
                    <a:pt x="21716" y="167"/>
                    <a:pt x="23884" y="134"/>
                    <a:pt x="26052" y="101"/>
                  </a:cubicBezTo>
                  <a:cubicBezTo>
                    <a:pt x="23884" y="67"/>
                    <a:pt x="21716" y="34"/>
                    <a:pt x="1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293339" y="4286405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13043" y="0"/>
                  </a:moveTo>
                  <a:lnTo>
                    <a:pt x="6538" y="34"/>
                  </a:lnTo>
                  <a:cubicBezTo>
                    <a:pt x="4370" y="67"/>
                    <a:pt x="2202" y="67"/>
                    <a:pt x="0" y="100"/>
                  </a:cubicBezTo>
                  <a:cubicBezTo>
                    <a:pt x="2169" y="167"/>
                    <a:pt x="4370" y="200"/>
                    <a:pt x="6538" y="200"/>
                  </a:cubicBezTo>
                  <a:lnTo>
                    <a:pt x="19548" y="200"/>
                  </a:lnTo>
                  <a:cubicBezTo>
                    <a:pt x="21716" y="167"/>
                    <a:pt x="23884" y="134"/>
                    <a:pt x="26052" y="100"/>
                  </a:cubicBezTo>
                  <a:cubicBezTo>
                    <a:pt x="23884" y="67"/>
                    <a:pt x="21716" y="67"/>
                    <a:pt x="19548" y="34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293339" y="4247856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13043" y="0"/>
                  </a:moveTo>
                  <a:lnTo>
                    <a:pt x="6538" y="34"/>
                  </a:lnTo>
                  <a:cubicBezTo>
                    <a:pt x="4370" y="34"/>
                    <a:pt x="2202" y="67"/>
                    <a:pt x="0" y="100"/>
                  </a:cubicBezTo>
                  <a:cubicBezTo>
                    <a:pt x="2169" y="167"/>
                    <a:pt x="4370" y="167"/>
                    <a:pt x="6538" y="167"/>
                  </a:cubicBezTo>
                  <a:lnTo>
                    <a:pt x="13043" y="200"/>
                  </a:lnTo>
                  <a:lnTo>
                    <a:pt x="19548" y="167"/>
                  </a:lnTo>
                  <a:cubicBezTo>
                    <a:pt x="21716" y="167"/>
                    <a:pt x="23884" y="134"/>
                    <a:pt x="26052" y="100"/>
                  </a:cubicBezTo>
                  <a:cubicBezTo>
                    <a:pt x="23884" y="67"/>
                    <a:pt x="21716" y="34"/>
                    <a:pt x="19548" y="34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805058" y="4183609"/>
              <a:ext cx="108327" cy="250579"/>
            </a:xfrm>
            <a:custGeom>
              <a:rect b="b" l="l" r="r" t="t"/>
              <a:pathLst>
                <a:path extrusionOk="0" h="9107" w="3937">
                  <a:moveTo>
                    <a:pt x="0" y="0"/>
                  </a:moveTo>
                  <a:lnTo>
                    <a:pt x="0" y="9107"/>
                  </a:lnTo>
                  <a:lnTo>
                    <a:pt x="3937" y="9107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-689099" y="4587446"/>
              <a:ext cx="4956277" cy="11969"/>
            </a:xfrm>
            <a:custGeom>
              <a:rect b="b" l="l" r="r" t="t"/>
              <a:pathLst>
                <a:path extrusionOk="0" h="435" w="180130">
                  <a:moveTo>
                    <a:pt x="90065" y="0"/>
                  </a:moveTo>
                  <a:lnTo>
                    <a:pt x="45033" y="67"/>
                  </a:lnTo>
                  <a:lnTo>
                    <a:pt x="22517" y="134"/>
                  </a:lnTo>
                  <a:lnTo>
                    <a:pt x="1" y="234"/>
                  </a:lnTo>
                  <a:lnTo>
                    <a:pt x="22517" y="334"/>
                  </a:lnTo>
                  <a:lnTo>
                    <a:pt x="45033" y="367"/>
                  </a:lnTo>
                  <a:lnTo>
                    <a:pt x="90065" y="434"/>
                  </a:lnTo>
                  <a:lnTo>
                    <a:pt x="135097" y="367"/>
                  </a:lnTo>
                  <a:lnTo>
                    <a:pt x="157613" y="334"/>
                  </a:lnTo>
                  <a:lnTo>
                    <a:pt x="180129" y="234"/>
                  </a:lnTo>
                  <a:lnTo>
                    <a:pt x="157613" y="134"/>
                  </a:lnTo>
                  <a:lnTo>
                    <a:pt x="135097" y="67"/>
                  </a:lnTo>
                  <a:lnTo>
                    <a:pt x="90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1050" name="Google Shape;1050;p24"/>
          <p:cNvGraphicFramePr/>
          <p:nvPr/>
        </p:nvGraphicFramePr>
        <p:xfrm>
          <a:off x="917790" y="139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089775"/>
                <a:gridCol w="1208625"/>
                <a:gridCol w="1208625"/>
              </a:tblGrid>
              <a:tr h="54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j’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tu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il/elle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nous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vous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ils/elles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051" name="Google Shape;1051;p24"/>
          <p:cNvGrpSpPr/>
          <p:nvPr/>
        </p:nvGrpSpPr>
        <p:grpSpPr>
          <a:xfrm>
            <a:off x="5572781" y="2903003"/>
            <a:ext cx="2152183" cy="1013696"/>
            <a:chOff x="5239453" y="2903004"/>
            <a:chExt cx="2485200" cy="1013696"/>
          </a:xfrm>
        </p:grpSpPr>
        <p:sp>
          <p:nvSpPr>
            <p:cNvPr id="1052" name="Google Shape;1052;p24"/>
            <p:cNvSpPr txBox="1"/>
            <p:nvPr/>
          </p:nvSpPr>
          <p:spPr>
            <a:xfrm>
              <a:off x="5239453" y="3399499"/>
              <a:ext cx="24852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3" name="Google Shape;1053;p24"/>
            <p:cNvSpPr txBox="1"/>
            <p:nvPr/>
          </p:nvSpPr>
          <p:spPr>
            <a:xfrm>
              <a:off x="5239453" y="2903004"/>
              <a:ext cx="248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Participe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54" name="Google Shape;1054;p24"/>
          <p:cNvGrpSpPr/>
          <p:nvPr/>
        </p:nvGrpSpPr>
        <p:grpSpPr>
          <a:xfrm>
            <a:off x="5572238" y="1896000"/>
            <a:ext cx="2152183" cy="1007201"/>
            <a:chOff x="5238826" y="1896000"/>
            <a:chExt cx="2485200" cy="1007201"/>
          </a:xfrm>
        </p:grpSpPr>
        <p:sp>
          <p:nvSpPr>
            <p:cNvPr id="1055" name="Google Shape;1055;p24"/>
            <p:cNvSpPr txBox="1"/>
            <p:nvPr/>
          </p:nvSpPr>
          <p:spPr>
            <a:xfrm>
              <a:off x="5238826" y="2386001"/>
              <a:ext cx="24852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6" name="Google Shape;1056;p24"/>
            <p:cNvSpPr txBox="1"/>
            <p:nvPr/>
          </p:nvSpPr>
          <p:spPr>
            <a:xfrm>
              <a:off x="5240079" y="1896000"/>
              <a:ext cx="248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avoir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057" name="Google Shape;1057;p24"/>
          <p:cNvCxnSpPr>
            <a:stCxn id="1052" idx="2"/>
            <a:endCxn id="1058" idx="4"/>
          </p:cNvCxnSpPr>
          <p:nvPr/>
        </p:nvCxnSpPr>
        <p:spPr>
          <a:xfrm rot="5400000">
            <a:off x="4989573" y="2747899"/>
            <a:ext cx="490500" cy="2828100"/>
          </a:xfrm>
          <a:prstGeom prst="bentConnector3">
            <a:avLst>
              <a:gd fmla="val 14854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58" name="Google Shape;1058;p24"/>
          <p:cNvSpPr/>
          <p:nvPr/>
        </p:nvSpPr>
        <p:spPr>
          <a:xfrm>
            <a:off x="3575538" y="391670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9" name="Google Shape;1059;p24"/>
          <p:cNvCxnSpPr>
            <a:stCxn id="1056" idx="0"/>
            <a:endCxn id="1060" idx="0"/>
          </p:cNvCxnSpPr>
          <p:nvPr/>
        </p:nvCxnSpPr>
        <p:spPr>
          <a:xfrm flipH="1" rot="5400000">
            <a:off x="4410466" y="-342300"/>
            <a:ext cx="499200" cy="3977400"/>
          </a:xfrm>
          <a:prstGeom prst="bentConnector3">
            <a:avLst>
              <a:gd fmla="val 14772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60" name="Google Shape;1060;p24"/>
          <p:cNvSpPr/>
          <p:nvPr/>
        </p:nvSpPr>
        <p:spPr>
          <a:xfrm>
            <a:off x="2426050" y="13966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1" name="Google Shape;1061;p24"/>
          <p:cNvGrpSpPr/>
          <p:nvPr/>
        </p:nvGrpSpPr>
        <p:grpSpPr>
          <a:xfrm>
            <a:off x="7858075" y="2079125"/>
            <a:ext cx="572702" cy="572700"/>
            <a:chOff x="7858075" y="2079125"/>
            <a:chExt cx="572702" cy="572700"/>
          </a:xfrm>
        </p:grpSpPr>
        <p:sp>
          <p:nvSpPr>
            <p:cNvPr id="1062" name="Google Shape;1062;p24"/>
            <p:cNvSpPr/>
            <p:nvPr/>
          </p:nvSpPr>
          <p:spPr>
            <a:xfrm>
              <a:off x="7858075" y="20791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4"/>
            <p:cNvSpPr txBox="1"/>
            <p:nvPr/>
          </p:nvSpPr>
          <p:spPr>
            <a:xfrm>
              <a:off x="7858077" y="21490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064" name="Google Shape;1064;p24"/>
          <p:cNvGrpSpPr/>
          <p:nvPr/>
        </p:nvGrpSpPr>
        <p:grpSpPr>
          <a:xfrm>
            <a:off x="7858075" y="3031625"/>
            <a:ext cx="572702" cy="572700"/>
            <a:chOff x="7858075" y="3031625"/>
            <a:chExt cx="572702" cy="572700"/>
          </a:xfrm>
        </p:grpSpPr>
        <p:sp>
          <p:nvSpPr>
            <p:cNvPr id="1065" name="Google Shape;1065;p24"/>
            <p:cNvSpPr/>
            <p:nvPr/>
          </p:nvSpPr>
          <p:spPr>
            <a:xfrm>
              <a:off x="7858075" y="30316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4"/>
            <p:cNvSpPr txBox="1"/>
            <p:nvPr/>
          </p:nvSpPr>
          <p:spPr>
            <a:xfrm>
              <a:off x="7858077" y="31015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1072" name="Google Shape;1072;p25"/>
          <p:cNvGraphicFramePr/>
          <p:nvPr/>
        </p:nvGraphicFramePr>
        <p:xfrm>
          <a:off x="457188" y="162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4267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Avoir - to have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Être - to be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suis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 am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singular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 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 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Il/Elle/On 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 has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Il/ Elle/ On est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 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avons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sommes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plural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êtes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Ils/Elles 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Ils/Elles sont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073" name="Google Shape;1073;p2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Auxiliary verbs comparison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6"/>
          <p:cNvSpPr/>
          <p:nvPr/>
        </p:nvSpPr>
        <p:spPr>
          <a:xfrm flipH="1">
            <a:off x="173871" y="4724370"/>
            <a:ext cx="8522329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080" name="Google Shape;1080;p26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How to build phrases in perfect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81" name="Google Shape;1081;p26"/>
          <p:cNvGrpSpPr/>
          <p:nvPr/>
        </p:nvGrpSpPr>
        <p:grpSpPr>
          <a:xfrm>
            <a:off x="1048374" y="1285238"/>
            <a:ext cx="7058651" cy="342300"/>
            <a:chOff x="1048374" y="1285238"/>
            <a:chExt cx="7058651" cy="342300"/>
          </a:xfrm>
        </p:grpSpPr>
        <p:sp>
          <p:nvSpPr>
            <p:cNvPr id="1082" name="Google Shape;1082;p26"/>
            <p:cNvSpPr txBox="1"/>
            <p:nvPr/>
          </p:nvSpPr>
          <p:spPr>
            <a:xfrm>
              <a:off x="1048374" y="12852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Auxiliary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83" name="Google Shape;1083;p26"/>
            <p:cNvSpPr txBox="1"/>
            <p:nvPr/>
          </p:nvSpPr>
          <p:spPr>
            <a:xfrm>
              <a:off x="6486426" y="12852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Past participle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084" name="Google Shape;1084;p26"/>
            <p:cNvGrpSpPr/>
            <p:nvPr/>
          </p:nvGrpSpPr>
          <p:grpSpPr>
            <a:xfrm>
              <a:off x="4424774" y="1303397"/>
              <a:ext cx="305854" cy="305854"/>
              <a:chOff x="8023050" y="2260825"/>
              <a:chExt cx="401700" cy="401700"/>
            </a:xfrm>
          </p:grpSpPr>
          <p:sp>
            <p:nvSpPr>
              <p:cNvPr id="1085" name="Google Shape;1085;p26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7" name="Google Shape;1087;p26"/>
          <p:cNvGrpSpPr/>
          <p:nvPr/>
        </p:nvGrpSpPr>
        <p:grpSpPr>
          <a:xfrm>
            <a:off x="1048349" y="1657225"/>
            <a:ext cx="7058775" cy="342309"/>
            <a:chOff x="1048349" y="1657225"/>
            <a:chExt cx="7058775" cy="342309"/>
          </a:xfrm>
        </p:grpSpPr>
        <p:grpSp>
          <p:nvGrpSpPr>
            <p:cNvPr id="1088" name="Google Shape;1088;p26"/>
            <p:cNvGrpSpPr/>
            <p:nvPr/>
          </p:nvGrpSpPr>
          <p:grpSpPr>
            <a:xfrm>
              <a:off x="1048349" y="1657225"/>
              <a:ext cx="7058775" cy="342309"/>
              <a:chOff x="1048349" y="1819150"/>
              <a:chExt cx="7058775" cy="342309"/>
            </a:xfrm>
          </p:grpSpPr>
          <p:sp>
            <p:nvSpPr>
              <p:cNvPr id="1089" name="Google Shape;1089;p26"/>
              <p:cNvSpPr txBox="1"/>
              <p:nvPr/>
            </p:nvSpPr>
            <p:spPr>
              <a:xfrm>
                <a:off x="1048349" y="1819159"/>
                <a:ext cx="1620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être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090" name="Google Shape;1090;p26"/>
              <p:cNvSpPr txBox="1"/>
              <p:nvPr/>
            </p:nvSpPr>
            <p:spPr>
              <a:xfrm>
                <a:off x="6029325" y="1819150"/>
                <a:ext cx="20778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Agreement with subject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091" name="Google Shape;1091;p26"/>
            <p:cNvCxnSpPr>
              <a:stCxn id="1089" idx="3"/>
              <a:endCxn id="1090" idx="1"/>
            </p:cNvCxnSpPr>
            <p:nvPr/>
          </p:nvCxnSpPr>
          <p:spPr>
            <a:xfrm>
              <a:off x="2668949" y="1828384"/>
              <a:ext cx="3360300" cy="600"/>
            </a:xfrm>
            <a:prstGeom prst="bentConnector3">
              <a:avLst>
                <a:gd fmla="val 5000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092" name="Google Shape;1092;p26"/>
          <p:cNvGrpSpPr/>
          <p:nvPr/>
        </p:nvGrpSpPr>
        <p:grpSpPr>
          <a:xfrm>
            <a:off x="1048374" y="1992123"/>
            <a:ext cx="7058675" cy="922680"/>
            <a:chOff x="1048374" y="1992123"/>
            <a:chExt cx="7058675" cy="922680"/>
          </a:xfrm>
        </p:grpSpPr>
        <p:sp>
          <p:nvSpPr>
            <p:cNvPr id="1093" name="Google Shape;1093;p26"/>
            <p:cNvSpPr txBox="1"/>
            <p:nvPr/>
          </p:nvSpPr>
          <p:spPr>
            <a:xfrm>
              <a:off x="1048374" y="22629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avoir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094" name="Google Shape;1094;p26"/>
            <p:cNvGrpSpPr/>
            <p:nvPr/>
          </p:nvGrpSpPr>
          <p:grpSpPr>
            <a:xfrm>
              <a:off x="3586825" y="1992123"/>
              <a:ext cx="4520225" cy="468900"/>
              <a:chOff x="3586825" y="2096898"/>
              <a:chExt cx="4520225" cy="468900"/>
            </a:xfrm>
          </p:grpSpPr>
          <p:sp>
            <p:nvSpPr>
              <p:cNvPr id="1095" name="Google Shape;1095;p26"/>
              <p:cNvSpPr txBox="1"/>
              <p:nvPr/>
            </p:nvSpPr>
            <p:spPr>
              <a:xfrm>
                <a:off x="6029250" y="2160198"/>
                <a:ext cx="20778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 agreement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6" name="Google Shape;1096;p26"/>
              <p:cNvSpPr txBox="1"/>
              <p:nvPr/>
            </p:nvSpPr>
            <p:spPr>
              <a:xfrm>
                <a:off x="3586825" y="2096898"/>
                <a:ext cx="1981800" cy="4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direct object complement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after the verb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97" name="Google Shape;1097;p26"/>
            <p:cNvGrpSpPr/>
            <p:nvPr/>
          </p:nvGrpSpPr>
          <p:grpSpPr>
            <a:xfrm>
              <a:off x="3580200" y="2445903"/>
              <a:ext cx="4525950" cy="468900"/>
              <a:chOff x="3580200" y="2550678"/>
              <a:chExt cx="4525950" cy="468900"/>
            </a:xfrm>
          </p:grpSpPr>
          <p:sp>
            <p:nvSpPr>
              <p:cNvPr id="1098" name="Google Shape;1098;p26"/>
              <p:cNvSpPr txBox="1"/>
              <p:nvPr/>
            </p:nvSpPr>
            <p:spPr>
              <a:xfrm>
                <a:off x="6029250" y="2585775"/>
                <a:ext cx="20769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Agreement with direct object complement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9" name="Google Shape;1099;p26"/>
              <p:cNvSpPr txBox="1"/>
              <p:nvPr/>
            </p:nvSpPr>
            <p:spPr>
              <a:xfrm>
                <a:off x="3580200" y="2550678"/>
                <a:ext cx="1981800" cy="4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direct object complement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before the verb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00" name="Google Shape;1100;p26"/>
            <p:cNvCxnSpPr>
              <a:stCxn id="1093" idx="3"/>
              <a:endCxn id="1096" idx="1"/>
            </p:cNvCxnSpPr>
            <p:nvPr/>
          </p:nvCxnSpPr>
          <p:spPr>
            <a:xfrm flipH="1" rot="10800000">
              <a:off x="2668974" y="2226488"/>
              <a:ext cx="918000" cy="207600"/>
            </a:xfrm>
            <a:prstGeom prst="bentConnector3">
              <a:avLst>
                <a:gd fmla="val 4999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1" name="Google Shape;1101;p26"/>
            <p:cNvCxnSpPr>
              <a:stCxn id="1093" idx="3"/>
              <a:endCxn id="1099" idx="1"/>
            </p:cNvCxnSpPr>
            <p:nvPr/>
          </p:nvCxnSpPr>
          <p:spPr>
            <a:xfrm>
              <a:off x="2668974" y="2434088"/>
              <a:ext cx="911100" cy="2463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102" name="Google Shape;1102;p26"/>
          <p:cNvCxnSpPr>
            <a:stCxn id="1096" idx="3"/>
            <a:endCxn id="1095" idx="1"/>
          </p:cNvCxnSpPr>
          <p:nvPr/>
        </p:nvCxnSpPr>
        <p:spPr>
          <a:xfrm>
            <a:off x="5568625" y="2226573"/>
            <a:ext cx="460500" cy="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3" name="Google Shape;1103;p26"/>
          <p:cNvCxnSpPr>
            <a:stCxn id="1099" idx="3"/>
            <a:endCxn id="1098" idx="1"/>
          </p:cNvCxnSpPr>
          <p:nvPr/>
        </p:nvCxnSpPr>
        <p:spPr>
          <a:xfrm>
            <a:off x="5562000" y="2680353"/>
            <a:ext cx="467400" cy="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04" name="Google Shape;1104;p26"/>
          <p:cNvGrpSpPr/>
          <p:nvPr/>
        </p:nvGrpSpPr>
        <p:grpSpPr>
          <a:xfrm>
            <a:off x="3133796" y="3403983"/>
            <a:ext cx="675948" cy="1322380"/>
            <a:chOff x="3133796" y="3403983"/>
            <a:chExt cx="675948" cy="1322380"/>
          </a:xfrm>
        </p:grpSpPr>
        <p:sp>
          <p:nvSpPr>
            <p:cNvPr id="1105" name="Google Shape;1105;p26"/>
            <p:cNvSpPr/>
            <p:nvPr/>
          </p:nvSpPr>
          <p:spPr>
            <a:xfrm>
              <a:off x="3383360" y="3403983"/>
              <a:ext cx="137201" cy="1063686"/>
            </a:xfrm>
            <a:custGeom>
              <a:rect b="b" l="l" r="r" t="t"/>
              <a:pathLst>
                <a:path extrusionOk="0" h="54339" w="7009">
                  <a:moveTo>
                    <a:pt x="109" y="1"/>
                  </a:moveTo>
                  <a:cubicBezTo>
                    <a:pt x="55" y="1"/>
                    <a:pt x="0" y="48"/>
                    <a:pt x="18" y="136"/>
                  </a:cubicBezTo>
                  <a:cubicBezTo>
                    <a:pt x="3665" y="13875"/>
                    <a:pt x="6644" y="28039"/>
                    <a:pt x="6462" y="42325"/>
                  </a:cubicBezTo>
                  <a:cubicBezTo>
                    <a:pt x="6401" y="46338"/>
                    <a:pt x="5945" y="50259"/>
                    <a:pt x="5580" y="54240"/>
                  </a:cubicBezTo>
                  <a:cubicBezTo>
                    <a:pt x="5580" y="54295"/>
                    <a:pt x="5635" y="54339"/>
                    <a:pt x="5685" y="54339"/>
                  </a:cubicBezTo>
                  <a:cubicBezTo>
                    <a:pt x="5719" y="54339"/>
                    <a:pt x="5751" y="54319"/>
                    <a:pt x="5763" y="54271"/>
                  </a:cubicBezTo>
                  <a:cubicBezTo>
                    <a:pt x="6492" y="50897"/>
                    <a:pt x="6735" y="47341"/>
                    <a:pt x="6887" y="43845"/>
                  </a:cubicBezTo>
                  <a:cubicBezTo>
                    <a:pt x="7009" y="40350"/>
                    <a:pt x="6979" y="36824"/>
                    <a:pt x="6735" y="33328"/>
                  </a:cubicBezTo>
                  <a:cubicBezTo>
                    <a:pt x="6219" y="26094"/>
                    <a:pt x="5124" y="18921"/>
                    <a:pt x="3422" y="11869"/>
                  </a:cubicBezTo>
                  <a:cubicBezTo>
                    <a:pt x="2510" y="7887"/>
                    <a:pt x="1386" y="3997"/>
                    <a:pt x="200" y="76"/>
                  </a:cubicBezTo>
                  <a:cubicBezTo>
                    <a:pt x="188" y="25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3275403" y="3406645"/>
              <a:ext cx="237738" cy="785995"/>
            </a:xfrm>
            <a:custGeom>
              <a:rect b="b" l="l" r="r" t="t"/>
              <a:pathLst>
                <a:path extrusionOk="0" h="40153" w="12145">
                  <a:moveTo>
                    <a:pt x="5533" y="0"/>
                  </a:moveTo>
                  <a:cubicBezTo>
                    <a:pt x="5533" y="0"/>
                    <a:pt x="1" y="14043"/>
                    <a:pt x="1247" y="17326"/>
                  </a:cubicBezTo>
                  <a:cubicBezTo>
                    <a:pt x="2463" y="20639"/>
                    <a:pt x="5047" y="21338"/>
                    <a:pt x="5047" y="21338"/>
                  </a:cubicBezTo>
                  <a:cubicBezTo>
                    <a:pt x="5047" y="21338"/>
                    <a:pt x="1642" y="26171"/>
                    <a:pt x="4013" y="30700"/>
                  </a:cubicBezTo>
                  <a:cubicBezTo>
                    <a:pt x="6382" y="35224"/>
                    <a:pt x="11601" y="35016"/>
                    <a:pt x="12006" y="40137"/>
                  </a:cubicBezTo>
                  <a:lnTo>
                    <a:pt x="12006" y="40137"/>
                  </a:lnTo>
                  <a:cubicBezTo>
                    <a:pt x="11984" y="39478"/>
                    <a:pt x="12145" y="18370"/>
                    <a:pt x="5533" y="0"/>
                  </a:cubicBezTo>
                  <a:close/>
                  <a:moveTo>
                    <a:pt x="12006" y="40137"/>
                  </a:moveTo>
                  <a:cubicBezTo>
                    <a:pt x="12006" y="40148"/>
                    <a:pt x="12007" y="40153"/>
                    <a:pt x="12007" y="40153"/>
                  </a:cubicBezTo>
                  <a:cubicBezTo>
                    <a:pt x="12007" y="40148"/>
                    <a:pt x="12006" y="40142"/>
                    <a:pt x="12006" y="401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3367641" y="3464686"/>
              <a:ext cx="136262" cy="625617"/>
            </a:xfrm>
            <a:custGeom>
              <a:rect b="b" l="l" r="r" t="t"/>
              <a:pathLst>
                <a:path extrusionOk="0" h="31960" w="6961">
                  <a:moveTo>
                    <a:pt x="1291" y="1"/>
                  </a:moveTo>
                  <a:cubicBezTo>
                    <a:pt x="1273" y="1"/>
                    <a:pt x="1246" y="14"/>
                    <a:pt x="1246" y="14"/>
                  </a:cubicBezTo>
                  <a:cubicBezTo>
                    <a:pt x="2341" y="4118"/>
                    <a:pt x="3313" y="8221"/>
                    <a:pt x="4164" y="12385"/>
                  </a:cubicBezTo>
                  <a:cubicBezTo>
                    <a:pt x="3405" y="11686"/>
                    <a:pt x="2493" y="11169"/>
                    <a:pt x="1520" y="10926"/>
                  </a:cubicBezTo>
                  <a:lnTo>
                    <a:pt x="1520" y="10926"/>
                  </a:lnTo>
                  <a:cubicBezTo>
                    <a:pt x="2553" y="11321"/>
                    <a:pt x="3496" y="11960"/>
                    <a:pt x="4256" y="12750"/>
                  </a:cubicBezTo>
                  <a:cubicBezTo>
                    <a:pt x="4408" y="13571"/>
                    <a:pt x="4560" y="14391"/>
                    <a:pt x="4712" y="15212"/>
                  </a:cubicBezTo>
                  <a:cubicBezTo>
                    <a:pt x="3465" y="13814"/>
                    <a:pt x="1763" y="13145"/>
                    <a:pt x="61" y="12476"/>
                  </a:cubicBezTo>
                  <a:cubicBezTo>
                    <a:pt x="31" y="12476"/>
                    <a:pt x="0" y="12507"/>
                    <a:pt x="61" y="12537"/>
                  </a:cubicBezTo>
                  <a:cubicBezTo>
                    <a:pt x="1824" y="13236"/>
                    <a:pt x="3617" y="14178"/>
                    <a:pt x="4833" y="15729"/>
                  </a:cubicBezTo>
                  <a:cubicBezTo>
                    <a:pt x="5259" y="18039"/>
                    <a:pt x="5623" y="20379"/>
                    <a:pt x="5927" y="22750"/>
                  </a:cubicBezTo>
                  <a:cubicBezTo>
                    <a:pt x="5046" y="21808"/>
                    <a:pt x="3891" y="21139"/>
                    <a:pt x="2645" y="20835"/>
                  </a:cubicBezTo>
                  <a:cubicBezTo>
                    <a:pt x="2584" y="20835"/>
                    <a:pt x="2584" y="20896"/>
                    <a:pt x="2614" y="20896"/>
                  </a:cubicBezTo>
                  <a:cubicBezTo>
                    <a:pt x="3921" y="21261"/>
                    <a:pt x="5076" y="22021"/>
                    <a:pt x="5958" y="23024"/>
                  </a:cubicBezTo>
                  <a:lnTo>
                    <a:pt x="5988" y="23024"/>
                  </a:lnTo>
                  <a:cubicBezTo>
                    <a:pt x="6079" y="23875"/>
                    <a:pt x="6201" y="24695"/>
                    <a:pt x="6292" y="25516"/>
                  </a:cubicBezTo>
                  <a:cubicBezTo>
                    <a:pt x="5593" y="24938"/>
                    <a:pt x="4833" y="24452"/>
                    <a:pt x="3982" y="24118"/>
                  </a:cubicBezTo>
                  <a:cubicBezTo>
                    <a:pt x="3952" y="24118"/>
                    <a:pt x="3952" y="24148"/>
                    <a:pt x="3982" y="24148"/>
                  </a:cubicBezTo>
                  <a:cubicBezTo>
                    <a:pt x="4833" y="24513"/>
                    <a:pt x="5623" y="25030"/>
                    <a:pt x="6292" y="25668"/>
                  </a:cubicBezTo>
                  <a:lnTo>
                    <a:pt x="6323" y="25668"/>
                  </a:lnTo>
                  <a:cubicBezTo>
                    <a:pt x="6414" y="26458"/>
                    <a:pt x="6505" y="27249"/>
                    <a:pt x="6596" y="28039"/>
                  </a:cubicBezTo>
                  <a:cubicBezTo>
                    <a:pt x="5350" y="26519"/>
                    <a:pt x="3739" y="25364"/>
                    <a:pt x="1885" y="24695"/>
                  </a:cubicBezTo>
                  <a:cubicBezTo>
                    <a:pt x="1854" y="24695"/>
                    <a:pt x="1854" y="24726"/>
                    <a:pt x="1885" y="24756"/>
                  </a:cubicBezTo>
                  <a:cubicBezTo>
                    <a:pt x="3678" y="25546"/>
                    <a:pt x="5259" y="26762"/>
                    <a:pt x="6505" y="28312"/>
                  </a:cubicBezTo>
                  <a:cubicBezTo>
                    <a:pt x="6535" y="28343"/>
                    <a:pt x="6566" y="28343"/>
                    <a:pt x="6626" y="28343"/>
                  </a:cubicBezTo>
                  <a:cubicBezTo>
                    <a:pt x="6748" y="29528"/>
                    <a:pt x="6839" y="30744"/>
                    <a:pt x="6930" y="31960"/>
                  </a:cubicBezTo>
                  <a:lnTo>
                    <a:pt x="6961" y="31960"/>
                  </a:lnTo>
                  <a:cubicBezTo>
                    <a:pt x="6870" y="30805"/>
                    <a:pt x="6748" y="29559"/>
                    <a:pt x="6657" y="28312"/>
                  </a:cubicBezTo>
                  <a:cubicBezTo>
                    <a:pt x="6657" y="28282"/>
                    <a:pt x="6657" y="28252"/>
                    <a:pt x="6657" y="28252"/>
                  </a:cubicBezTo>
                  <a:cubicBezTo>
                    <a:pt x="5927" y="18647"/>
                    <a:pt x="4134" y="9194"/>
                    <a:pt x="1307" y="14"/>
                  </a:cubicBezTo>
                  <a:cubicBezTo>
                    <a:pt x="1307" y="4"/>
                    <a:pt x="1300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3345032" y="3631545"/>
              <a:ext cx="66653" cy="21454"/>
            </a:xfrm>
            <a:custGeom>
              <a:rect b="b" l="l" r="r" t="t"/>
              <a:pathLst>
                <a:path extrusionOk="0" h="1096" w="3405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1155" y="244"/>
                    <a:pt x="2280" y="609"/>
                    <a:pt x="3313" y="1095"/>
                  </a:cubicBezTo>
                  <a:cubicBezTo>
                    <a:pt x="3374" y="1095"/>
                    <a:pt x="3404" y="1034"/>
                    <a:pt x="3374" y="1004"/>
                  </a:cubicBezTo>
                  <a:cubicBezTo>
                    <a:pt x="2371" y="396"/>
                    <a:pt x="1216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3374767" y="3925487"/>
              <a:ext cx="49916" cy="17989"/>
            </a:xfrm>
            <a:custGeom>
              <a:rect b="b" l="l" r="r" t="t"/>
              <a:pathLst>
                <a:path extrusionOk="0" h="919" w="2550">
                  <a:moveTo>
                    <a:pt x="3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882" y="213"/>
                    <a:pt x="1703" y="517"/>
                    <a:pt x="2493" y="912"/>
                  </a:cubicBezTo>
                  <a:cubicBezTo>
                    <a:pt x="2498" y="916"/>
                    <a:pt x="2502" y="918"/>
                    <a:pt x="2506" y="918"/>
                  </a:cubicBezTo>
                  <a:cubicBezTo>
                    <a:pt x="2531" y="918"/>
                    <a:pt x="2550" y="851"/>
                    <a:pt x="2524" y="851"/>
                  </a:cubicBezTo>
                  <a:cubicBezTo>
                    <a:pt x="1764" y="395"/>
                    <a:pt x="913" y="12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3522344" y="3750015"/>
              <a:ext cx="285580" cy="816610"/>
            </a:xfrm>
            <a:custGeom>
              <a:rect b="b" l="l" r="r" t="t"/>
              <a:pathLst>
                <a:path extrusionOk="0" h="41717" w="14589">
                  <a:moveTo>
                    <a:pt x="14399" y="0"/>
                  </a:moveTo>
                  <a:cubicBezTo>
                    <a:pt x="14371" y="0"/>
                    <a:pt x="14342" y="9"/>
                    <a:pt x="14316" y="28"/>
                  </a:cubicBezTo>
                  <a:cubicBezTo>
                    <a:pt x="11976" y="1639"/>
                    <a:pt x="9818" y="3493"/>
                    <a:pt x="7903" y="5621"/>
                  </a:cubicBezTo>
                  <a:cubicBezTo>
                    <a:pt x="5927" y="7840"/>
                    <a:pt x="4407" y="10423"/>
                    <a:pt x="3435" y="13220"/>
                  </a:cubicBezTo>
                  <a:cubicBezTo>
                    <a:pt x="1307" y="19056"/>
                    <a:pt x="182" y="25196"/>
                    <a:pt x="91" y="31427"/>
                  </a:cubicBezTo>
                  <a:cubicBezTo>
                    <a:pt x="0" y="34861"/>
                    <a:pt x="334" y="38296"/>
                    <a:pt x="1064" y="41640"/>
                  </a:cubicBezTo>
                  <a:cubicBezTo>
                    <a:pt x="1077" y="41693"/>
                    <a:pt x="1120" y="41717"/>
                    <a:pt x="1161" y="41717"/>
                  </a:cubicBezTo>
                  <a:cubicBezTo>
                    <a:pt x="1213" y="41717"/>
                    <a:pt x="1263" y="41677"/>
                    <a:pt x="1246" y="41609"/>
                  </a:cubicBezTo>
                  <a:cubicBezTo>
                    <a:pt x="365" y="35682"/>
                    <a:pt x="395" y="29633"/>
                    <a:pt x="1368" y="23737"/>
                  </a:cubicBezTo>
                  <a:cubicBezTo>
                    <a:pt x="2310" y="17931"/>
                    <a:pt x="3800" y="11609"/>
                    <a:pt x="7477" y="6867"/>
                  </a:cubicBezTo>
                  <a:cubicBezTo>
                    <a:pt x="9484" y="4314"/>
                    <a:pt x="12006" y="2277"/>
                    <a:pt x="14468" y="210"/>
                  </a:cubicBezTo>
                  <a:cubicBezTo>
                    <a:pt x="14588" y="115"/>
                    <a:pt x="14501" y="0"/>
                    <a:pt x="14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3539590" y="3744612"/>
              <a:ext cx="270155" cy="538489"/>
            </a:xfrm>
            <a:custGeom>
              <a:rect b="b" l="l" r="r" t="t"/>
              <a:pathLst>
                <a:path extrusionOk="0" h="27509" w="13801">
                  <a:moveTo>
                    <a:pt x="13800" y="0"/>
                  </a:moveTo>
                  <a:cubicBezTo>
                    <a:pt x="13800" y="0"/>
                    <a:pt x="6809" y="4955"/>
                    <a:pt x="3587" y="11945"/>
                  </a:cubicBezTo>
                  <a:cubicBezTo>
                    <a:pt x="365" y="18906"/>
                    <a:pt x="1" y="27508"/>
                    <a:pt x="1" y="27508"/>
                  </a:cubicBezTo>
                  <a:cubicBezTo>
                    <a:pt x="1338" y="25380"/>
                    <a:pt x="2919" y="23374"/>
                    <a:pt x="4682" y="21581"/>
                  </a:cubicBezTo>
                  <a:cubicBezTo>
                    <a:pt x="7448" y="18815"/>
                    <a:pt x="9788" y="16839"/>
                    <a:pt x="10122" y="15015"/>
                  </a:cubicBezTo>
                  <a:cubicBezTo>
                    <a:pt x="10487" y="13161"/>
                    <a:pt x="7357" y="11824"/>
                    <a:pt x="7356" y="11824"/>
                  </a:cubicBezTo>
                  <a:lnTo>
                    <a:pt x="7356" y="11824"/>
                  </a:lnTo>
                  <a:cubicBezTo>
                    <a:pt x="7356" y="11824"/>
                    <a:pt x="8183" y="11975"/>
                    <a:pt x="9175" y="11975"/>
                  </a:cubicBezTo>
                  <a:cubicBezTo>
                    <a:pt x="10318" y="11975"/>
                    <a:pt x="11681" y="11774"/>
                    <a:pt x="12250" y="10912"/>
                  </a:cubicBezTo>
                  <a:cubicBezTo>
                    <a:pt x="13283" y="9301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3539590" y="3790359"/>
              <a:ext cx="224701" cy="455510"/>
            </a:xfrm>
            <a:custGeom>
              <a:rect b="b" l="l" r="r" t="t"/>
              <a:pathLst>
                <a:path extrusionOk="0" h="23270" w="11479">
                  <a:moveTo>
                    <a:pt x="11446" y="1"/>
                  </a:moveTo>
                  <a:cubicBezTo>
                    <a:pt x="11429" y="1"/>
                    <a:pt x="11403" y="11"/>
                    <a:pt x="11369" y="34"/>
                  </a:cubicBezTo>
                  <a:cubicBezTo>
                    <a:pt x="8451" y="2921"/>
                    <a:pt x="5502" y="5991"/>
                    <a:pt x="3770" y="9760"/>
                  </a:cubicBezTo>
                  <a:cubicBezTo>
                    <a:pt x="3192" y="11067"/>
                    <a:pt x="2675" y="12405"/>
                    <a:pt x="2250" y="13773"/>
                  </a:cubicBezTo>
                  <a:cubicBezTo>
                    <a:pt x="2159" y="14046"/>
                    <a:pt x="2067" y="14320"/>
                    <a:pt x="1976" y="14593"/>
                  </a:cubicBezTo>
                  <a:cubicBezTo>
                    <a:pt x="1976" y="14624"/>
                    <a:pt x="1976" y="14624"/>
                    <a:pt x="1976" y="14654"/>
                  </a:cubicBezTo>
                  <a:cubicBezTo>
                    <a:pt x="1156" y="17481"/>
                    <a:pt x="517" y="20338"/>
                    <a:pt x="1" y="23256"/>
                  </a:cubicBezTo>
                  <a:cubicBezTo>
                    <a:pt x="1" y="23256"/>
                    <a:pt x="14" y="23270"/>
                    <a:pt x="23" y="23270"/>
                  </a:cubicBezTo>
                  <a:cubicBezTo>
                    <a:pt x="28" y="23270"/>
                    <a:pt x="31" y="23266"/>
                    <a:pt x="31" y="23256"/>
                  </a:cubicBezTo>
                  <a:cubicBezTo>
                    <a:pt x="335" y="21797"/>
                    <a:pt x="669" y="20338"/>
                    <a:pt x="1034" y="18879"/>
                  </a:cubicBezTo>
                  <a:lnTo>
                    <a:pt x="1095" y="18879"/>
                  </a:lnTo>
                  <a:cubicBezTo>
                    <a:pt x="1672" y="18606"/>
                    <a:pt x="2280" y="18454"/>
                    <a:pt x="2919" y="18393"/>
                  </a:cubicBezTo>
                  <a:cubicBezTo>
                    <a:pt x="2949" y="18393"/>
                    <a:pt x="2949" y="18332"/>
                    <a:pt x="2919" y="18332"/>
                  </a:cubicBezTo>
                  <a:cubicBezTo>
                    <a:pt x="2280" y="18362"/>
                    <a:pt x="1672" y="18454"/>
                    <a:pt x="1095" y="18666"/>
                  </a:cubicBezTo>
                  <a:cubicBezTo>
                    <a:pt x="1429" y="17329"/>
                    <a:pt x="1794" y="16022"/>
                    <a:pt x="2219" y="14715"/>
                  </a:cubicBezTo>
                  <a:cubicBezTo>
                    <a:pt x="3557" y="14411"/>
                    <a:pt x="4955" y="14229"/>
                    <a:pt x="6353" y="14198"/>
                  </a:cubicBezTo>
                  <a:lnTo>
                    <a:pt x="6353" y="14168"/>
                  </a:lnTo>
                  <a:cubicBezTo>
                    <a:pt x="6122" y="14158"/>
                    <a:pt x="5891" y="14152"/>
                    <a:pt x="5660" y="14152"/>
                  </a:cubicBezTo>
                  <a:cubicBezTo>
                    <a:pt x="4524" y="14152"/>
                    <a:pt x="3392" y="14275"/>
                    <a:pt x="2280" y="14502"/>
                  </a:cubicBezTo>
                  <a:lnTo>
                    <a:pt x="2523" y="13833"/>
                  </a:lnTo>
                  <a:cubicBezTo>
                    <a:pt x="3405" y="13621"/>
                    <a:pt x="4347" y="13469"/>
                    <a:pt x="5259" y="13378"/>
                  </a:cubicBezTo>
                  <a:lnTo>
                    <a:pt x="5259" y="13347"/>
                  </a:lnTo>
                  <a:cubicBezTo>
                    <a:pt x="4347" y="13378"/>
                    <a:pt x="3466" y="13469"/>
                    <a:pt x="2584" y="13681"/>
                  </a:cubicBezTo>
                  <a:cubicBezTo>
                    <a:pt x="2949" y="12526"/>
                    <a:pt x="3344" y="11463"/>
                    <a:pt x="3800" y="10368"/>
                  </a:cubicBezTo>
                  <a:cubicBezTo>
                    <a:pt x="4195" y="9487"/>
                    <a:pt x="4621" y="8636"/>
                    <a:pt x="5137" y="7815"/>
                  </a:cubicBezTo>
                  <a:cubicBezTo>
                    <a:pt x="5867" y="7633"/>
                    <a:pt x="6596" y="7511"/>
                    <a:pt x="7356" y="7420"/>
                  </a:cubicBezTo>
                  <a:cubicBezTo>
                    <a:pt x="7387" y="7420"/>
                    <a:pt x="7387" y="7390"/>
                    <a:pt x="7356" y="7390"/>
                  </a:cubicBezTo>
                  <a:cubicBezTo>
                    <a:pt x="7187" y="7375"/>
                    <a:pt x="7017" y="7367"/>
                    <a:pt x="6847" y="7367"/>
                  </a:cubicBezTo>
                  <a:cubicBezTo>
                    <a:pt x="6318" y="7367"/>
                    <a:pt x="5789" y="7441"/>
                    <a:pt x="5259" y="7602"/>
                  </a:cubicBezTo>
                  <a:cubicBezTo>
                    <a:pt x="5654" y="6994"/>
                    <a:pt x="6019" y="6417"/>
                    <a:pt x="6444" y="5870"/>
                  </a:cubicBezTo>
                  <a:cubicBezTo>
                    <a:pt x="7577" y="5603"/>
                    <a:pt x="8726" y="5369"/>
                    <a:pt x="9891" y="5369"/>
                  </a:cubicBezTo>
                  <a:cubicBezTo>
                    <a:pt x="10321" y="5369"/>
                    <a:pt x="10752" y="5401"/>
                    <a:pt x="11186" y="5475"/>
                  </a:cubicBezTo>
                  <a:cubicBezTo>
                    <a:pt x="11217" y="5475"/>
                    <a:pt x="11217" y="5444"/>
                    <a:pt x="11186" y="5444"/>
                  </a:cubicBezTo>
                  <a:cubicBezTo>
                    <a:pt x="10600" y="5280"/>
                    <a:pt x="10013" y="5215"/>
                    <a:pt x="9427" y="5215"/>
                  </a:cubicBezTo>
                  <a:cubicBezTo>
                    <a:pt x="8494" y="5215"/>
                    <a:pt x="7560" y="5379"/>
                    <a:pt x="6627" y="5566"/>
                  </a:cubicBezTo>
                  <a:cubicBezTo>
                    <a:pt x="6779" y="5353"/>
                    <a:pt x="6961" y="5140"/>
                    <a:pt x="7113" y="4897"/>
                  </a:cubicBezTo>
                  <a:cubicBezTo>
                    <a:pt x="8055" y="4624"/>
                    <a:pt x="9058" y="4472"/>
                    <a:pt x="10031" y="4441"/>
                  </a:cubicBezTo>
                  <a:lnTo>
                    <a:pt x="10031" y="4411"/>
                  </a:lnTo>
                  <a:cubicBezTo>
                    <a:pt x="9798" y="4388"/>
                    <a:pt x="9565" y="4376"/>
                    <a:pt x="9333" y="4376"/>
                  </a:cubicBezTo>
                  <a:cubicBezTo>
                    <a:pt x="8655" y="4376"/>
                    <a:pt x="7982" y="4473"/>
                    <a:pt x="7326" y="4654"/>
                  </a:cubicBezTo>
                  <a:cubicBezTo>
                    <a:pt x="8603" y="3043"/>
                    <a:pt x="10031" y="1554"/>
                    <a:pt x="11460" y="64"/>
                  </a:cubicBezTo>
                  <a:cubicBezTo>
                    <a:pt x="11479" y="27"/>
                    <a:pt x="11474" y="1"/>
                    <a:pt x="1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3732366" y="3913938"/>
              <a:ext cx="29186" cy="2643"/>
            </a:xfrm>
            <a:custGeom>
              <a:rect b="b" l="l" r="r" t="t"/>
              <a:pathLst>
                <a:path extrusionOk="0" h="135" w="1491">
                  <a:moveTo>
                    <a:pt x="433" y="1"/>
                  </a:moveTo>
                  <a:cubicBezTo>
                    <a:pt x="308" y="1"/>
                    <a:pt x="184" y="5"/>
                    <a:pt x="62" y="13"/>
                  </a:cubicBezTo>
                  <a:cubicBezTo>
                    <a:pt x="1" y="13"/>
                    <a:pt x="1" y="134"/>
                    <a:pt x="62" y="134"/>
                  </a:cubicBezTo>
                  <a:cubicBezTo>
                    <a:pt x="366" y="134"/>
                    <a:pt x="683" y="121"/>
                    <a:pt x="996" y="121"/>
                  </a:cubicBezTo>
                  <a:cubicBezTo>
                    <a:pt x="1152" y="121"/>
                    <a:pt x="1308" y="124"/>
                    <a:pt x="1460" y="134"/>
                  </a:cubicBezTo>
                  <a:cubicBezTo>
                    <a:pt x="1460" y="134"/>
                    <a:pt x="1490" y="74"/>
                    <a:pt x="1460" y="74"/>
                  </a:cubicBezTo>
                  <a:cubicBezTo>
                    <a:pt x="1126" y="29"/>
                    <a:pt x="776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3620513" y="4092679"/>
              <a:ext cx="43457" cy="8946"/>
            </a:xfrm>
            <a:custGeom>
              <a:rect b="b" l="l" r="r" t="t"/>
              <a:pathLst>
                <a:path extrusionOk="0" h="457" w="2220">
                  <a:moveTo>
                    <a:pt x="2158" y="0"/>
                  </a:moveTo>
                  <a:cubicBezTo>
                    <a:pt x="1429" y="0"/>
                    <a:pt x="699" y="152"/>
                    <a:pt x="0" y="426"/>
                  </a:cubicBezTo>
                  <a:lnTo>
                    <a:pt x="0" y="456"/>
                  </a:lnTo>
                  <a:cubicBezTo>
                    <a:pt x="730" y="274"/>
                    <a:pt x="1429" y="213"/>
                    <a:pt x="2158" y="92"/>
                  </a:cubicBezTo>
                  <a:cubicBezTo>
                    <a:pt x="2219" y="61"/>
                    <a:pt x="2219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3615150" y="4030802"/>
              <a:ext cx="19066" cy="2995"/>
            </a:xfrm>
            <a:custGeom>
              <a:rect b="b" l="l" r="r" t="t"/>
              <a:pathLst>
                <a:path extrusionOk="0" h="153" w="974">
                  <a:moveTo>
                    <a:pt x="943" y="0"/>
                  </a:moveTo>
                  <a:cubicBezTo>
                    <a:pt x="609" y="0"/>
                    <a:pt x="305" y="31"/>
                    <a:pt x="31" y="91"/>
                  </a:cubicBezTo>
                  <a:cubicBezTo>
                    <a:pt x="1" y="91"/>
                    <a:pt x="1" y="152"/>
                    <a:pt x="31" y="152"/>
                  </a:cubicBezTo>
                  <a:cubicBezTo>
                    <a:pt x="335" y="152"/>
                    <a:pt x="639" y="152"/>
                    <a:pt x="943" y="91"/>
                  </a:cubicBezTo>
                  <a:cubicBezTo>
                    <a:pt x="973" y="91"/>
                    <a:pt x="973" y="31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3135930" y="3943692"/>
              <a:ext cx="402482" cy="600757"/>
            </a:xfrm>
            <a:custGeom>
              <a:rect b="b" l="l" r="r" t="t"/>
              <a:pathLst>
                <a:path extrusionOk="0" h="30690" w="20561">
                  <a:moveTo>
                    <a:pt x="166" y="0"/>
                  </a:moveTo>
                  <a:cubicBezTo>
                    <a:pt x="53" y="0"/>
                    <a:pt x="0" y="138"/>
                    <a:pt x="104" y="165"/>
                  </a:cubicBezTo>
                  <a:cubicBezTo>
                    <a:pt x="2597" y="1289"/>
                    <a:pt x="5089" y="2353"/>
                    <a:pt x="7308" y="3964"/>
                  </a:cubicBezTo>
                  <a:cubicBezTo>
                    <a:pt x="11381" y="6912"/>
                    <a:pt x="14056" y="11684"/>
                    <a:pt x="16184" y="16183"/>
                  </a:cubicBezTo>
                  <a:cubicBezTo>
                    <a:pt x="18342" y="20742"/>
                    <a:pt x="19740" y="25606"/>
                    <a:pt x="20378" y="30621"/>
                  </a:cubicBezTo>
                  <a:cubicBezTo>
                    <a:pt x="20394" y="30666"/>
                    <a:pt x="20432" y="30689"/>
                    <a:pt x="20470" y="30689"/>
                  </a:cubicBezTo>
                  <a:cubicBezTo>
                    <a:pt x="20508" y="30689"/>
                    <a:pt x="20546" y="30666"/>
                    <a:pt x="20561" y="30621"/>
                  </a:cubicBezTo>
                  <a:cubicBezTo>
                    <a:pt x="20348" y="27733"/>
                    <a:pt x="19831" y="24876"/>
                    <a:pt x="18980" y="22110"/>
                  </a:cubicBezTo>
                  <a:cubicBezTo>
                    <a:pt x="17460" y="17125"/>
                    <a:pt x="15120" y="12414"/>
                    <a:pt x="12080" y="8159"/>
                  </a:cubicBezTo>
                  <a:cubicBezTo>
                    <a:pt x="10621" y="6122"/>
                    <a:pt x="8798" y="4390"/>
                    <a:pt x="6670" y="3052"/>
                  </a:cubicBezTo>
                  <a:cubicBezTo>
                    <a:pt x="4633" y="1775"/>
                    <a:pt x="2475" y="772"/>
                    <a:pt x="226" y="13"/>
                  </a:cubicBezTo>
                  <a:cubicBezTo>
                    <a:pt x="205" y="4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3133796" y="3940364"/>
              <a:ext cx="342151" cy="373667"/>
            </a:xfrm>
            <a:custGeom>
              <a:rect b="b" l="l" r="r" t="t"/>
              <a:pathLst>
                <a:path extrusionOk="0" h="19089" w="17479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54" y="7417"/>
                    <a:pt x="3770" y="8481"/>
                  </a:cubicBezTo>
                  <a:cubicBezTo>
                    <a:pt x="4100" y="8769"/>
                    <a:pt x="4557" y="8874"/>
                    <a:pt x="5049" y="8874"/>
                  </a:cubicBezTo>
                  <a:cubicBezTo>
                    <a:pt x="6368" y="8874"/>
                    <a:pt x="7934" y="8116"/>
                    <a:pt x="7934" y="8116"/>
                  </a:cubicBezTo>
                  <a:lnTo>
                    <a:pt x="7934" y="8116"/>
                  </a:lnTo>
                  <a:cubicBezTo>
                    <a:pt x="7934" y="8116"/>
                    <a:pt x="5685" y="9909"/>
                    <a:pt x="6414" y="11307"/>
                  </a:cubicBezTo>
                  <a:cubicBezTo>
                    <a:pt x="7113" y="12706"/>
                    <a:pt x="9454" y="13769"/>
                    <a:pt x="12341" y="15380"/>
                  </a:cubicBezTo>
                  <a:cubicBezTo>
                    <a:pt x="14195" y="16414"/>
                    <a:pt x="15898" y="17660"/>
                    <a:pt x="17478" y="19089"/>
                  </a:cubicBezTo>
                  <a:cubicBezTo>
                    <a:pt x="17478" y="19089"/>
                    <a:pt x="15259" y="12219"/>
                    <a:pt x="11004" y="7326"/>
                  </a:cubicBezTo>
                  <a:cubicBezTo>
                    <a:pt x="6779" y="243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3192698" y="3972487"/>
              <a:ext cx="277084" cy="313866"/>
            </a:xfrm>
            <a:custGeom>
              <a:rect b="b" l="l" r="r" t="t"/>
              <a:pathLst>
                <a:path extrusionOk="0" h="16034" w="14155">
                  <a:moveTo>
                    <a:pt x="1" y="1"/>
                  </a:moveTo>
                  <a:cubicBezTo>
                    <a:pt x="1612" y="1034"/>
                    <a:pt x="3132" y="2219"/>
                    <a:pt x="4560" y="3557"/>
                  </a:cubicBezTo>
                  <a:cubicBezTo>
                    <a:pt x="4399" y="3545"/>
                    <a:pt x="4238" y="3540"/>
                    <a:pt x="4078" y="3540"/>
                  </a:cubicBezTo>
                  <a:cubicBezTo>
                    <a:pt x="2971" y="3540"/>
                    <a:pt x="1895" y="3812"/>
                    <a:pt x="913" y="4317"/>
                  </a:cubicBezTo>
                  <a:cubicBezTo>
                    <a:pt x="882" y="4317"/>
                    <a:pt x="913" y="4347"/>
                    <a:pt x="913" y="4347"/>
                  </a:cubicBezTo>
                  <a:cubicBezTo>
                    <a:pt x="2053" y="3920"/>
                    <a:pt x="3246" y="3706"/>
                    <a:pt x="4442" y="3706"/>
                  </a:cubicBezTo>
                  <a:cubicBezTo>
                    <a:pt x="4522" y="3706"/>
                    <a:pt x="4602" y="3707"/>
                    <a:pt x="4682" y="3709"/>
                  </a:cubicBezTo>
                  <a:lnTo>
                    <a:pt x="4712" y="3709"/>
                  </a:lnTo>
                  <a:cubicBezTo>
                    <a:pt x="4955" y="3922"/>
                    <a:pt x="5168" y="4134"/>
                    <a:pt x="5381" y="4347"/>
                  </a:cubicBezTo>
                  <a:cubicBezTo>
                    <a:pt x="4712" y="4377"/>
                    <a:pt x="4074" y="4469"/>
                    <a:pt x="3436" y="4621"/>
                  </a:cubicBezTo>
                  <a:cubicBezTo>
                    <a:pt x="3990" y="4520"/>
                    <a:pt x="4564" y="4461"/>
                    <a:pt x="5126" y="4461"/>
                  </a:cubicBezTo>
                  <a:cubicBezTo>
                    <a:pt x="5242" y="4461"/>
                    <a:pt x="5357" y="4463"/>
                    <a:pt x="5472" y="4469"/>
                  </a:cubicBezTo>
                  <a:cubicBezTo>
                    <a:pt x="6627" y="5624"/>
                    <a:pt x="7691" y="6840"/>
                    <a:pt x="8694" y="8086"/>
                  </a:cubicBezTo>
                  <a:cubicBezTo>
                    <a:pt x="8550" y="8067"/>
                    <a:pt x="8402" y="8056"/>
                    <a:pt x="8255" y="8056"/>
                  </a:cubicBezTo>
                  <a:cubicBezTo>
                    <a:pt x="7936" y="8056"/>
                    <a:pt x="7617" y="8103"/>
                    <a:pt x="7326" y="8207"/>
                  </a:cubicBezTo>
                  <a:cubicBezTo>
                    <a:pt x="7296" y="8207"/>
                    <a:pt x="7296" y="8238"/>
                    <a:pt x="7326" y="8238"/>
                  </a:cubicBezTo>
                  <a:cubicBezTo>
                    <a:pt x="7569" y="8207"/>
                    <a:pt x="7813" y="8192"/>
                    <a:pt x="8056" y="8192"/>
                  </a:cubicBezTo>
                  <a:cubicBezTo>
                    <a:pt x="8299" y="8192"/>
                    <a:pt x="8542" y="8207"/>
                    <a:pt x="8785" y="8238"/>
                  </a:cubicBezTo>
                  <a:cubicBezTo>
                    <a:pt x="8968" y="8451"/>
                    <a:pt x="9150" y="8694"/>
                    <a:pt x="9332" y="8937"/>
                  </a:cubicBezTo>
                  <a:cubicBezTo>
                    <a:pt x="9064" y="8919"/>
                    <a:pt x="8796" y="8911"/>
                    <a:pt x="8530" y="8911"/>
                  </a:cubicBezTo>
                  <a:cubicBezTo>
                    <a:pt x="7409" y="8911"/>
                    <a:pt x="6304" y="9062"/>
                    <a:pt x="5199" y="9332"/>
                  </a:cubicBezTo>
                  <a:lnTo>
                    <a:pt x="5199" y="9362"/>
                  </a:lnTo>
                  <a:cubicBezTo>
                    <a:pt x="6247" y="9157"/>
                    <a:pt x="7313" y="9055"/>
                    <a:pt x="8383" y="9055"/>
                  </a:cubicBezTo>
                  <a:cubicBezTo>
                    <a:pt x="8740" y="9055"/>
                    <a:pt x="9097" y="9066"/>
                    <a:pt x="9454" y="9089"/>
                  </a:cubicBezTo>
                  <a:cubicBezTo>
                    <a:pt x="9606" y="9332"/>
                    <a:pt x="9788" y="9575"/>
                    <a:pt x="9940" y="9788"/>
                  </a:cubicBezTo>
                  <a:cubicBezTo>
                    <a:pt x="9120" y="9788"/>
                    <a:pt x="8299" y="9879"/>
                    <a:pt x="7509" y="10061"/>
                  </a:cubicBezTo>
                  <a:cubicBezTo>
                    <a:pt x="7478" y="10061"/>
                    <a:pt x="7509" y="10122"/>
                    <a:pt x="7509" y="10122"/>
                  </a:cubicBezTo>
                  <a:cubicBezTo>
                    <a:pt x="8124" y="9985"/>
                    <a:pt x="8757" y="9917"/>
                    <a:pt x="9394" y="9917"/>
                  </a:cubicBezTo>
                  <a:cubicBezTo>
                    <a:pt x="9606" y="9917"/>
                    <a:pt x="9819" y="9925"/>
                    <a:pt x="10031" y="9940"/>
                  </a:cubicBezTo>
                  <a:cubicBezTo>
                    <a:pt x="10761" y="10943"/>
                    <a:pt x="11460" y="11976"/>
                    <a:pt x="12129" y="13010"/>
                  </a:cubicBezTo>
                  <a:cubicBezTo>
                    <a:pt x="11985" y="12974"/>
                    <a:pt x="11841" y="12957"/>
                    <a:pt x="11699" y="12957"/>
                  </a:cubicBezTo>
                  <a:cubicBezTo>
                    <a:pt x="11481" y="12957"/>
                    <a:pt x="11267" y="12997"/>
                    <a:pt x="11065" y="13071"/>
                  </a:cubicBezTo>
                  <a:cubicBezTo>
                    <a:pt x="11035" y="13071"/>
                    <a:pt x="11065" y="13101"/>
                    <a:pt x="11065" y="13101"/>
                  </a:cubicBezTo>
                  <a:cubicBezTo>
                    <a:pt x="11229" y="13088"/>
                    <a:pt x="11387" y="13081"/>
                    <a:pt x="11545" y="13081"/>
                  </a:cubicBezTo>
                  <a:cubicBezTo>
                    <a:pt x="11767" y="13081"/>
                    <a:pt x="11988" y="13096"/>
                    <a:pt x="12220" y="13131"/>
                  </a:cubicBezTo>
                  <a:cubicBezTo>
                    <a:pt x="12828" y="14074"/>
                    <a:pt x="13405" y="15046"/>
                    <a:pt x="13983" y="15989"/>
                  </a:cubicBezTo>
                  <a:cubicBezTo>
                    <a:pt x="14004" y="16020"/>
                    <a:pt x="14033" y="16034"/>
                    <a:pt x="14060" y="16034"/>
                  </a:cubicBezTo>
                  <a:cubicBezTo>
                    <a:pt x="14110" y="16034"/>
                    <a:pt x="14155" y="15987"/>
                    <a:pt x="14135" y="15928"/>
                  </a:cubicBezTo>
                  <a:cubicBezTo>
                    <a:pt x="10731" y="9575"/>
                    <a:pt x="6202" y="380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3347401" y="4333063"/>
              <a:ext cx="299909" cy="393301"/>
            </a:xfrm>
            <a:custGeom>
              <a:rect b="b" l="l" r="r" t="t"/>
              <a:pathLst>
                <a:path extrusionOk="0" h="20092" w="15321">
                  <a:moveTo>
                    <a:pt x="2736" y="0"/>
                  </a:moveTo>
                  <a:lnTo>
                    <a:pt x="2189" y="4104"/>
                  </a:lnTo>
                  <a:lnTo>
                    <a:pt x="1" y="20092"/>
                  </a:lnTo>
                  <a:lnTo>
                    <a:pt x="15320" y="20092"/>
                  </a:lnTo>
                  <a:lnTo>
                    <a:pt x="13132" y="410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3390251" y="4333063"/>
              <a:ext cx="214209" cy="80336"/>
            </a:xfrm>
            <a:custGeom>
              <a:rect b="b" l="l" r="r" t="t"/>
              <a:pathLst>
                <a:path extrusionOk="0" h="4104" w="10943">
                  <a:moveTo>
                    <a:pt x="547" y="0"/>
                  </a:moveTo>
                  <a:lnTo>
                    <a:pt x="0" y="4104"/>
                  </a:lnTo>
                  <a:lnTo>
                    <a:pt x="10943" y="4104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3373592" y="4305090"/>
              <a:ext cx="247526" cy="68454"/>
            </a:xfrm>
            <a:custGeom>
              <a:rect b="b" l="l" r="r" t="t"/>
              <a:pathLst>
                <a:path extrusionOk="0" h="3497" w="12645">
                  <a:moveTo>
                    <a:pt x="0" y="1"/>
                  </a:moveTo>
                  <a:lnTo>
                    <a:pt x="0" y="3496"/>
                  </a:lnTo>
                  <a:lnTo>
                    <a:pt x="12645" y="3496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26"/>
          <p:cNvGrpSpPr/>
          <p:nvPr/>
        </p:nvGrpSpPr>
        <p:grpSpPr>
          <a:xfrm>
            <a:off x="3872362" y="3392290"/>
            <a:ext cx="1415507" cy="1561878"/>
            <a:chOff x="3872362" y="3392290"/>
            <a:chExt cx="1415507" cy="1561878"/>
          </a:xfrm>
        </p:grpSpPr>
        <p:sp>
          <p:nvSpPr>
            <p:cNvPr id="1123" name="Google Shape;1123;p26"/>
            <p:cNvSpPr/>
            <p:nvPr/>
          </p:nvSpPr>
          <p:spPr>
            <a:xfrm>
              <a:off x="4254940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4315623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4780337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183549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4227574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2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4227574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3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4855897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4855897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3872362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2" y="3010"/>
                  </a:lnTo>
                  <a:lnTo>
                    <a:pt x="72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3924706" y="3928377"/>
              <a:ext cx="1310801" cy="156502"/>
            </a:xfrm>
            <a:custGeom>
              <a:rect b="b" l="l" r="r" t="t"/>
              <a:pathLst>
                <a:path extrusionOk="0" h="7995" w="66963">
                  <a:moveTo>
                    <a:pt x="1" y="1"/>
                  </a:moveTo>
                  <a:lnTo>
                    <a:pt x="1" y="7995"/>
                  </a:lnTo>
                  <a:lnTo>
                    <a:pt x="66963" y="7995"/>
                  </a:lnTo>
                  <a:lnTo>
                    <a:pt x="66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399194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399194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509091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09091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26"/>
          <p:cNvGrpSpPr/>
          <p:nvPr/>
        </p:nvGrpSpPr>
        <p:grpSpPr>
          <a:xfrm>
            <a:off x="7271362" y="2635825"/>
            <a:ext cx="1415507" cy="2318343"/>
            <a:chOff x="7271362" y="2635825"/>
            <a:chExt cx="1415507" cy="2318343"/>
          </a:xfrm>
        </p:grpSpPr>
        <p:sp>
          <p:nvSpPr>
            <p:cNvPr id="1138" name="Google Shape;1138;p26"/>
            <p:cNvSpPr/>
            <p:nvPr/>
          </p:nvSpPr>
          <p:spPr>
            <a:xfrm>
              <a:off x="7653939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7714622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8179317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7582548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7625966" y="4190176"/>
              <a:ext cx="77380" cy="628338"/>
            </a:xfrm>
            <a:custGeom>
              <a:rect b="b" l="l" r="r" t="t"/>
              <a:pathLst>
                <a:path extrusionOk="0" h="32099" w="3953">
                  <a:moveTo>
                    <a:pt x="1" y="1"/>
                  </a:moveTo>
                  <a:lnTo>
                    <a:pt x="852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7625966" y="4190176"/>
              <a:ext cx="77380" cy="64872"/>
            </a:xfrm>
            <a:custGeom>
              <a:rect b="b" l="l" r="r" t="t"/>
              <a:pathLst>
                <a:path extrusionOk="0" h="3314" w="3953">
                  <a:moveTo>
                    <a:pt x="1" y="1"/>
                  </a:moveTo>
                  <a:lnTo>
                    <a:pt x="62" y="3314"/>
                  </a:lnTo>
                  <a:lnTo>
                    <a:pt x="3892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8254897" y="4190176"/>
              <a:ext cx="76773" cy="628338"/>
            </a:xfrm>
            <a:custGeom>
              <a:rect b="b" l="l" r="r" t="t"/>
              <a:pathLst>
                <a:path extrusionOk="0" h="32099" w="3922">
                  <a:moveTo>
                    <a:pt x="0" y="1"/>
                  </a:moveTo>
                  <a:lnTo>
                    <a:pt x="821" y="32098"/>
                  </a:lnTo>
                  <a:lnTo>
                    <a:pt x="3101" y="32098"/>
                  </a:lnTo>
                  <a:lnTo>
                    <a:pt x="3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8254290" y="4190176"/>
              <a:ext cx="77380" cy="64872"/>
            </a:xfrm>
            <a:custGeom>
              <a:rect b="b" l="l" r="r" t="t"/>
              <a:pathLst>
                <a:path extrusionOk="0" h="3314" w="3953">
                  <a:moveTo>
                    <a:pt x="1" y="1"/>
                  </a:moveTo>
                  <a:lnTo>
                    <a:pt x="62" y="3314"/>
                  </a:lnTo>
                  <a:lnTo>
                    <a:pt x="3922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7744983" y="2923796"/>
              <a:ext cx="528956" cy="619803"/>
            </a:xfrm>
            <a:custGeom>
              <a:rect b="b" l="l" r="r" t="t"/>
              <a:pathLst>
                <a:path extrusionOk="0" h="31663" w="27022">
                  <a:moveTo>
                    <a:pt x="12622" y="0"/>
                  </a:moveTo>
                  <a:cubicBezTo>
                    <a:pt x="11150" y="0"/>
                    <a:pt x="9503" y="412"/>
                    <a:pt x="8207" y="1836"/>
                  </a:cubicBezTo>
                  <a:cubicBezTo>
                    <a:pt x="4742" y="5635"/>
                    <a:pt x="5927" y="8948"/>
                    <a:pt x="4985" y="13811"/>
                  </a:cubicBezTo>
                  <a:cubicBezTo>
                    <a:pt x="4043" y="18675"/>
                    <a:pt x="0" y="20134"/>
                    <a:pt x="486" y="23599"/>
                  </a:cubicBezTo>
                  <a:cubicBezTo>
                    <a:pt x="906" y="26784"/>
                    <a:pt x="4716" y="26913"/>
                    <a:pt x="5328" y="26913"/>
                  </a:cubicBezTo>
                  <a:cubicBezTo>
                    <a:pt x="5381" y="26913"/>
                    <a:pt x="5411" y="26912"/>
                    <a:pt x="5411" y="26912"/>
                  </a:cubicBezTo>
                  <a:cubicBezTo>
                    <a:pt x="5411" y="26912"/>
                    <a:pt x="5897" y="30894"/>
                    <a:pt x="9636" y="31562"/>
                  </a:cubicBezTo>
                  <a:cubicBezTo>
                    <a:pt x="10014" y="31630"/>
                    <a:pt x="10393" y="31663"/>
                    <a:pt x="10768" y="31663"/>
                  </a:cubicBezTo>
                  <a:cubicBezTo>
                    <a:pt x="12599" y="31663"/>
                    <a:pt x="14357" y="30882"/>
                    <a:pt x="15593" y="29496"/>
                  </a:cubicBezTo>
                  <a:cubicBezTo>
                    <a:pt x="15593" y="29496"/>
                    <a:pt x="17134" y="30599"/>
                    <a:pt x="18887" y="30599"/>
                  </a:cubicBezTo>
                  <a:cubicBezTo>
                    <a:pt x="19443" y="30599"/>
                    <a:pt x="20021" y="30488"/>
                    <a:pt x="20578" y="30195"/>
                  </a:cubicBezTo>
                  <a:cubicBezTo>
                    <a:pt x="22462" y="29222"/>
                    <a:pt x="22128" y="26031"/>
                    <a:pt x="22128" y="26030"/>
                  </a:cubicBezTo>
                  <a:lnTo>
                    <a:pt x="22128" y="26030"/>
                  </a:lnTo>
                  <a:cubicBezTo>
                    <a:pt x="22128" y="26030"/>
                    <a:pt x="22611" y="26186"/>
                    <a:pt x="23250" y="26186"/>
                  </a:cubicBezTo>
                  <a:cubicBezTo>
                    <a:pt x="24106" y="26186"/>
                    <a:pt x="25240" y="25907"/>
                    <a:pt x="25867" y="24602"/>
                  </a:cubicBezTo>
                  <a:cubicBezTo>
                    <a:pt x="27022" y="22231"/>
                    <a:pt x="23131" y="20225"/>
                    <a:pt x="22189" y="16912"/>
                  </a:cubicBezTo>
                  <a:cubicBezTo>
                    <a:pt x="21368" y="13933"/>
                    <a:pt x="21490" y="6152"/>
                    <a:pt x="20092" y="3507"/>
                  </a:cubicBezTo>
                  <a:cubicBezTo>
                    <a:pt x="18693" y="863"/>
                    <a:pt x="16323" y="772"/>
                    <a:pt x="16323" y="772"/>
                  </a:cubicBezTo>
                  <a:cubicBezTo>
                    <a:pt x="16323" y="772"/>
                    <a:pt x="14637" y="0"/>
                    <a:pt x="12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8021110" y="2834827"/>
              <a:ext cx="449188" cy="544420"/>
            </a:xfrm>
            <a:custGeom>
              <a:rect b="b" l="l" r="r" t="t"/>
              <a:pathLst>
                <a:path extrusionOk="0" h="27812" w="22947">
                  <a:moveTo>
                    <a:pt x="19434" y="0"/>
                  </a:moveTo>
                  <a:cubicBezTo>
                    <a:pt x="16628" y="0"/>
                    <a:pt x="12950" y="494"/>
                    <a:pt x="12855" y="1274"/>
                  </a:cubicBezTo>
                  <a:cubicBezTo>
                    <a:pt x="12582" y="3493"/>
                    <a:pt x="12855" y="12520"/>
                    <a:pt x="12490" y="13068"/>
                  </a:cubicBezTo>
                  <a:cubicBezTo>
                    <a:pt x="11943" y="13858"/>
                    <a:pt x="6350" y="19603"/>
                    <a:pt x="2460" y="23068"/>
                  </a:cubicBezTo>
                  <a:cubicBezTo>
                    <a:pt x="0" y="25210"/>
                    <a:pt x="233" y="27812"/>
                    <a:pt x="3357" y="27812"/>
                  </a:cubicBezTo>
                  <a:cubicBezTo>
                    <a:pt x="3824" y="27812"/>
                    <a:pt x="4355" y="27754"/>
                    <a:pt x="4952" y="27627"/>
                  </a:cubicBezTo>
                  <a:cubicBezTo>
                    <a:pt x="7718" y="27019"/>
                    <a:pt x="14314" y="23159"/>
                    <a:pt x="19633" y="18691"/>
                  </a:cubicBezTo>
                  <a:cubicBezTo>
                    <a:pt x="21700" y="16958"/>
                    <a:pt x="22946" y="2125"/>
                    <a:pt x="22582" y="575"/>
                  </a:cubicBezTo>
                  <a:cubicBezTo>
                    <a:pt x="22479" y="177"/>
                    <a:pt x="21113" y="0"/>
                    <a:pt x="19434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8264997" y="2635825"/>
              <a:ext cx="214816" cy="264400"/>
            </a:xfrm>
            <a:custGeom>
              <a:rect b="b" l="l" r="r" t="t"/>
              <a:pathLst>
                <a:path extrusionOk="0" h="13507" w="10974">
                  <a:moveTo>
                    <a:pt x="5436" y="1"/>
                  </a:moveTo>
                  <a:cubicBezTo>
                    <a:pt x="5388" y="1"/>
                    <a:pt x="5339" y="4"/>
                    <a:pt x="5290" y="11"/>
                  </a:cubicBezTo>
                  <a:cubicBezTo>
                    <a:pt x="4226" y="194"/>
                    <a:pt x="4591" y="1957"/>
                    <a:pt x="4591" y="1957"/>
                  </a:cubicBezTo>
                  <a:cubicBezTo>
                    <a:pt x="4591" y="1957"/>
                    <a:pt x="3923" y="648"/>
                    <a:pt x="2990" y="648"/>
                  </a:cubicBezTo>
                  <a:cubicBezTo>
                    <a:pt x="2907" y="648"/>
                    <a:pt x="2823" y="658"/>
                    <a:pt x="2737" y="680"/>
                  </a:cubicBezTo>
                  <a:cubicBezTo>
                    <a:pt x="1703" y="923"/>
                    <a:pt x="2372" y="2656"/>
                    <a:pt x="2372" y="2656"/>
                  </a:cubicBezTo>
                  <a:cubicBezTo>
                    <a:pt x="2372" y="2656"/>
                    <a:pt x="1898" y="1621"/>
                    <a:pt x="1294" y="1621"/>
                  </a:cubicBezTo>
                  <a:cubicBezTo>
                    <a:pt x="1181" y="1621"/>
                    <a:pt x="1063" y="1657"/>
                    <a:pt x="943" y="1744"/>
                  </a:cubicBezTo>
                  <a:cubicBezTo>
                    <a:pt x="1" y="2443"/>
                    <a:pt x="1551" y="4996"/>
                    <a:pt x="1703" y="6486"/>
                  </a:cubicBezTo>
                  <a:cubicBezTo>
                    <a:pt x="1733" y="6850"/>
                    <a:pt x="1885" y="13507"/>
                    <a:pt x="1885" y="13507"/>
                  </a:cubicBezTo>
                  <a:lnTo>
                    <a:pt x="10123" y="12504"/>
                  </a:lnTo>
                  <a:cubicBezTo>
                    <a:pt x="10183" y="11896"/>
                    <a:pt x="10974" y="7428"/>
                    <a:pt x="10275" y="4935"/>
                  </a:cubicBezTo>
                  <a:cubicBezTo>
                    <a:pt x="9886" y="3650"/>
                    <a:pt x="8499" y="221"/>
                    <a:pt x="7643" y="221"/>
                  </a:cubicBezTo>
                  <a:cubicBezTo>
                    <a:pt x="7629" y="221"/>
                    <a:pt x="7614" y="222"/>
                    <a:pt x="7600" y="224"/>
                  </a:cubicBezTo>
                  <a:cubicBezTo>
                    <a:pt x="6840" y="346"/>
                    <a:pt x="7022" y="1410"/>
                    <a:pt x="7022" y="1410"/>
                  </a:cubicBezTo>
                  <a:cubicBezTo>
                    <a:pt x="7022" y="1410"/>
                    <a:pt x="6415" y="1"/>
                    <a:pt x="5436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8310059" y="2686583"/>
              <a:ext cx="31124" cy="101046"/>
            </a:xfrm>
            <a:custGeom>
              <a:rect b="b" l="l" r="r" t="t"/>
              <a:pathLst>
                <a:path extrusionOk="0" h="5162" w="1590">
                  <a:moveTo>
                    <a:pt x="63" y="1"/>
                  </a:moveTo>
                  <a:cubicBezTo>
                    <a:pt x="24" y="1"/>
                    <a:pt x="0" y="34"/>
                    <a:pt x="39" y="93"/>
                  </a:cubicBezTo>
                  <a:cubicBezTo>
                    <a:pt x="1164" y="1978"/>
                    <a:pt x="1316" y="2981"/>
                    <a:pt x="1286" y="5139"/>
                  </a:cubicBezTo>
                  <a:cubicBezTo>
                    <a:pt x="1286" y="5154"/>
                    <a:pt x="1301" y="5162"/>
                    <a:pt x="1316" y="5162"/>
                  </a:cubicBezTo>
                  <a:cubicBezTo>
                    <a:pt x="1331" y="5162"/>
                    <a:pt x="1346" y="5154"/>
                    <a:pt x="1346" y="5139"/>
                  </a:cubicBezTo>
                  <a:cubicBezTo>
                    <a:pt x="1590" y="3042"/>
                    <a:pt x="1559" y="1704"/>
                    <a:pt x="131" y="32"/>
                  </a:cubicBezTo>
                  <a:cubicBezTo>
                    <a:pt x="109" y="11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8353888" y="2673683"/>
              <a:ext cx="28345" cy="107995"/>
            </a:xfrm>
            <a:custGeom>
              <a:rect b="b" l="l" r="r" t="t"/>
              <a:pathLst>
                <a:path extrusionOk="0" h="5517" w="1448">
                  <a:moveTo>
                    <a:pt x="57" y="0"/>
                  </a:moveTo>
                  <a:cubicBezTo>
                    <a:pt x="27" y="0"/>
                    <a:pt x="1" y="40"/>
                    <a:pt x="19" y="114"/>
                  </a:cubicBezTo>
                  <a:cubicBezTo>
                    <a:pt x="992" y="2150"/>
                    <a:pt x="1205" y="3245"/>
                    <a:pt x="1326" y="5494"/>
                  </a:cubicBezTo>
                  <a:cubicBezTo>
                    <a:pt x="1326" y="5509"/>
                    <a:pt x="1334" y="5517"/>
                    <a:pt x="1341" y="5517"/>
                  </a:cubicBezTo>
                  <a:cubicBezTo>
                    <a:pt x="1349" y="5517"/>
                    <a:pt x="1357" y="5509"/>
                    <a:pt x="1357" y="5494"/>
                  </a:cubicBezTo>
                  <a:cubicBezTo>
                    <a:pt x="1448" y="3275"/>
                    <a:pt x="1357" y="1968"/>
                    <a:pt x="110" y="53"/>
                  </a:cubicBezTo>
                  <a:cubicBezTo>
                    <a:pt x="98" y="17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8401808" y="2663328"/>
              <a:ext cx="28031" cy="109287"/>
            </a:xfrm>
            <a:custGeom>
              <a:rect b="b" l="l" r="r" t="t"/>
              <a:pathLst>
                <a:path extrusionOk="0" h="5583" w="1432">
                  <a:moveTo>
                    <a:pt x="22" y="0"/>
                  </a:moveTo>
                  <a:cubicBezTo>
                    <a:pt x="3" y="0"/>
                    <a:pt x="1" y="31"/>
                    <a:pt x="33" y="96"/>
                  </a:cubicBezTo>
                  <a:cubicBezTo>
                    <a:pt x="854" y="2163"/>
                    <a:pt x="1097" y="3348"/>
                    <a:pt x="945" y="5537"/>
                  </a:cubicBezTo>
                  <a:cubicBezTo>
                    <a:pt x="930" y="5567"/>
                    <a:pt x="953" y="5582"/>
                    <a:pt x="979" y="5582"/>
                  </a:cubicBezTo>
                  <a:cubicBezTo>
                    <a:pt x="1006" y="5582"/>
                    <a:pt x="1036" y="5567"/>
                    <a:pt x="1036" y="5537"/>
                  </a:cubicBezTo>
                  <a:cubicBezTo>
                    <a:pt x="1432" y="3682"/>
                    <a:pt x="1097" y="1707"/>
                    <a:pt x="94" y="65"/>
                  </a:cubicBezTo>
                  <a:cubicBezTo>
                    <a:pt x="66" y="23"/>
                    <a:pt x="3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8250786" y="2738928"/>
              <a:ext cx="142760" cy="188683"/>
            </a:xfrm>
            <a:custGeom>
              <a:rect b="b" l="l" r="r" t="t"/>
              <a:pathLst>
                <a:path extrusionOk="0" h="9639" w="7293">
                  <a:moveTo>
                    <a:pt x="1783" y="1"/>
                  </a:moveTo>
                  <a:cubicBezTo>
                    <a:pt x="768" y="1"/>
                    <a:pt x="0" y="4729"/>
                    <a:pt x="210" y="5900"/>
                  </a:cubicBezTo>
                  <a:cubicBezTo>
                    <a:pt x="453" y="7115"/>
                    <a:pt x="1517" y="9638"/>
                    <a:pt x="1517" y="9638"/>
                  </a:cubicBezTo>
                  <a:cubicBezTo>
                    <a:pt x="1517" y="9638"/>
                    <a:pt x="7292" y="8848"/>
                    <a:pt x="6776" y="6811"/>
                  </a:cubicBezTo>
                  <a:cubicBezTo>
                    <a:pt x="6259" y="4744"/>
                    <a:pt x="3128" y="4410"/>
                    <a:pt x="3128" y="4410"/>
                  </a:cubicBezTo>
                  <a:cubicBezTo>
                    <a:pt x="3280" y="3012"/>
                    <a:pt x="3189" y="155"/>
                    <a:pt x="1821" y="3"/>
                  </a:cubicBezTo>
                  <a:cubicBezTo>
                    <a:pt x="1808" y="1"/>
                    <a:pt x="1796" y="1"/>
                    <a:pt x="178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8294164" y="2741942"/>
              <a:ext cx="92002" cy="128941"/>
            </a:xfrm>
            <a:custGeom>
              <a:rect b="b" l="l" r="r" t="t"/>
              <a:pathLst>
                <a:path extrusionOk="0" h="6587" w="4700">
                  <a:moveTo>
                    <a:pt x="0" y="1"/>
                  </a:moveTo>
                  <a:cubicBezTo>
                    <a:pt x="1125" y="1034"/>
                    <a:pt x="821" y="2858"/>
                    <a:pt x="791" y="4256"/>
                  </a:cubicBezTo>
                  <a:cubicBezTo>
                    <a:pt x="791" y="4331"/>
                    <a:pt x="852" y="4386"/>
                    <a:pt x="908" y="4386"/>
                  </a:cubicBezTo>
                  <a:cubicBezTo>
                    <a:pt x="920" y="4386"/>
                    <a:pt x="932" y="4383"/>
                    <a:pt x="943" y="4378"/>
                  </a:cubicBezTo>
                  <a:cubicBezTo>
                    <a:pt x="2250" y="4621"/>
                    <a:pt x="4043" y="5320"/>
                    <a:pt x="4620" y="6566"/>
                  </a:cubicBezTo>
                  <a:cubicBezTo>
                    <a:pt x="4633" y="6579"/>
                    <a:pt x="4651" y="6586"/>
                    <a:pt x="4665" y="6586"/>
                  </a:cubicBezTo>
                  <a:cubicBezTo>
                    <a:pt x="4686" y="6586"/>
                    <a:pt x="4699" y="6571"/>
                    <a:pt x="4681" y="6536"/>
                  </a:cubicBezTo>
                  <a:cubicBezTo>
                    <a:pt x="4225" y="5107"/>
                    <a:pt x="2554" y="4256"/>
                    <a:pt x="1095" y="4135"/>
                  </a:cubicBezTo>
                  <a:cubicBezTo>
                    <a:pt x="1155" y="2706"/>
                    <a:pt x="1368" y="85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7993451" y="2967449"/>
              <a:ext cx="470896" cy="438382"/>
            </a:xfrm>
            <a:custGeom>
              <a:rect b="b" l="l" r="r" t="t"/>
              <a:pathLst>
                <a:path extrusionOk="0" h="22395" w="24056">
                  <a:moveTo>
                    <a:pt x="13569" y="1"/>
                  </a:moveTo>
                  <a:cubicBezTo>
                    <a:pt x="13569" y="1"/>
                    <a:pt x="13447" y="5563"/>
                    <a:pt x="13143" y="5958"/>
                  </a:cubicBezTo>
                  <a:cubicBezTo>
                    <a:pt x="12809" y="6323"/>
                    <a:pt x="8554" y="10639"/>
                    <a:pt x="3873" y="15624"/>
                  </a:cubicBezTo>
                  <a:cubicBezTo>
                    <a:pt x="1" y="19748"/>
                    <a:pt x="2036" y="22394"/>
                    <a:pt x="4833" y="22394"/>
                  </a:cubicBezTo>
                  <a:cubicBezTo>
                    <a:pt x="5417" y="22394"/>
                    <a:pt x="6035" y="22279"/>
                    <a:pt x="6639" y="22037"/>
                  </a:cubicBezTo>
                  <a:cubicBezTo>
                    <a:pt x="10134" y="20639"/>
                    <a:pt x="20682" y="13284"/>
                    <a:pt x="21776" y="12007"/>
                  </a:cubicBezTo>
                  <a:cubicBezTo>
                    <a:pt x="22870" y="10761"/>
                    <a:pt x="24055" y="4651"/>
                    <a:pt x="24055" y="4651"/>
                  </a:cubicBezTo>
                  <a:lnTo>
                    <a:pt x="13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8040098" y="2975181"/>
              <a:ext cx="408785" cy="411173"/>
            </a:xfrm>
            <a:custGeom>
              <a:rect b="b" l="l" r="r" t="t"/>
              <a:pathLst>
                <a:path extrusionOk="0" h="21005" w="20883">
                  <a:moveTo>
                    <a:pt x="12037" y="1"/>
                  </a:moveTo>
                  <a:cubicBezTo>
                    <a:pt x="12037" y="62"/>
                    <a:pt x="12098" y="122"/>
                    <a:pt x="12189" y="122"/>
                  </a:cubicBezTo>
                  <a:cubicBezTo>
                    <a:pt x="12219" y="122"/>
                    <a:pt x="12250" y="122"/>
                    <a:pt x="12250" y="92"/>
                  </a:cubicBezTo>
                  <a:lnTo>
                    <a:pt x="12037" y="1"/>
                  </a:lnTo>
                  <a:close/>
                  <a:moveTo>
                    <a:pt x="13891" y="2098"/>
                  </a:moveTo>
                  <a:cubicBezTo>
                    <a:pt x="13800" y="2098"/>
                    <a:pt x="13739" y="2189"/>
                    <a:pt x="13739" y="2280"/>
                  </a:cubicBezTo>
                  <a:cubicBezTo>
                    <a:pt x="13739" y="2341"/>
                    <a:pt x="13800" y="2432"/>
                    <a:pt x="13891" y="2432"/>
                  </a:cubicBezTo>
                  <a:cubicBezTo>
                    <a:pt x="13982" y="2432"/>
                    <a:pt x="14043" y="2341"/>
                    <a:pt x="14043" y="2280"/>
                  </a:cubicBezTo>
                  <a:cubicBezTo>
                    <a:pt x="14043" y="2189"/>
                    <a:pt x="13982" y="2098"/>
                    <a:pt x="13891" y="2098"/>
                  </a:cubicBezTo>
                  <a:close/>
                  <a:moveTo>
                    <a:pt x="17174" y="2280"/>
                  </a:moveTo>
                  <a:cubicBezTo>
                    <a:pt x="17174" y="2341"/>
                    <a:pt x="17235" y="2432"/>
                    <a:pt x="17326" y="2432"/>
                  </a:cubicBezTo>
                  <a:cubicBezTo>
                    <a:pt x="17356" y="2432"/>
                    <a:pt x="17417" y="2402"/>
                    <a:pt x="17447" y="2372"/>
                  </a:cubicBezTo>
                  <a:lnTo>
                    <a:pt x="17174" y="2280"/>
                  </a:lnTo>
                  <a:close/>
                  <a:moveTo>
                    <a:pt x="19028" y="4469"/>
                  </a:moveTo>
                  <a:cubicBezTo>
                    <a:pt x="18937" y="4469"/>
                    <a:pt x="18846" y="4530"/>
                    <a:pt x="18876" y="4621"/>
                  </a:cubicBezTo>
                  <a:cubicBezTo>
                    <a:pt x="18876" y="4712"/>
                    <a:pt x="18944" y="4758"/>
                    <a:pt x="19017" y="4758"/>
                  </a:cubicBezTo>
                  <a:cubicBezTo>
                    <a:pt x="19089" y="4758"/>
                    <a:pt x="19165" y="4712"/>
                    <a:pt x="19180" y="4621"/>
                  </a:cubicBezTo>
                  <a:cubicBezTo>
                    <a:pt x="19180" y="4530"/>
                    <a:pt x="19119" y="4469"/>
                    <a:pt x="19058" y="4469"/>
                  </a:cubicBezTo>
                  <a:close/>
                  <a:moveTo>
                    <a:pt x="12153" y="4463"/>
                  </a:moveTo>
                  <a:cubicBezTo>
                    <a:pt x="12076" y="4463"/>
                    <a:pt x="12011" y="4542"/>
                    <a:pt x="12037" y="4621"/>
                  </a:cubicBezTo>
                  <a:cubicBezTo>
                    <a:pt x="12037" y="4712"/>
                    <a:pt x="12098" y="4773"/>
                    <a:pt x="12189" y="4773"/>
                  </a:cubicBezTo>
                  <a:cubicBezTo>
                    <a:pt x="12280" y="4773"/>
                    <a:pt x="12341" y="4712"/>
                    <a:pt x="12341" y="4621"/>
                  </a:cubicBezTo>
                  <a:cubicBezTo>
                    <a:pt x="12341" y="4530"/>
                    <a:pt x="12280" y="4469"/>
                    <a:pt x="12189" y="4469"/>
                  </a:cubicBezTo>
                  <a:cubicBezTo>
                    <a:pt x="12177" y="4465"/>
                    <a:pt x="12165" y="4463"/>
                    <a:pt x="12153" y="4463"/>
                  </a:cubicBezTo>
                  <a:close/>
                  <a:moveTo>
                    <a:pt x="15558" y="4463"/>
                  </a:moveTo>
                  <a:cubicBezTo>
                    <a:pt x="15487" y="4463"/>
                    <a:pt x="15441" y="4542"/>
                    <a:pt x="15441" y="4621"/>
                  </a:cubicBezTo>
                  <a:cubicBezTo>
                    <a:pt x="15441" y="4712"/>
                    <a:pt x="15502" y="4773"/>
                    <a:pt x="15593" y="4773"/>
                  </a:cubicBezTo>
                  <a:cubicBezTo>
                    <a:pt x="15685" y="4773"/>
                    <a:pt x="15745" y="4712"/>
                    <a:pt x="15745" y="4621"/>
                  </a:cubicBezTo>
                  <a:cubicBezTo>
                    <a:pt x="15745" y="4530"/>
                    <a:pt x="15715" y="4469"/>
                    <a:pt x="15624" y="4469"/>
                  </a:cubicBezTo>
                  <a:lnTo>
                    <a:pt x="15593" y="4469"/>
                  </a:lnTo>
                  <a:cubicBezTo>
                    <a:pt x="15581" y="4465"/>
                    <a:pt x="15569" y="4463"/>
                    <a:pt x="15558" y="4463"/>
                  </a:cubicBezTo>
                  <a:close/>
                  <a:moveTo>
                    <a:pt x="17295" y="6749"/>
                  </a:moveTo>
                  <a:cubicBezTo>
                    <a:pt x="17110" y="6749"/>
                    <a:pt x="17297" y="6980"/>
                    <a:pt x="17395" y="6980"/>
                  </a:cubicBezTo>
                  <a:cubicBezTo>
                    <a:pt x="17426" y="6980"/>
                    <a:pt x="17447" y="6958"/>
                    <a:pt x="17447" y="6901"/>
                  </a:cubicBezTo>
                  <a:cubicBezTo>
                    <a:pt x="17447" y="6840"/>
                    <a:pt x="17417" y="6749"/>
                    <a:pt x="17326" y="6749"/>
                  </a:cubicBezTo>
                  <a:close/>
                  <a:moveTo>
                    <a:pt x="20730" y="6749"/>
                  </a:moveTo>
                  <a:cubicBezTo>
                    <a:pt x="20544" y="6749"/>
                    <a:pt x="20732" y="6980"/>
                    <a:pt x="20830" y="6980"/>
                  </a:cubicBezTo>
                  <a:cubicBezTo>
                    <a:pt x="20860" y="6980"/>
                    <a:pt x="20882" y="6958"/>
                    <a:pt x="20882" y="6901"/>
                  </a:cubicBezTo>
                  <a:cubicBezTo>
                    <a:pt x="20882" y="6840"/>
                    <a:pt x="20821" y="6779"/>
                    <a:pt x="20761" y="6749"/>
                  </a:cubicBezTo>
                  <a:close/>
                  <a:moveTo>
                    <a:pt x="10456" y="6749"/>
                  </a:moveTo>
                  <a:cubicBezTo>
                    <a:pt x="10244" y="6749"/>
                    <a:pt x="10244" y="7053"/>
                    <a:pt x="10456" y="7053"/>
                  </a:cubicBezTo>
                  <a:cubicBezTo>
                    <a:pt x="10669" y="7053"/>
                    <a:pt x="10669" y="6749"/>
                    <a:pt x="10456" y="6749"/>
                  </a:cubicBezTo>
                  <a:close/>
                  <a:moveTo>
                    <a:pt x="13891" y="6749"/>
                  </a:moveTo>
                  <a:cubicBezTo>
                    <a:pt x="13678" y="6749"/>
                    <a:pt x="13678" y="7053"/>
                    <a:pt x="13891" y="7053"/>
                  </a:cubicBezTo>
                  <a:cubicBezTo>
                    <a:pt x="14104" y="7053"/>
                    <a:pt x="14104" y="6749"/>
                    <a:pt x="13891" y="6749"/>
                  </a:cubicBezTo>
                  <a:close/>
                  <a:moveTo>
                    <a:pt x="18998" y="9089"/>
                  </a:moveTo>
                  <a:cubicBezTo>
                    <a:pt x="18812" y="9089"/>
                    <a:pt x="19017" y="9320"/>
                    <a:pt x="19110" y="9320"/>
                  </a:cubicBezTo>
                  <a:cubicBezTo>
                    <a:pt x="19139" y="9320"/>
                    <a:pt x="19157" y="9298"/>
                    <a:pt x="19150" y="9241"/>
                  </a:cubicBezTo>
                  <a:cubicBezTo>
                    <a:pt x="19180" y="9180"/>
                    <a:pt x="19119" y="9119"/>
                    <a:pt x="19058" y="9089"/>
                  </a:cubicBezTo>
                  <a:close/>
                  <a:moveTo>
                    <a:pt x="8775" y="9087"/>
                  </a:moveTo>
                  <a:cubicBezTo>
                    <a:pt x="8769" y="9087"/>
                    <a:pt x="8762" y="9088"/>
                    <a:pt x="8754" y="9089"/>
                  </a:cubicBezTo>
                  <a:cubicBezTo>
                    <a:pt x="8572" y="9119"/>
                    <a:pt x="8572" y="9363"/>
                    <a:pt x="8754" y="9393"/>
                  </a:cubicBezTo>
                  <a:cubicBezTo>
                    <a:pt x="8762" y="9394"/>
                    <a:pt x="8769" y="9395"/>
                    <a:pt x="8775" y="9395"/>
                  </a:cubicBezTo>
                  <a:cubicBezTo>
                    <a:pt x="8930" y="9395"/>
                    <a:pt x="8930" y="9087"/>
                    <a:pt x="8775" y="9087"/>
                  </a:cubicBezTo>
                  <a:close/>
                  <a:moveTo>
                    <a:pt x="12180" y="9087"/>
                  </a:moveTo>
                  <a:cubicBezTo>
                    <a:pt x="12173" y="9087"/>
                    <a:pt x="12166" y="9088"/>
                    <a:pt x="12159" y="9089"/>
                  </a:cubicBezTo>
                  <a:cubicBezTo>
                    <a:pt x="11976" y="9119"/>
                    <a:pt x="11976" y="9363"/>
                    <a:pt x="12159" y="9393"/>
                  </a:cubicBezTo>
                  <a:cubicBezTo>
                    <a:pt x="12166" y="9394"/>
                    <a:pt x="12173" y="9395"/>
                    <a:pt x="12180" y="9395"/>
                  </a:cubicBezTo>
                  <a:cubicBezTo>
                    <a:pt x="12334" y="9395"/>
                    <a:pt x="12334" y="9087"/>
                    <a:pt x="12180" y="9087"/>
                  </a:cubicBezTo>
                  <a:close/>
                  <a:moveTo>
                    <a:pt x="15614" y="9087"/>
                  </a:moveTo>
                  <a:cubicBezTo>
                    <a:pt x="15608" y="9087"/>
                    <a:pt x="15601" y="9088"/>
                    <a:pt x="15593" y="9089"/>
                  </a:cubicBezTo>
                  <a:cubicBezTo>
                    <a:pt x="15411" y="9119"/>
                    <a:pt x="15411" y="9363"/>
                    <a:pt x="15593" y="9393"/>
                  </a:cubicBezTo>
                  <a:cubicBezTo>
                    <a:pt x="15601" y="9394"/>
                    <a:pt x="15608" y="9395"/>
                    <a:pt x="15614" y="9395"/>
                  </a:cubicBezTo>
                  <a:cubicBezTo>
                    <a:pt x="15769" y="9395"/>
                    <a:pt x="15769" y="9087"/>
                    <a:pt x="15614" y="9087"/>
                  </a:cubicBezTo>
                  <a:close/>
                  <a:moveTo>
                    <a:pt x="7022" y="11399"/>
                  </a:moveTo>
                  <a:cubicBezTo>
                    <a:pt x="6931" y="11399"/>
                    <a:pt x="6839" y="11460"/>
                    <a:pt x="6839" y="11551"/>
                  </a:cubicBezTo>
                  <a:cubicBezTo>
                    <a:pt x="6855" y="11642"/>
                    <a:pt x="6931" y="11688"/>
                    <a:pt x="7007" y="11688"/>
                  </a:cubicBezTo>
                  <a:cubicBezTo>
                    <a:pt x="7083" y="11688"/>
                    <a:pt x="7159" y="11642"/>
                    <a:pt x="7174" y="11551"/>
                  </a:cubicBezTo>
                  <a:cubicBezTo>
                    <a:pt x="7174" y="11490"/>
                    <a:pt x="7113" y="11399"/>
                    <a:pt x="7022" y="11399"/>
                  </a:cubicBezTo>
                  <a:close/>
                  <a:moveTo>
                    <a:pt x="10426" y="11399"/>
                  </a:moveTo>
                  <a:cubicBezTo>
                    <a:pt x="10335" y="11399"/>
                    <a:pt x="10274" y="11460"/>
                    <a:pt x="10274" y="11551"/>
                  </a:cubicBezTo>
                  <a:cubicBezTo>
                    <a:pt x="10274" y="11642"/>
                    <a:pt x="10335" y="11703"/>
                    <a:pt x="10426" y="11703"/>
                  </a:cubicBezTo>
                  <a:cubicBezTo>
                    <a:pt x="10517" y="11703"/>
                    <a:pt x="10578" y="11642"/>
                    <a:pt x="10578" y="11551"/>
                  </a:cubicBezTo>
                  <a:cubicBezTo>
                    <a:pt x="10608" y="11490"/>
                    <a:pt x="10548" y="11399"/>
                    <a:pt x="10456" y="11399"/>
                  </a:cubicBezTo>
                  <a:close/>
                  <a:moveTo>
                    <a:pt x="13861" y="11399"/>
                  </a:moveTo>
                  <a:cubicBezTo>
                    <a:pt x="13770" y="11399"/>
                    <a:pt x="13678" y="11460"/>
                    <a:pt x="13678" y="11551"/>
                  </a:cubicBezTo>
                  <a:cubicBezTo>
                    <a:pt x="13678" y="11642"/>
                    <a:pt x="13770" y="11703"/>
                    <a:pt x="13861" y="11703"/>
                  </a:cubicBezTo>
                  <a:cubicBezTo>
                    <a:pt x="13922" y="11703"/>
                    <a:pt x="14013" y="11642"/>
                    <a:pt x="14013" y="11551"/>
                  </a:cubicBezTo>
                  <a:cubicBezTo>
                    <a:pt x="14013" y="11490"/>
                    <a:pt x="13982" y="11399"/>
                    <a:pt x="13891" y="11399"/>
                  </a:cubicBezTo>
                  <a:close/>
                  <a:moveTo>
                    <a:pt x="17265" y="11399"/>
                  </a:moveTo>
                  <a:cubicBezTo>
                    <a:pt x="17174" y="11399"/>
                    <a:pt x="17113" y="11460"/>
                    <a:pt x="17113" y="11551"/>
                  </a:cubicBezTo>
                  <a:cubicBezTo>
                    <a:pt x="17113" y="11658"/>
                    <a:pt x="17189" y="11711"/>
                    <a:pt x="17265" y="11711"/>
                  </a:cubicBezTo>
                  <a:cubicBezTo>
                    <a:pt x="17341" y="11711"/>
                    <a:pt x="17417" y="11658"/>
                    <a:pt x="17417" y="11551"/>
                  </a:cubicBezTo>
                  <a:cubicBezTo>
                    <a:pt x="17447" y="11490"/>
                    <a:pt x="17387" y="11430"/>
                    <a:pt x="17326" y="11399"/>
                  </a:cubicBezTo>
                  <a:close/>
                  <a:moveTo>
                    <a:pt x="8663" y="13740"/>
                  </a:moveTo>
                  <a:cubicBezTo>
                    <a:pt x="8602" y="13740"/>
                    <a:pt x="8511" y="13800"/>
                    <a:pt x="8511" y="13892"/>
                  </a:cubicBezTo>
                  <a:cubicBezTo>
                    <a:pt x="8511" y="13983"/>
                    <a:pt x="8572" y="14044"/>
                    <a:pt x="8663" y="14044"/>
                  </a:cubicBezTo>
                  <a:cubicBezTo>
                    <a:pt x="8754" y="14044"/>
                    <a:pt x="8845" y="13983"/>
                    <a:pt x="8845" y="13892"/>
                  </a:cubicBezTo>
                  <a:cubicBezTo>
                    <a:pt x="8845" y="13831"/>
                    <a:pt x="8815" y="13770"/>
                    <a:pt x="8754" y="13740"/>
                  </a:cubicBezTo>
                  <a:close/>
                  <a:moveTo>
                    <a:pt x="12098" y="13740"/>
                  </a:moveTo>
                  <a:cubicBezTo>
                    <a:pt x="12007" y="13740"/>
                    <a:pt x="11946" y="13800"/>
                    <a:pt x="11946" y="13892"/>
                  </a:cubicBezTo>
                  <a:cubicBezTo>
                    <a:pt x="11946" y="13983"/>
                    <a:pt x="12007" y="14044"/>
                    <a:pt x="12098" y="14044"/>
                  </a:cubicBezTo>
                  <a:cubicBezTo>
                    <a:pt x="12189" y="14044"/>
                    <a:pt x="12250" y="13983"/>
                    <a:pt x="12250" y="13892"/>
                  </a:cubicBezTo>
                  <a:cubicBezTo>
                    <a:pt x="12250" y="13831"/>
                    <a:pt x="12219" y="13770"/>
                    <a:pt x="12189" y="13740"/>
                  </a:cubicBezTo>
                  <a:close/>
                  <a:moveTo>
                    <a:pt x="15502" y="13740"/>
                  </a:moveTo>
                  <a:cubicBezTo>
                    <a:pt x="15441" y="13740"/>
                    <a:pt x="15350" y="13800"/>
                    <a:pt x="15350" y="13892"/>
                  </a:cubicBezTo>
                  <a:cubicBezTo>
                    <a:pt x="15350" y="13983"/>
                    <a:pt x="15411" y="14044"/>
                    <a:pt x="15502" y="14044"/>
                  </a:cubicBezTo>
                  <a:cubicBezTo>
                    <a:pt x="15593" y="14044"/>
                    <a:pt x="15685" y="13983"/>
                    <a:pt x="15685" y="13892"/>
                  </a:cubicBezTo>
                  <a:cubicBezTo>
                    <a:pt x="15685" y="13831"/>
                    <a:pt x="15654" y="13770"/>
                    <a:pt x="15624" y="13740"/>
                  </a:cubicBezTo>
                  <a:close/>
                  <a:moveTo>
                    <a:pt x="5259" y="13740"/>
                  </a:moveTo>
                  <a:cubicBezTo>
                    <a:pt x="5168" y="13740"/>
                    <a:pt x="5107" y="13800"/>
                    <a:pt x="5107" y="13892"/>
                  </a:cubicBezTo>
                  <a:cubicBezTo>
                    <a:pt x="5107" y="13998"/>
                    <a:pt x="5183" y="14051"/>
                    <a:pt x="5259" y="14051"/>
                  </a:cubicBezTo>
                  <a:cubicBezTo>
                    <a:pt x="5335" y="14051"/>
                    <a:pt x="5411" y="13998"/>
                    <a:pt x="5411" y="13892"/>
                  </a:cubicBezTo>
                  <a:cubicBezTo>
                    <a:pt x="5411" y="13831"/>
                    <a:pt x="5380" y="13770"/>
                    <a:pt x="5320" y="13740"/>
                  </a:cubicBezTo>
                  <a:close/>
                  <a:moveTo>
                    <a:pt x="6965" y="16048"/>
                  </a:moveTo>
                  <a:cubicBezTo>
                    <a:pt x="6798" y="16048"/>
                    <a:pt x="6992" y="16277"/>
                    <a:pt x="7092" y="16277"/>
                  </a:cubicBezTo>
                  <a:cubicBezTo>
                    <a:pt x="7122" y="16277"/>
                    <a:pt x="7143" y="16256"/>
                    <a:pt x="7143" y="16202"/>
                  </a:cubicBezTo>
                  <a:cubicBezTo>
                    <a:pt x="7143" y="16110"/>
                    <a:pt x="7113" y="16050"/>
                    <a:pt x="7022" y="16050"/>
                  </a:cubicBezTo>
                  <a:lnTo>
                    <a:pt x="6991" y="16050"/>
                  </a:lnTo>
                  <a:cubicBezTo>
                    <a:pt x="6982" y="16049"/>
                    <a:pt x="6973" y="16048"/>
                    <a:pt x="6965" y="16048"/>
                  </a:cubicBezTo>
                  <a:close/>
                  <a:moveTo>
                    <a:pt x="3557" y="16050"/>
                  </a:moveTo>
                  <a:cubicBezTo>
                    <a:pt x="3371" y="16050"/>
                    <a:pt x="3576" y="16281"/>
                    <a:pt x="3669" y="16281"/>
                  </a:cubicBezTo>
                  <a:cubicBezTo>
                    <a:pt x="3698" y="16281"/>
                    <a:pt x="3716" y="16259"/>
                    <a:pt x="3709" y="16202"/>
                  </a:cubicBezTo>
                  <a:cubicBezTo>
                    <a:pt x="3739" y="16110"/>
                    <a:pt x="3678" y="16050"/>
                    <a:pt x="3587" y="16050"/>
                  </a:cubicBezTo>
                  <a:close/>
                  <a:moveTo>
                    <a:pt x="10375" y="16048"/>
                  </a:moveTo>
                  <a:cubicBezTo>
                    <a:pt x="10220" y="16048"/>
                    <a:pt x="10220" y="16355"/>
                    <a:pt x="10375" y="16355"/>
                  </a:cubicBezTo>
                  <a:cubicBezTo>
                    <a:pt x="10381" y="16355"/>
                    <a:pt x="10388" y="16355"/>
                    <a:pt x="10396" y="16354"/>
                  </a:cubicBezTo>
                  <a:cubicBezTo>
                    <a:pt x="10578" y="16323"/>
                    <a:pt x="10578" y="16050"/>
                    <a:pt x="10396" y="16050"/>
                  </a:cubicBezTo>
                  <a:cubicBezTo>
                    <a:pt x="10388" y="16048"/>
                    <a:pt x="10381" y="16048"/>
                    <a:pt x="10375" y="16048"/>
                  </a:cubicBezTo>
                  <a:close/>
                  <a:moveTo>
                    <a:pt x="5289" y="18390"/>
                  </a:moveTo>
                  <a:cubicBezTo>
                    <a:pt x="5103" y="18390"/>
                    <a:pt x="5291" y="18621"/>
                    <a:pt x="5389" y="18621"/>
                  </a:cubicBezTo>
                  <a:cubicBezTo>
                    <a:pt x="5419" y="18621"/>
                    <a:pt x="5441" y="18599"/>
                    <a:pt x="5441" y="18542"/>
                  </a:cubicBezTo>
                  <a:cubicBezTo>
                    <a:pt x="5441" y="18451"/>
                    <a:pt x="5380" y="18390"/>
                    <a:pt x="5320" y="18390"/>
                  </a:cubicBezTo>
                  <a:close/>
                  <a:moveTo>
                    <a:pt x="1858" y="18388"/>
                  </a:moveTo>
                  <a:cubicBezTo>
                    <a:pt x="1673" y="18388"/>
                    <a:pt x="1681" y="18694"/>
                    <a:pt x="1885" y="18694"/>
                  </a:cubicBezTo>
                  <a:cubicBezTo>
                    <a:pt x="2059" y="18694"/>
                    <a:pt x="2067" y="18388"/>
                    <a:pt x="1908" y="18388"/>
                  </a:cubicBezTo>
                  <a:cubicBezTo>
                    <a:pt x="1900" y="18388"/>
                    <a:pt x="1893" y="18389"/>
                    <a:pt x="1885" y="18390"/>
                  </a:cubicBezTo>
                  <a:cubicBezTo>
                    <a:pt x="1876" y="18389"/>
                    <a:pt x="1867" y="18388"/>
                    <a:pt x="1858" y="18388"/>
                  </a:cubicBezTo>
                  <a:close/>
                  <a:moveTo>
                    <a:pt x="8724" y="18390"/>
                  </a:moveTo>
                  <a:cubicBezTo>
                    <a:pt x="8511" y="18390"/>
                    <a:pt x="8511" y="18694"/>
                    <a:pt x="8724" y="18694"/>
                  </a:cubicBezTo>
                  <a:cubicBezTo>
                    <a:pt x="8906" y="18694"/>
                    <a:pt x="8906" y="18390"/>
                    <a:pt x="8724" y="18390"/>
                  </a:cubicBezTo>
                  <a:close/>
                  <a:moveTo>
                    <a:pt x="3587" y="20670"/>
                  </a:moveTo>
                  <a:cubicBezTo>
                    <a:pt x="3496" y="20670"/>
                    <a:pt x="3435" y="20761"/>
                    <a:pt x="3435" y="20822"/>
                  </a:cubicBezTo>
                  <a:cubicBezTo>
                    <a:pt x="3420" y="20913"/>
                    <a:pt x="3503" y="20959"/>
                    <a:pt x="3587" y="20959"/>
                  </a:cubicBezTo>
                  <a:cubicBezTo>
                    <a:pt x="3671" y="20959"/>
                    <a:pt x="3754" y="20913"/>
                    <a:pt x="3739" y="20822"/>
                  </a:cubicBezTo>
                  <a:cubicBezTo>
                    <a:pt x="3739" y="20761"/>
                    <a:pt x="3678" y="20670"/>
                    <a:pt x="3587" y="20670"/>
                  </a:cubicBezTo>
                  <a:close/>
                  <a:moveTo>
                    <a:pt x="183" y="20670"/>
                  </a:moveTo>
                  <a:cubicBezTo>
                    <a:pt x="92" y="20670"/>
                    <a:pt x="0" y="20761"/>
                    <a:pt x="0" y="20822"/>
                  </a:cubicBezTo>
                  <a:cubicBezTo>
                    <a:pt x="0" y="20913"/>
                    <a:pt x="92" y="21004"/>
                    <a:pt x="183" y="21004"/>
                  </a:cubicBezTo>
                  <a:cubicBezTo>
                    <a:pt x="244" y="21004"/>
                    <a:pt x="335" y="20913"/>
                    <a:pt x="335" y="20822"/>
                  </a:cubicBezTo>
                  <a:cubicBezTo>
                    <a:pt x="335" y="20731"/>
                    <a:pt x="244" y="20670"/>
                    <a:pt x="183" y="20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7693207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5259" y="1"/>
                  </a:moveTo>
                  <a:cubicBezTo>
                    <a:pt x="5259" y="1"/>
                    <a:pt x="1" y="8268"/>
                    <a:pt x="1" y="12889"/>
                  </a:cubicBezTo>
                  <a:cubicBezTo>
                    <a:pt x="1" y="16810"/>
                    <a:pt x="1885" y="17873"/>
                    <a:pt x="1885" y="17873"/>
                  </a:cubicBezTo>
                  <a:lnTo>
                    <a:pt x="15290" y="17873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7556964" y="4424022"/>
              <a:ext cx="442689" cy="462988"/>
            </a:xfrm>
            <a:custGeom>
              <a:rect b="b" l="l" r="r" t="t"/>
              <a:pathLst>
                <a:path extrusionOk="0" h="23652" w="22615">
                  <a:moveTo>
                    <a:pt x="21733" y="0"/>
                  </a:moveTo>
                  <a:lnTo>
                    <a:pt x="6414" y="61"/>
                  </a:lnTo>
                  <a:lnTo>
                    <a:pt x="5654" y="15319"/>
                  </a:lnTo>
                  <a:cubicBezTo>
                    <a:pt x="5654" y="15319"/>
                    <a:pt x="2553" y="18906"/>
                    <a:pt x="1641" y="19636"/>
                  </a:cubicBezTo>
                  <a:cubicBezTo>
                    <a:pt x="730" y="20365"/>
                    <a:pt x="0" y="22736"/>
                    <a:pt x="821" y="23009"/>
                  </a:cubicBezTo>
                  <a:cubicBezTo>
                    <a:pt x="1420" y="23209"/>
                    <a:pt x="11992" y="23652"/>
                    <a:pt x="18016" y="23652"/>
                  </a:cubicBezTo>
                  <a:cubicBezTo>
                    <a:pt x="20245" y="23652"/>
                    <a:pt x="21851" y="23591"/>
                    <a:pt x="22098" y="23435"/>
                  </a:cubicBezTo>
                  <a:cubicBezTo>
                    <a:pt x="22310" y="23313"/>
                    <a:pt x="22432" y="22067"/>
                    <a:pt x="22554" y="20213"/>
                  </a:cubicBezTo>
                  <a:cubicBezTo>
                    <a:pt x="22614" y="18936"/>
                    <a:pt x="20760" y="16991"/>
                    <a:pt x="20821" y="15289"/>
                  </a:cubicBezTo>
                  <a:cubicBezTo>
                    <a:pt x="20821" y="14408"/>
                    <a:pt x="21733" y="0"/>
                    <a:pt x="21733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7556357" y="4723308"/>
              <a:ext cx="443295" cy="163706"/>
            </a:xfrm>
            <a:custGeom>
              <a:rect b="b" l="l" r="r" t="t"/>
              <a:pathLst>
                <a:path extrusionOk="0" h="8363" w="22646">
                  <a:moveTo>
                    <a:pt x="20822" y="0"/>
                  </a:moveTo>
                  <a:lnTo>
                    <a:pt x="20822" y="0"/>
                  </a:lnTo>
                  <a:cubicBezTo>
                    <a:pt x="19541" y="2943"/>
                    <a:pt x="16771" y="4469"/>
                    <a:pt x="12664" y="4469"/>
                  </a:cubicBezTo>
                  <a:cubicBezTo>
                    <a:pt x="12189" y="4469"/>
                    <a:pt x="11696" y="4448"/>
                    <a:pt x="11186" y="4407"/>
                  </a:cubicBezTo>
                  <a:cubicBezTo>
                    <a:pt x="6262" y="4043"/>
                    <a:pt x="5107" y="1885"/>
                    <a:pt x="5654" y="30"/>
                  </a:cubicBezTo>
                  <a:lnTo>
                    <a:pt x="5654" y="30"/>
                  </a:lnTo>
                  <a:cubicBezTo>
                    <a:pt x="5654" y="31"/>
                    <a:pt x="2554" y="3617"/>
                    <a:pt x="1642" y="4347"/>
                  </a:cubicBezTo>
                  <a:cubicBezTo>
                    <a:pt x="730" y="5076"/>
                    <a:pt x="1" y="7447"/>
                    <a:pt x="852" y="7720"/>
                  </a:cubicBezTo>
                  <a:cubicBezTo>
                    <a:pt x="1451" y="7920"/>
                    <a:pt x="12023" y="8363"/>
                    <a:pt x="18047" y="8363"/>
                  </a:cubicBezTo>
                  <a:cubicBezTo>
                    <a:pt x="20276" y="8363"/>
                    <a:pt x="21882" y="8302"/>
                    <a:pt x="22129" y="8146"/>
                  </a:cubicBezTo>
                  <a:cubicBezTo>
                    <a:pt x="22311" y="8024"/>
                    <a:pt x="22463" y="6778"/>
                    <a:pt x="22554" y="4924"/>
                  </a:cubicBezTo>
                  <a:cubicBezTo>
                    <a:pt x="22645" y="3647"/>
                    <a:pt x="20791" y="1702"/>
                    <a:pt x="20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7664647" y="4717690"/>
              <a:ext cx="292157" cy="31809"/>
            </a:xfrm>
            <a:custGeom>
              <a:rect b="b" l="l" r="r" t="t"/>
              <a:pathLst>
                <a:path extrusionOk="0" h="1625" w="14925">
                  <a:moveTo>
                    <a:pt x="6963" y="1"/>
                  </a:moveTo>
                  <a:cubicBezTo>
                    <a:pt x="2904" y="1"/>
                    <a:pt x="1" y="1138"/>
                    <a:pt x="1" y="1138"/>
                  </a:cubicBezTo>
                  <a:lnTo>
                    <a:pt x="14925" y="1624"/>
                  </a:lnTo>
                  <a:cubicBezTo>
                    <a:pt x="12109" y="390"/>
                    <a:pt x="9338" y="1"/>
                    <a:pt x="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7664647" y="3909820"/>
              <a:ext cx="336201" cy="719479"/>
            </a:xfrm>
            <a:custGeom>
              <a:rect b="b" l="l" r="r" t="t"/>
              <a:pathLst>
                <a:path extrusionOk="0" h="36755" w="17175">
                  <a:moveTo>
                    <a:pt x="9297" y="0"/>
                  </a:moveTo>
                  <a:cubicBezTo>
                    <a:pt x="5777" y="0"/>
                    <a:pt x="2190" y="3075"/>
                    <a:pt x="1824" y="8699"/>
                  </a:cubicBezTo>
                  <a:cubicBezTo>
                    <a:pt x="1551" y="13198"/>
                    <a:pt x="1" y="36755"/>
                    <a:pt x="1" y="36755"/>
                  </a:cubicBezTo>
                  <a:lnTo>
                    <a:pt x="15715" y="36724"/>
                  </a:lnTo>
                  <a:cubicBezTo>
                    <a:pt x="15715" y="36724"/>
                    <a:pt x="17174" y="16420"/>
                    <a:pt x="16262" y="8091"/>
                  </a:cubicBezTo>
                  <a:cubicBezTo>
                    <a:pt x="15668" y="2564"/>
                    <a:pt x="12511" y="0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7709865" y="3908313"/>
              <a:ext cx="277299" cy="207358"/>
            </a:xfrm>
            <a:custGeom>
              <a:rect b="b" l="l" r="r" t="t"/>
              <a:pathLst>
                <a:path extrusionOk="0" h="10593" w="14166">
                  <a:moveTo>
                    <a:pt x="7039" y="1"/>
                  </a:moveTo>
                  <a:cubicBezTo>
                    <a:pt x="6079" y="1"/>
                    <a:pt x="5129" y="203"/>
                    <a:pt x="4256" y="600"/>
                  </a:cubicBezTo>
                  <a:cubicBezTo>
                    <a:pt x="3861" y="782"/>
                    <a:pt x="3496" y="995"/>
                    <a:pt x="3162" y="1238"/>
                  </a:cubicBezTo>
                  <a:cubicBezTo>
                    <a:pt x="2949" y="1269"/>
                    <a:pt x="2767" y="1329"/>
                    <a:pt x="2584" y="1390"/>
                  </a:cubicBezTo>
                  <a:cubicBezTo>
                    <a:pt x="2250" y="1481"/>
                    <a:pt x="1946" y="1633"/>
                    <a:pt x="1642" y="1816"/>
                  </a:cubicBezTo>
                  <a:cubicBezTo>
                    <a:pt x="1065" y="2150"/>
                    <a:pt x="517" y="2545"/>
                    <a:pt x="1" y="3001"/>
                  </a:cubicBezTo>
                  <a:cubicBezTo>
                    <a:pt x="548" y="2606"/>
                    <a:pt x="1125" y="2272"/>
                    <a:pt x="1733" y="1998"/>
                  </a:cubicBezTo>
                  <a:cubicBezTo>
                    <a:pt x="2037" y="1846"/>
                    <a:pt x="2341" y="1725"/>
                    <a:pt x="2645" y="1603"/>
                  </a:cubicBezTo>
                  <a:lnTo>
                    <a:pt x="2676" y="1603"/>
                  </a:lnTo>
                  <a:cubicBezTo>
                    <a:pt x="2584" y="1664"/>
                    <a:pt x="2493" y="1755"/>
                    <a:pt x="2372" y="1846"/>
                  </a:cubicBezTo>
                  <a:cubicBezTo>
                    <a:pt x="1824" y="2363"/>
                    <a:pt x="1308" y="2940"/>
                    <a:pt x="882" y="3579"/>
                  </a:cubicBezTo>
                  <a:cubicBezTo>
                    <a:pt x="882" y="3600"/>
                    <a:pt x="897" y="3622"/>
                    <a:pt x="917" y="3622"/>
                  </a:cubicBezTo>
                  <a:cubicBezTo>
                    <a:pt x="925" y="3622"/>
                    <a:pt x="934" y="3618"/>
                    <a:pt x="943" y="3609"/>
                  </a:cubicBezTo>
                  <a:cubicBezTo>
                    <a:pt x="2349" y="1778"/>
                    <a:pt x="4636" y="387"/>
                    <a:pt x="6994" y="387"/>
                  </a:cubicBezTo>
                  <a:cubicBezTo>
                    <a:pt x="7337" y="387"/>
                    <a:pt x="7682" y="417"/>
                    <a:pt x="8025" y="478"/>
                  </a:cubicBezTo>
                  <a:cubicBezTo>
                    <a:pt x="10609" y="965"/>
                    <a:pt x="12341" y="3214"/>
                    <a:pt x="13223" y="5585"/>
                  </a:cubicBezTo>
                  <a:cubicBezTo>
                    <a:pt x="13740" y="6922"/>
                    <a:pt x="14074" y="9719"/>
                    <a:pt x="14104" y="10570"/>
                  </a:cubicBezTo>
                  <a:cubicBezTo>
                    <a:pt x="14104" y="10585"/>
                    <a:pt x="14120" y="10593"/>
                    <a:pt x="14135" y="10593"/>
                  </a:cubicBezTo>
                  <a:cubicBezTo>
                    <a:pt x="14150" y="10593"/>
                    <a:pt x="14165" y="10585"/>
                    <a:pt x="14165" y="10570"/>
                  </a:cubicBezTo>
                  <a:cubicBezTo>
                    <a:pt x="14135" y="8989"/>
                    <a:pt x="13952" y="7439"/>
                    <a:pt x="13618" y="5889"/>
                  </a:cubicBezTo>
                  <a:cubicBezTo>
                    <a:pt x="13253" y="4582"/>
                    <a:pt x="12615" y="3336"/>
                    <a:pt x="11764" y="2272"/>
                  </a:cubicBezTo>
                  <a:cubicBezTo>
                    <a:pt x="10943" y="1238"/>
                    <a:pt x="9819" y="509"/>
                    <a:pt x="8572" y="174"/>
                  </a:cubicBezTo>
                  <a:cubicBezTo>
                    <a:pt x="8065" y="58"/>
                    <a:pt x="7551" y="1"/>
                    <a:pt x="7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7697963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2949" y="1"/>
                  </a:moveTo>
                  <a:cubicBezTo>
                    <a:pt x="2068" y="1946"/>
                    <a:pt x="1490" y="4074"/>
                    <a:pt x="1308" y="6201"/>
                  </a:cubicBezTo>
                  <a:cubicBezTo>
                    <a:pt x="1065" y="8268"/>
                    <a:pt x="973" y="10335"/>
                    <a:pt x="821" y="12372"/>
                  </a:cubicBezTo>
                  <a:cubicBezTo>
                    <a:pt x="700" y="14560"/>
                    <a:pt x="578" y="16779"/>
                    <a:pt x="457" y="18967"/>
                  </a:cubicBezTo>
                  <a:cubicBezTo>
                    <a:pt x="335" y="21125"/>
                    <a:pt x="244" y="23314"/>
                    <a:pt x="153" y="25502"/>
                  </a:cubicBezTo>
                  <a:cubicBezTo>
                    <a:pt x="122" y="26566"/>
                    <a:pt x="92" y="27661"/>
                    <a:pt x="62" y="28755"/>
                  </a:cubicBezTo>
                  <a:cubicBezTo>
                    <a:pt x="1" y="29879"/>
                    <a:pt x="62" y="30974"/>
                    <a:pt x="1" y="32068"/>
                  </a:cubicBezTo>
                  <a:cubicBezTo>
                    <a:pt x="1" y="32083"/>
                    <a:pt x="16" y="32091"/>
                    <a:pt x="31" y="32091"/>
                  </a:cubicBezTo>
                  <a:cubicBezTo>
                    <a:pt x="46" y="32091"/>
                    <a:pt x="62" y="32083"/>
                    <a:pt x="62" y="32068"/>
                  </a:cubicBezTo>
                  <a:cubicBezTo>
                    <a:pt x="122" y="31430"/>
                    <a:pt x="214" y="30761"/>
                    <a:pt x="244" y="30183"/>
                  </a:cubicBezTo>
                  <a:cubicBezTo>
                    <a:pt x="274" y="29575"/>
                    <a:pt x="305" y="28968"/>
                    <a:pt x="335" y="28360"/>
                  </a:cubicBezTo>
                  <a:cubicBezTo>
                    <a:pt x="426" y="27174"/>
                    <a:pt x="457" y="25958"/>
                    <a:pt x="518" y="24743"/>
                  </a:cubicBezTo>
                  <a:cubicBezTo>
                    <a:pt x="761" y="20426"/>
                    <a:pt x="973" y="16110"/>
                    <a:pt x="1186" y="11764"/>
                  </a:cubicBezTo>
                  <a:cubicBezTo>
                    <a:pt x="1277" y="9727"/>
                    <a:pt x="1338" y="7721"/>
                    <a:pt x="1551" y="5685"/>
                  </a:cubicBezTo>
                  <a:cubicBezTo>
                    <a:pt x="1733" y="3739"/>
                    <a:pt x="2189" y="1824"/>
                    <a:pt x="2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7991904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0" y="1"/>
                  </a:moveTo>
                  <a:lnTo>
                    <a:pt x="0" y="17873"/>
                  </a:lnTo>
                  <a:lnTo>
                    <a:pt x="13374" y="17873"/>
                  </a:lnTo>
                  <a:cubicBezTo>
                    <a:pt x="13374" y="17873"/>
                    <a:pt x="15289" y="16810"/>
                    <a:pt x="15289" y="12889"/>
                  </a:cubicBezTo>
                  <a:cubicBezTo>
                    <a:pt x="15289" y="8268"/>
                    <a:pt x="10000" y="1"/>
                    <a:pt x="10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7980003" y="4424022"/>
              <a:ext cx="443295" cy="462988"/>
            </a:xfrm>
            <a:custGeom>
              <a:rect b="b" l="l" r="r" t="t"/>
              <a:pathLst>
                <a:path extrusionOk="0" h="23652" w="22646">
                  <a:moveTo>
                    <a:pt x="912" y="0"/>
                  </a:moveTo>
                  <a:lnTo>
                    <a:pt x="912" y="0"/>
                  </a:lnTo>
                  <a:cubicBezTo>
                    <a:pt x="912" y="0"/>
                    <a:pt x="1794" y="14408"/>
                    <a:pt x="1824" y="15289"/>
                  </a:cubicBezTo>
                  <a:cubicBezTo>
                    <a:pt x="1885" y="16991"/>
                    <a:pt x="0" y="18936"/>
                    <a:pt x="92" y="20213"/>
                  </a:cubicBezTo>
                  <a:cubicBezTo>
                    <a:pt x="183" y="22067"/>
                    <a:pt x="335" y="23313"/>
                    <a:pt x="548" y="23435"/>
                  </a:cubicBezTo>
                  <a:cubicBezTo>
                    <a:pt x="786" y="23591"/>
                    <a:pt x="2388" y="23652"/>
                    <a:pt x="4616" y="23652"/>
                  </a:cubicBezTo>
                  <a:cubicBezTo>
                    <a:pt x="10637" y="23652"/>
                    <a:pt x="21226" y="23209"/>
                    <a:pt x="21824" y="23009"/>
                  </a:cubicBezTo>
                  <a:cubicBezTo>
                    <a:pt x="22645" y="22736"/>
                    <a:pt x="21916" y="20365"/>
                    <a:pt x="21004" y="19636"/>
                  </a:cubicBezTo>
                  <a:cubicBezTo>
                    <a:pt x="20092" y="18906"/>
                    <a:pt x="16961" y="15319"/>
                    <a:pt x="16961" y="15319"/>
                  </a:cubicBezTo>
                  <a:lnTo>
                    <a:pt x="16201" y="61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7980590" y="4723895"/>
              <a:ext cx="443295" cy="163118"/>
            </a:xfrm>
            <a:custGeom>
              <a:rect b="b" l="l" r="r" t="t"/>
              <a:pathLst>
                <a:path extrusionOk="0" h="8333" w="22646">
                  <a:moveTo>
                    <a:pt x="16962" y="0"/>
                  </a:moveTo>
                  <a:cubicBezTo>
                    <a:pt x="17539" y="1855"/>
                    <a:pt x="16384" y="4043"/>
                    <a:pt x="11460" y="4408"/>
                  </a:cubicBezTo>
                  <a:cubicBezTo>
                    <a:pt x="10947" y="4449"/>
                    <a:pt x="10451" y="4469"/>
                    <a:pt x="9974" y="4469"/>
                  </a:cubicBezTo>
                  <a:cubicBezTo>
                    <a:pt x="5845" y="4469"/>
                    <a:pt x="3078" y="2943"/>
                    <a:pt x="1825" y="0"/>
                  </a:cubicBezTo>
                  <a:lnTo>
                    <a:pt x="1825" y="0"/>
                  </a:lnTo>
                  <a:cubicBezTo>
                    <a:pt x="1855" y="1672"/>
                    <a:pt x="1" y="3617"/>
                    <a:pt x="62" y="4894"/>
                  </a:cubicBezTo>
                  <a:cubicBezTo>
                    <a:pt x="183" y="6748"/>
                    <a:pt x="305" y="7994"/>
                    <a:pt x="518" y="8116"/>
                  </a:cubicBezTo>
                  <a:cubicBezTo>
                    <a:pt x="764" y="8272"/>
                    <a:pt x="2370" y="8333"/>
                    <a:pt x="4599" y="8333"/>
                  </a:cubicBezTo>
                  <a:cubicBezTo>
                    <a:pt x="10623" y="8333"/>
                    <a:pt x="21196" y="7890"/>
                    <a:pt x="21794" y="7690"/>
                  </a:cubicBezTo>
                  <a:cubicBezTo>
                    <a:pt x="22646" y="7417"/>
                    <a:pt x="21916" y="5046"/>
                    <a:pt x="21004" y="4317"/>
                  </a:cubicBezTo>
                  <a:cubicBezTo>
                    <a:pt x="20092" y="3587"/>
                    <a:pt x="16962" y="1"/>
                    <a:pt x="1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8023440" y="4717690"/>
              <a:ext cx="291570" cy="31809"/>
            </a:xfrm>
            <a:custGeom>
              <a:rect b="b" l="l" r="r" t="t"/>
              <a:pathLst>
                <a:path extrusionOk="0" h="1625" w="14895">
                  <a:moveTo>
                    <a:pt x="7953" y="1"/>
                  </a:moveTo>
                  <a:cubicBezTo>
                    <a:pt x="5583" y="1"/>
                    <a:pt x="2816" y="390"/>
                    <a:pt x="0" y="1624"/>
                  </a:cubicBezTo>
                  <a:lnTo>
                    <a:pt x="14894" y="1138"/>
                  </a:lnTo>
                  <a:cubicBezTo>
                    <a:pt x="14894" y="1138"/>
                    <a:pt x="12003" y="1"/>
                    <a:pt x="7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7982978" y="3909820"/>
              <a:ext cx="337375" cy="719479"/>
            </a:xfrm>
            <a:custGeom>
              <a:rect b="b" l="l" r="r" t="t"/>
              <a:pathLst>
                <a:path extrusionOk="0" h="36755" w="17235">
                  <a:moveTo>
                    <a:pt x="7890" y="0"/>
                  </a:moveTo>
                  <a:cubicBezTo>
                    <a:pt x="4679" y="0"/>
                    <a:pt x="1522" y="2564"/>
                    <a:pt x="912" y="8091"/>
                  </a:cubicBezTo>
                  <a:cubicBezTo>
                    <a:pt x="0" y="16420"/>
                    <a:pt x="882" y="36755"/>
                    <a:pt x="882" y="36755"/>
                  </a:cubicBezTo>
                  <a:lnTo>
                    <a:pt x="17235" y="36755"/>
                  </a:lnTo>
                  <a:cubicBezTo>
                    <a:pt x="17235" y="36755"/>
                    <a:pt x="15624" y="13198"/>
                    <a:pt x="15350" y="8699"/>
                  </a:cubicBezTo>
                  <a:cubicBezTo>
                    <a:pt x="14985" y="3075"/>
                    <a:pt x="11405" y="0"/>
                    <a:pt x="7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7996661" y="3908313"/>
              <a:ext cx="277280" cy="207358"/>
            </a:xfrm>
            <a:custGeom>
              <a:rect b="b" l="l" r="r" t="t"/>
              <a:pathLst>
                <a:path extrusionOk="0" h="10593" w="14165">
                  <a:moveTo>
                    <a:pt x="7135" y="1"/>
                  </a:moveTo>
                  <a:cubicBezTo>
                    <a:pt x="6628" y="1"/>
                    <a:pt x="6120" y="58"/>
                    <a:pt x="5624" y="174"/>
                  </a:cubicBezTo>
                  <a:cubicBezTo>
                    <a:pt x="4347" y="509"/>
                    <a:pt x="3222" y="1238"/>
                    <a:pt x="2402" y="2272"/>
                  </a:cubicBezTo>
                  <a:cubicBezTo>
                    <a:pt x="1551" y="3336"/>
                    <a:pt x="943" y="4582"/>
                    <a:pt x="578" y="5889"/>
                  </a:cubicBezTo>
                  <a:cubicBezTo>
                    <a:pt x="213" y="7439"/>
                    <a:pt x="31" y="8989"/>
                    <a:pt x="0" y="10570"/>
                  </a:cubicBezTo>
                  <a:cubicBezTo>
                    <a:pt x="0" y="10585"/>
                    <a:pt x="16" y="10593"/>
                    <a:pt x="31" y="10593"/>
                  </a:cubicBezTo>
                  <a:cubicBezTo>
                    <a:pt x="46" y="10593"/>
                    <a:pt x="61" y="10585"/>
                    <a:pt x="61" y="10570"/>
                  </a:cubicBezTo>
                  <a:cubicBezTo>
                    <a:pt x="92" y="9719"/>
                    <a:pt x="426" y="6922"/>
                    <a:pt x="943" y="5585"/>
                  </a:cubicBezTo>
                  <a:cubicBezTo>
                    <a:pt x="1824" y="3214"/>
                    <a:pt x="3557" y="965"/>
                    <a:pt x="6140" y="478"/>
                  </a:cubicBezTo>
                  <a:cubicBezTo>
                    <a:pt x="6484" y="417"/>
                    <a:pt x="6828" y="387"/>
                    <a:pt x="7171" y="387"/>
                  </a:cubicBezTo>
                  <a:cubicBezTo>
                    <a:pt x="9529" y="387"/>
                    <a:pt x="11816" y="1778"/>
                    <a:pt x="13223" y="3609"/>
                  </a:cubicBezTo>
                  <a:cubicBezTo>
                    <a:pt x="13231" y="3618"/>
                    <a:pt x="13240" y="3622"/>
                    <a:pt x="13249" y="3622"/>
                  </a:cubicBezTo>
                  <a:cubicBezTo>
                    <a:pt x="13268" y="3622"/>
                    <a:pt x="13283" y="3600"/>
                    <a:pt x="13283" y="3579"/>
                  </a:cubicBezTo>
                  <a:cubicBezTo>
                    <a:pt x="12858" y="2940"/>
                    <a:pt x="12341" y="2363"/>
                    <a:pt x="11794" y="1846"/>
                  </a:cubicBezTo>
                  <a:cubicBezTo>
                    <a:pt x="11703" y="1755"/>
                    <a:pt x="11581" y="1664"/>
                    <a:pt x="11490" y="1603"/>
                  </a:cubicBezTo>
                  <a:lnTo>
                    <a:pt x="11520" y="1603"/>
                  </a:lnTo>
                  <a:cubicBezTo>
                    <a:pt x="11824" y="1725"/>
                    <a:pt x="12128" y="1846"/>
                    <a:pt x="12432" y="1998"/>
                  </a:cubicBezTo>
                  <a:cubicBezTo>
                    <a:pt x="13071" y="2272"/>
                    <a:pt x="13648" y="2606"/>
                    <a:pt x="14165" y="3001"/>
                  </a:cubicBezTo>
                  <a:cubicBezTo>
                    <a:pt x="13679" y="2545"/>
                    <a:pt x="13101" y="2150"/>
                    <a:pt x="12523" y="1785"/>
                  </a:cubicBezTo>
                  <a:cubicBezTo>
                    <a:pt x="12250" y="1633"/>
                    <a:pt x="11916" y="1481"/>
                    <a:pt x="11612" y="1360"/>
                  </a:cubicBezTo>
                  <a:cubicBezTo>
                    <a:pt x="11429" y="1299"/>
                    <a:pt x="11216" y="1269"/>
                    <a:pt x="11034" y="1238"/>
                  </a:cubicBezTo>
                  <a:cubicBezTo>
                    <a:pt x="10669" y="995"/>
                    <a:pt x="10305" y="782"/>
                    <a:pt x="9909" y="600"/>
                  </a:cubicBezTo>
                  <a:cubicBezTo>
                    <a:pt x="9037" y="203"/>
                    <a:pt x="8087" y="1"/>
                    <a:pt x="7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8228705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1" y="1"/>
                  </a:moveTo>
                  <a:cubicBezTo>
                    <a:pt x="761" y="1824"/>
                    <a:pt x="1247" y="3739"/>
                    <a:pt x="1399" y="5685"/>
                  </a:cubicBezTo>
                  <a:cubicBezTo>
                    <a:pt x="1612" y="7721"/>
                    <a:pt x="1703" y="9727"/>
                    <a:pt x="1794" y="11764"/>
                  </a:cubicBezTo>
                  <a:cubicBezTo>
                    <a:pt x="2007" y="16080"/>
                    <a:pt x="2220" y="20396"/>
                    <a:pt x="2432" y="24712"/>
                  </a:cubicBezTo>
                  <a:cubicBezTo>
                    <a:pt x="2493" y="25928"/>
                    <a:pt x="2554" y="27144"/>
                    <a:pt x="2615" y="28360"/>
                  </a:cubicBezTo>
                  <a:cubicBezTo>
                    <a:pt x="2645" y="28968"/>
                    <a:pt x="2676" y="29575"/>
                    <a:pt x="2706" y="30183"/>
                  </a:cubicBezTo>
                  <a:cubicBezTo>
                    <a:pt x="2736" y="30761"/>
                    <a:pt x="2828" y="31430"/>
                    <a:pt x="2888" y="32068"/>
                  </a:cubicBezTo>
                  <a:cubicBezTo>
                    <a:pt x="2888" y="32083"/>
                    <a:pt x="2904" y="32091"/>
                    <a:pt x="2919" y="32091"/>
                  </a:cubicBezTo>
                  <a:cubicBezTo>
                    <a:pt x="2934" y="32091"/>
                    <a:pt x="2949" y="32083"/>
                    <a:pt x="2949" y="32068"/>
                  </a:cubicBezTo>
                  <a:cubicBezTo>
                    <a:pt x="2919" y="30974"/>
                    <a:pt x="2949" y="29879"/>
                    <a:pt x="2919" y="28755"/>
                  </a:cubicBezTo>
                  <a:cubicBezTo>
                    <a:pt x="2888" y="27661"/>
                    <a:pt x="2828" y="26566"/>
                    <a:pt x="2797" y="25502"/>
                  </a:cubicBezTo>
                  <a:cubicBezTo>
                    <a:pt x="2706" y="23314"/>
                    <a:pt x="2615" y="21125"/>
                    <a:pt x="2493" y="18967"/>
                  </a:cubicBezTo>
                  <a:cubicBezTo>
                    <a:pt x="2372" y="16779"/>
                    <a:pt x="2250" y="14560"/>
                    <a:pt x="2128" y="12372"/>
                  </a:cubicBezTo>
                  <a:cubicBezTo>
                    <a:pt x="1977" y="10335"/>
                    <a:pt x="1885" y="8268"/>
                    <a:pt x="1642" y="6201"/>
                  </a:cubicBezTo>
                  <a:cubicBezTo>
                    <a:pt x="1460" y="4074"/>
                    <a:pt x="882" y="197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7737838" y="3274565"/>
              <a:ext cx="500415" cy="522594"/>
            </a:xfrm>
            <a:custGeom>
              <a:rect b="b" l="l" r="r" t="t"/>
              <a:pathLst>
                <a:path extrusionOk="0" h="26697" w="25564">
                  <a:moveTo>
                    <a:pt x="13507" y="0"/>
                  </a:moveTo>
                  <a:cubicBezTo>
                    <a:pt x="12427" y="0"/>
                    <a:pt x="11309" y="421"/>
                    <a:pt x="10304" y="1333"/>
                  </a:cubicBezTo>
                  <a:cubicBezTo>
                    <a:pt x="4438" y="6652"/>
                    <a:pt x="0" y="26258"/>
                    <a:pt x="304" y="26683"/>
                  </a:cubicBezTo>
                  <a:cubicBezTo>
                    <a:pt x="314" y="26693"/>
                    <a:pt x="3087" y="26697"/>
                    <a:pt x="6780" y="26697"/>
                  </a:cubicBezTo>
                  <a:cubicBezTo>
                    <a:pt x="14165" y="26697"/>
                    <a:pt x="25229" y="26683"/>
                    <a:pt x="25229" y="26683"/>
                  </a:cubicBezTo>
                  <a:cubicBezTo>
                    <a:pt x="25563" y="26349"/>
                    <a:pt x="22189" y="12367"/>
                    <a:pt x="17843" y="3066"/>
                  </a:cubicBezTo>
                  <a:cubicBezTo>
                    <a:pt x="16938" y="1124"/>
                    <a:pt x="15272" y="0"/>
                    <a:pt x="13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7743789" y="3289305"/>
              <a:ext cx="470054" cy="505798"/>
            </a:xfrm>
            <a:custGeom>
              <a:rect b="b" l="l" r="r" t="t"/>
              <a:pathLst>
                <a:path extrusionOk="0" h="25839" w="24013">
                  <a:moveTo>
                    <a:pt x="11885" y="3"/>
                  </a:moveTo>
                  <a:cubicBezTo>
                    <a:pt x="11703" y="3"/>
                    <a:pt x="11703" y="276"/>
                    <a:pt x="11885" y="307"/>
                  </a:cubicBezTo>
                  <a:cubicBezTo>
                    <a:pt x="11946" y="307"/>
                    <a:pt x="12037" y="246"/>
                    <a:pt x="12037" y="155"/>
                  </a:cubicBezTo>
                  <a:cubicBezTo>
                    <a:pt x="12037" y="63"/>
                    <a:pt x="11976" y="3"/>
                    <a:pt x="11885" y="3"/>
                  </a:cubicBezTo>
                  <a:close/>
                  <a:moveTo>
                    <a:pt x="15337" y="1"/>
                  </a:moveTo>
                  <a:cubicBezTo>
                    <a:pt x="15332" y="1"/>
                    <a:pt x="15326" y="1"/>
                    <a:pt x="15320" y="3"/>
                  </a:cubicBezTo>
                  <a:cubicBezTo>
                    <a:pt x="15137" y="3"/>
                    <a:pt x="15137" y="276"/>
                    <a:pt x="15320" y="307"/>
                  </a:cubicBezTo>
                  <a:cubicBezTo>
                    <a:pt x="15326" y="308"/>
                    <a:pt x="15332" y="308"/>
                    <a:pt x="15337" y="308"/>
                  </a:cubicBezTo>
                  <a:cubicBezTo>
                    <a:pt x="15466" y="308"/>
                    <a:pt x="15466" y="1"/>
                    <a:pt x="15337" y="1"/>
                  </a:cubicBezTo>
                  <a:close/>
                  <a:moveTo>
                    <a:pt x="10126" y="2342"/>
                  </a:moveTo>
                  <a:cubicBezTo>
                    <a:pt x="9959" y="2342"/>
                    <a:pt x="10154" y="2571"/>
                    <a:pt x="10253" y="2571"/>
                  </a:cubicBezTo>
                  <a:cubicBezTo>
                    <a:pt x="10283" y="2571"/>
                    <a:pt x="10304" y="2550"/>
                    <a:pt x="10304" y="2495"/>
                  </a:cubicBezTo>
                  <a:cubicBezTo>
                    <a:pt x="10304" y="2404"/>
                    <a:pt x="10244" y="2343"/>
                    <a:pt x="10152" y="2343"/>
                  </a:cubicBezTo>
                  <a:cubicBezTo>
                    <a:pt x="10143" y="2342"/>
                    <a:pt x="10134" y="2342"/>
                    <a:pt x="10126" y="2342"/>
                  </a:cubicBezTo>
                  <a:close/>
                  <a:moveTo>
                    <a:pt x="13530" y="2341"/>
                  </a:moveTo>
                  <a:cubicBezTo>
                    <a:pt x="13344" y="2341"/>
                    <a:pt x="13353" y="2647"/>
                    <a:pt x="13557" y="2647"/>
                  </a:cubicBezTo>
                  <a:cubicBezTo>
                    <a:pt x="13770" y="2647"/>
                    <a:pt x="13770" y="2343"/>
                    <a:pt x="13557" y="2343"/>
                  </a:cubicBezTo>
                  <a:cubicBezTo>
                    <a:pt x="13548" y="2342"/>
                    <a:pt x="13539" y="2341"/>
                    <a:pt x="13530" y="2341"/>
                  </a:cubicBezTo>
                  <a:close/>
                  <a:moveTo>
                    <a:pt x="16965" y="2341"/>
                  </a:moveTo>
                  <a:cubicBezTo>
                    <a:pt x="16779" y="2341"/>
                    <a:pt x="16788" y="2647"/>
                    <a:pt x="16991" y="2647"/>
                  </a:cubicBezTo>
                  <a:cubicBezTo>
                    <a:pt x="17166" y="2647"/>
                    <a:pt x="17174" y="2341"/>
                    <a:pt x="17014" y="2341"/>
                  </a:cubicBezTo>
                  <a:cubicBezTo>
                    <a:pt x="17007" y="2341"/>
                    <a:pt x="16999" y="2342"/>
                    <a:pt x="16991" y="2343"/>
                  </a:cubicBezTo>
                  <a:cubicBezTo>
                    <a:pt x="16982" y="2342"/>
                    <a:pt x="16973" y="2341"/>
                    <a:pt x="16965" y="2341"/>
                  </a:cubicBezTo>
                  <a:close/>
                  <a:moveTo>
                    <a:pt x="18572" y="4714"/>
                  </a:moveTo>
                  <a:cubicBezTo>
                    <a:pt x="18572" y="4714"/>
                    <a:pt x="18542" y="4744"/>
                    <a:pt x="18572" y="4775"/>
                  </a:cubicBezTo>
                  <a:cubicBezTo>
                    <a:pt x="18542" y="4866"/>
                    <a:pt x="18602" y="4927"/>
                    <a:pt x="18694" y="4927"/>
                  </a:cubicBezTo>
                  <a:cubicBezTo>
                    <a:pt x="18663" y="4866"/>
                    <a:pt x="18633" y="4775"/>
                    <a:pt x="18602" y="4714"/>
                  </a:cubicBezTo>
                  <a:close/>
                  <a:moveTo>
                    <a:pt x="8450" y="4623"/>
                  </a:moveTo>
                  <a:cubicBezTo>
                    <a:pt x="8359" y="4623"/>
                    <a:pt x="8298" y="4714"/>
                    <a:pt x="8298" y="4775"/>
                  </a:cubicBezTo>
                  <a:cubicBezTo>
                    <a:pt x="8298" y="4881"/>
                    <a:pt x="8374" y="4934"/>
                    <a:pt x="8450" y="4934"/>
                  </a:cubicBezTo>
                  <a:cubicBezTo>
                    <a:pt x="8526" y="4934"/>
                    <a:pt x="8602" y="4881"/>
                    <a:pt x="8602" y="4775"/>
                  </a:cubicBezTo>
                  <a:cubicBezTo>
                    <a:pt x="8602" y="4714"/>
                    <a:pt x="8541" y="4623"/>
                    <a:pt x="8450" y="4623"/>
                  </a:cubicBezTo>
                  <a:close/>
                  <a:moveTo>
                    <a:pt x="11855" y="4623"/>
                  </a:moveTo>
                  <a:cubicBezTo>
                    <a:pt x="11763" y="4623"/>
                    <a:pt x="11703" y="4714"/>
                    <a:pt x="11703" y="4775"/>
                  </a:cubicBezTo>
                  <a:cubicBezTo>
                    <a:pt x="11703" y="4866"/>
                    <a:pt x="11763" y="4957"/>
                    <a:pt x="11855" y="4957"/>
                  </a:cubicBezTo>
                  <a:cubicBezTo>
                    <a:pt x="11946" y="4957"/>
                    <a:pt x="12037" y="4866"/>
                    <a:pt x="12007" y="4775"/>
                  </a:cubicBezTo>
                  <a:cubicBezTo>
                    <a:pt x="12037" y="4714"/>
                    <a:pt x="11946" y="4623"/>
                    <a:pt x="11885" y="4623"/>
                  </a:cubicBezTo>
                  <a:close/>
                  <a:moveTo>
                    <a:pt x="15289" y="4623"/>
                  </a:moveTo>
                  <a:cubicBezTo>
                    <a:pt x="15198" y="4623"/>
                    <a:pt x="15137" y="4714"/>
                    <a:pt x="15137" y="4775"/>
                  </a:cubicBezTo>
                  <a:cubicBezTo>
                    <a:pt x="15137" y="4866"/>
                    <a:pt x="15198" y="4957"/>
                    <a:pt x="15289" y="4957"/>
                  </a:cubicBezTo>
                  <a:cubicBezTo>
                    <a:pt x="15381" y="4957"/>
                    <a:pt x="15441" y="4866"/>
                    <a:pt x="15441" y="4775"/>
                  </a:cubicBezTo>
                  <a:cubicBezTo>
                    <a:pt x="15441" y="4714"/>
                    <a:pt x="15381" y="4653"/>
                    <a:pt x="15320" y="4623"/>
                  </a:cubicBezTo>
                  <a:close/>
                  <a:moveTo>
                    <a:pt x="6627" y="6963"/>
                  </a:moveTo>
                  <a:cubicBezTo>
                    <a:pt x="6535" y="6963"/>
                    <a:pt x="6475" y="7054"/>
                    <a:pt x="6475" y="7115"/>
                  </a:cubicBezTo>
                  <a:cubicBezTo>
                    <a:pt x="6490" y="7206"/>
                    <a:pt x="6566" y="7252"/>
                    <a:pt x="6642" y="7252"/>
                  </a:cubicBezTo>
                  <a:cubicBezTo>
                    <a:pt x="6718" y="7252"/>
                    <a:pt x="6794" y="7206"/>
                    <a:pt x="6809" y="7115"/>
                  </a:cubicBezTo>
                  <a:cubicBezTo>
                    <a:pt x="6809" y="7054"/>
                    <a:pt x="6779" y="6994"/>
                    <a:pt x="6718" y="6963"/>
                  </a:cubicBezTo>
                  <a:close/>
                  <a:moveTo>
                    <a:pt x="10061" y="6963"/>
                  </a:moveTo>
                  <a:cubicBezTo>
                    <a:pt x="9970" y="6963"/>
                    <a:pt x="9909" y="7024"/>
                    <a:pt x="9909" y="7115"/>
                  </a:cubicBezTo>
                  <a:cubicBezTo>
                    <a:pt x="9909" y="7206"/>
                    <a:pt x="9978" y="7252"/>
                    <a:pt x="10050" y="7252"/>
                  </a:cubicBezTo>
                  <a:cubicBezTo>
                    <a:pt x="10122" y="7252"/>
                    <a:pt x="10198" y="7206"/>
                    <a:pt x="10213" y="7115"/>
                  </a:cubicBezTo>
                  <a:cubicBezTo>
                    <a:pt x="10213" y="7054"/>
                    <a:pt x="10213" y="6994"/>
                    <a:pt x="10152" y="6963"/>
                  </a:cubicBezTo>
                  <a:close/>
                  <a:moveTo>
                    <a:pt x="13466" y="6963"/>
                  </a:moveTo>
                  <a:cubicBezTo>
                    <a:pt x="13374" y="6963"/>
                    <a:pt x="13314" y="7024"/>
                    <a:pt x="13314" y="7115"/>
                  </a:cubicBezTo>
                  <a:cubicBezTo>
                    <a:pt x="13314" y="7194"/>
                    <a:pt x="13359" y="7273"/>
                    <a:pt x="13431" y="7273"/>
                  </a:cubicBezTo>
                  <a:cubicBezTo>
                    <a:pt x="13442" y="7273"/>
                    <a:pt x="13453" y="7271"/>
                    <a:pt x="13466" y="7267"/>
                  </a:cubicBezTo>
                  <a:cubicBezTo>
                    <a:pt x="13557" y="7267"/>
                    <a:pt x="13618" y="7206"/>
                    <a:pt x="13618" y="7115"/>
                  </a:cubicBezTo>
                  <a:cubicBezTo>
                    <a:pt x="13648" y="7085"/>
                    <a:pt x="13648" y="6994"/>
                    <a:pt x="13587" y="6963"/>
                  </a:cubicBezTo>
                  <a:close/>
                  <a:moveTo>
                    <a:pt x="16900" y="6963"/>
                  </a:moveTo>
                  <a:cubicBezTo>
                    <a:pt x="16809" y="6963"/>
                    <a:pt x="16748" y="7024"/>
                    <a:pt x="16748" y="7115"/>
                  </a:cubicBezTo>
                  <a:cubicBezTo>
                    <a:pt x="16722" y="7194"/>
                    <a:pt x="16787" y="7273"/>
                    <a:pt x="16864" y="7273"/>
                  </a:cubicBezTo>
                  <a:cubicBezTo>
                    <a:pt x="16876" y="7273"/>
                    <a:pt x="16888" y="7271"/>
                    <a:pt x="16900" y="7267"/>
                  </a:cubicBezTo>
                  <a:cubicBezTo>
                    <a:pt x="16991" y="7267"/>
                    <a:pt x="17052" y="7206"/>
                    <a:pt x="17052" y="7115"/>
                  </a:cubicBezTo>
                  <a:cubicBezTo>
                    <a:pt x="17083" y="7085"/>
                    <a:pt x="17052" y="7024"/>
                    <a:pt x="17022" y="6963"/>
                  </a:cubicBezTo>
                  <a:close/>
                  <a:moveTo>
                    <a:pt x="18633" y="9273"/>
                  </a:moveTo>
                  <a:cubicBezTo>
                    <a:pt x="18572" y="9273"/>
                    <a:pt x="18481" y="9334"/>
                    <a:pt x="18481" y="9425"/>
                  </a:cubicBezTo>
                  <a:cubicBezTo>
                    <a:pt x="18466" y="9516"/>
                    <a:pt x="18557" y="9562"/>
                    <a:pt x="18648" y="9562"/>
                  </a:cubicBezTo>
                  <a:cubicBezTo>
                    <a:pt x="18739" y="9562"/>
                    <a:pt x="18830" y="9516"/>
                    <a:pt x="18815" y="9425"/>
                  </a:cubicBezTo>
                  <a:cubicBezTo>
                    <a:pt x="18815" y="9365"/>
                    <a:pt x="18785" y="9304"/>
                    <a:pt x="18724" y="9273"/>
                  </a:cubicBezTo>
                  <a:close/>
                  <a:moveTo>
                    <a:pt x="4955" y="9273"/>
                  </a:moveTo>
                  <a:cubicBezTo>
                    <a:pt x="4864" y="9273"/>
                    <a:pt x="4803" y="9334"/>
                    <a:pt x="4803" y="9425"/>
                  </a:cubicBezTo>
                  <a:cubicBezTo>
                    <a:pt x="4803" y="9516"/>
                    <a:pt x="4864" y="9577"/>
                    <a:pt x="4955" y="9577"/>
                  </a:cubicBezTo>
                  <a:cubicBezTo>
                    <a:pt x="5046" y="9577"/>
                    <a:pt x="5137" y="9516"/>
                    <a:pt x="5137" y="9425"/>
                  </a:cubicBezTo>
                  <a:cubicBezTo>
                    <a:pt x="5137" y="9365"/>
                    <a:pt x="5076" y="9304"/>
                    <a:pt x="5016" y="9273"/>
                  </a:cubicBezTo>
                  <a:close/>
                  <a:moveTo>
                    <a:pt x="11794" y="9273"/>
                  </a:moveTo>
                  <a:cubicBezTo>
                    <a:pt x="11733" y="9273"/>
                    <a:pt x="11642" y="9334"/>
                    <a:pt x="11642" y="9425"/>
                  </a:cubicBezTo>
                  <a:cubicBezTo>
                    <a:pt x="11642" y="9516"/>
                    <a:pt x="11703" y="9577"/>
                    <a:pt x="11794" y="9577"/>
                  </a:cubicBezTo>
                  <a:cubicBezTo>
                    <a:pt x="11885" y="9577"/>
                    <a:pt x="11976" y="9516"/>
                    <a:pt x="11976" y="9425"/>
                  </a:cubicBezTo>
                  <a:cubicBezTo>
                    <a:pt x="11976" y="9365"/>
                    <a:pt x="11946" y="9304"/>
                    <a:pt x="11885" y="9273"/>
                  </a:cubicBezTo>
                  <a:close/>
                  <a:moveTo>
                    <a:pt x="15229" y="9273"/>
                  </a:moveTo>
                  <a:cubicBezTo>
                    <a:pt x="15137" y="9273"/>
                    <a:pt x="15077" y="9334"/>
                    <a:pt x="15077" y="9425"/>
                  </a:cubicBezTo>
                  <a:cubicBezTo>
                    <a:pt x="15077" y="9516"/>
                    <a:pt x="15137" y="9577"/>
                    <a:pt x="15229" y="9577"/>
                  </a:cubicBezTo>
                  <a:cubicBezTo>
                    <a:pt x="15320" y="9577"/>
                    <a:pt x="15381" y="9516"/>
                    <a:pt x="15381" y="9425"/>
                  </a:cubicBezTo>
                  <a:cubicBezTo>
                    <a:pt x="15381" y="9365"/>
                    <a:pt x="15350" y="9304"/>
                    <a:pt x="15320" y="9273"/>
                  </a:cubicBezTo>
                  <a:close/>
                  <a:moveTo>
                    <a:pt x="8389" y="9273"/>
                  </a:moveTo>
                  <a:cubicBezTo>
                    <a:pt x="8298" y="9273"/>
                    <a:pt x="8238" y="9334"/>
                    <a:pt x="8238" y="9425"/>
                  </a:cubicBezTo>
                  <a:cubicBezTo>
                    <a:pt x="8238" y="9532"/>
                    <a:pt x="8314" y="9585"/>
                    <a:pt x="8389" y="9585"/>
                  </a:cubicBezTo>
                  <a:cubicBezTo>
                    <a:pt x="8465" y="9585"/>
                    <a:pt x="8541" y="9532"/>
                    <a:pt x="8541" y="9425"/>
                  </a:cubicBezTo>
                  <a:cubicBezTo>
                    <a:pt x="8541" y="9365"/>
                    <a:pt x="8511" y="9304"/>
                    <a:pt x="8450" y="9273"/>
                  </a:cubicBezTo>
                  <a:close/>
                  <a:moveTo>
                    <a:pt x="6566" y="11614"/>
                  </a:moveTo>
                  <a:cubicBezTo>
                    <a:pt x="6357" y="11614"/>
                    <a:pt x="6556" y="11845"/>
                    <a:pt x="6662" y="11845"/>
                  </a:cubicBezTo>
                  <a:cubicBezTo>
                    <a:pt x="6694" y="11845"/>
                    <a:pt x="6718" y="11823"/>
                    <a:pt x="6718" y="11766"/>
                  </a:cubicBezTo>
                  <a:cubicBezTo>
                    <a:pt x="6748" y="11735"/>
                    <a:pt x="6748" y="11675"/>
                    <a:pt x="6718" y="11614"/>
                  </a:cubicBezTo>
                  <a:close/>
                  <a:moveTo>
                    <a:pt x="9970" y="11614"/>
                  </a:moveTo>
                  <a:cubicBezTo>
                    <a:pt x="9784" y="11614"/>
                    <a:pt x="9971" y="11845"/>
                    <a:pt x="10070" y="11845"/>
                  </a:cubicBezTo>
                  <a:cubicBezTo>
                    <a:pt x="10100" y="11845"/>
                    <a:pt x="10122" y="11823"/>
                    <a:pt x="10122" y="11766"/>
                  </a:cubicBezTo>
                  <a:cubicBezTo>
                    <a:pt x="10152" y="11735"/>
                    <a:pt x="10183" y="11675"/>
                    <a:pt x="10152" y="11614"/>
                  </a:cubicBezTo>
                  <a:close/>
                  <a:moveTo>
                    <a:pt x="20244" y="11614"/>
                  </a:moveTo>
                  <a:cubicBezTo>
                    <a:pt x="20035" y="11614"/>
                    <a:pt x="20234" y="11845"/>
                    <a:pt x="20340" y="11845"/>
                  </a:cubicBezTo>
                  <a:cubicBezTo>
                    <a:pt x="20372" y="11845"/>
                    <a:pt x="20396" y="11823"/>
                    <a:pt x="20396" y="11766"/>
                  </a:cubicBezTo>
                  <a:cubicBezTo>
                    <a:pt x="20426" y="11735"/>
                    <a:pt x="20457" y="11675"/>
                    <a:pt x="20457" y="11614"/>
                  </a:cubicBezTo>
                  <a:close/>
                  <a:moveTo>
                    <a:pt x="13384" y="11612"/>
                  </a:moveTo>
                  <a:cubicBezTo>
                    <a:pt x="13229" y="11612"/>
                    <a:pt x="13229" y="11920"/>
                    <a:pt x="13384" y="11920"/>
                  </a:cubicBezTo>
                  <a:cubicBezTo>
                    <a:pt x="13390" y="11920"/>
                    <a:pt x="13397" y="11919"/>
                    <a:pt x="13405" y="11918"/>
                  </a:cubicBezTo>
                  <a:cubicBezTo>
                    <a:pt x="13557" y="11887"/>
                    <a:pt x="13557" y="11644"/>
                    <a:pt x="13405" y="11614"/>
                  </a:cubicBezTo>
                  <a:cubicBezTo>
                    <a:pt x="13397" y="11613"/>
                    <a:pt x="13390" y="11612"/>
                    <a:pt x="13384" y="11612"/>
                  </a:cubicBezTo>
                  <a:close/>
                  <a:moveTo>
                    <a:pt x="16788" y="11612"/>
                  </a:moveTo>
                  <a:cubicBezTo>
                    <a:pt x="16634" y="11612"/>
                    <a:pt x="16634" y="11920"/>
                    <a:pt x="16788" y="11920"/>
                  </a:cubicBezTo>
                  <a:cubicBezTo>
                    <a:pt x="16795" y="11920"/>
                    <a:pt x="16802" y="11919"/>
                    <a:pt x="16809" y="11918"/>
                  </a:cubicBezTo>
                  <a:cubicBezTo>
                    <a:pt x="16991" y="11887"/>
                    <a:pt x="16991" y="11644"/>
                    <a:pt x="16809" y="11614"/>
                  </a:cubicBezTo>
                  <a:cubicBezTo>
                    <a:pt x="16802" y="11613"/>
                    <a:pt x="16795" y="11612"/>
                    <a:pt x="16788" y="11612"/>
                  </a:cubicBezTo>
                  <a:close/>
                  <a:moveTo>
                    <a:pt x="18572" y="13924"/>
                  </a:moveTo>
                  <a:cubicBezTo>
                    <a:pt x="18481" y="13924"/>
                    <a:pt x="18390" y="13985"/>
                    <a:pt x="18420" y="14076"/>
                  </a:cubicBezTo>
                  <a:cubicBezTo>
                    <a:pt x="18420" y="14167"/>
                    <a:pt x="18488" y="14213"/>
                    <a:pt x="18561" y="14213"/>
                  </a:cubicBezTo>
                  <a:cubicBezTo>
                    <a:pt x="18633" y="14213"/>
                    <a:pt x="18709" y="14167"/>
                    <a:pt x="18724" y="14076"/>
                  </a:cubicBezTo>
                  <a:cubicBezTo>
                    <a:pt x="18754" y="14015"/>
                    <a:pt x="18754" y="13954"/>
                    <a:pt x="18724" y="13924"/>
                  </a:cubicBezTo>
                  <a:close/>
                  <a:moveTo>
                    <a:pt x="4894" y="13924"/>
                  </a:moveTo>
                  <a:cubicBezTo>
                    <a:pt x="4803" y="13924"/>
                    <a:pt x="4712" y="13985"/>
                    <a:pt x="4712" y="14076"/>
                  </a:cubicBezTo>
                  <a:cubicBezTo>
                    <a:pt x="4712" y="14167"/>
                    <a:pt x="4803" y="14228"/>
                    <a:pt x="4894" y="14228"/>
                  </a:cubicBezTo>
                  <a:cubicBezTo>
                    <a:pt x="4955" y="14228"/>
                    <a:pt x="5046" y="14167"/>
                    <a:pt x="5046" y="14076"/>
                  </a:cubicBezTo>
                  <a:cubicBezTo>
                    <a:pt x="5046" y="14015"/>
                    <a:pt x="5046" y="13954"/>
                    <a:pt x="5016" y="13924"/>
                  </a:cubicBezTo>
                  <a:close/>
                  <a:moveTo>
                    <a:pt x="11733" y="13924"/>
                  </a:moveTo>
                  <a:cubicBezTo>
                    <a:pt x="11642" y="13924"/>
                    <a:pt x="11551" y="13985"/>
                    <a:pt x="11581" y="14076"/>
                  </a:cubicBezTo>
                  <a:cubicBezTo>
                    <a:pt x="11581" y="14167"/>
                    <a:pt x="11642" y="14228"/>
                    <a:pt x="11733" y="14228"/>
                  </a:cubicBezTo>
                  <a:cubicBezTo>
                    <a:pt x="11824" y="14228"/>
                    <a:pt x="11885" y="14167"/>
                    <a:pt x="11885" y="14076"/>
                  </a:cubicBezTo>
                  <a:cubicBezTo>
                    <a:pt x="11915" y="14015"/>
                    <a:pt x="11915" y="13954"/>
                    <a:pt x="11885" y="13924"/>
                  </a:cubicBezTo>
                  <a:close/>
                  <a:moveTo>
                    <a:pt x="15137" y="13924"/>
                  </a:moveTo>
                  <a:cubicBezTo>
                    <a:pt x="15046" y="13924"/>
                    <a:pt x="14985" y="13985"/>
                    <a:pt x="14985" y="14076"/>
                  </a:cubicBezTo>
                  <a:cubicBezTo>
                    <a:pt x="14985" y="14167"/>
                    <a:pt x="15046" y="14228"/>
                    <a:pt x="15137" y="14228"/>
                  </a:cubicBezTo>
                  <a:cubicBezTo>
                    <a:pt x="15229" y="14228"/>
                    <a:pt x="15289" y="14167"/>
                    <a:pt x="15289" y="14076"/>
                  </a:cubicBezTo>
                  <a:cubicBezTo>
                    <a:pt x="15320" y="14015"/>
                    <a:pt x="15320" y="13954"/>
                    <a:pt x="15320" y="13924"/>
                  </a:cubicBezTo>
                  <a:close/>
                  <a:moveTo>
                    <a:pt x="8298" y="13924"/>
                  </a:moveTo>
                  <a:cubicBezTo>
                    <a:pt x="8207" y="13924"/>
                    <a:pt x="8146" y="13985"/>
                    <a:pt x="8146" y="14076"/>
                  </a:cubicBezTo>
                  <a:cubicBezTo>
                    <a:pt x="8146" y="14182"/>
                    <a:pt x="8222" y="14235"/>
                    <a:pt x="8298" y="14235"/>
                  </a:cubicBezTo>
                  <a:cubicBezTo>
                    <a:pt x="8374" y="14235"/>
                    <a:pt x="8450" y="14182"/>
                    <a:pt x="8450" y="14076"/>
                  </a:cubicBezTo>
                  <a:cubicBezTo>
                    <a:pt x="8481" y="14015"/>
                    <a:pt x="8481" y="13954"/>
                    <a:pt x="8450" y="13924"/>
                  </a:cubicBezTo>
                  <a:close/>
                  <a:moveTo>
                    <a:pt x="6444" y="16264"/>
                  </a:moveTo>
                  <a:cubicBezTo>
                    <a:pt x="6235" y="16264"/>
                    <a:pt x="6435" y="16495"/>
                    <a:pt x="6540" y="16495"/>
                  </a:cubicBezTo>
                  <a:cubicBezTo>
                    <a:pt x="6573" y="16495"/>
                    <a:pt x="6596" y="16474"/>
                    <a:pt x="6596" y="16416"/>
                  </a:cubicBezTo>
                  <a:cubicBezTo>
                    <a:pt x="6657" y="16416"/>
                    <a:pt x="6718" y="16325"/>
                    <a:pt x="6718" y="16264"/>
                  </a:cubicBezTo>
                  <a:close/>
                  <a:moveTo>
                    <a:pt x="9848" y="16264"/>
                  </a:moveTo>
                  <a:cubicBezTo>
                    <a:pt x="9663" y="16264"/>
                    <a:pt x="9850" y="16495"/>
                    <a:pt x="9948" y="16495"/>
                  </a:cubicBezTo>
                  <a:cubicBezTo>
                    <a:pt x="9979" y="16495"/>
                    <a:pt x="10000" y="16474"/>
                    <a:pt x="10000" y="16416"/>
                  </a:cubicBezTo>
                  <a:cubicBezTo>
                    <a:pt x="10092" y="16416"/>
                    <a:pt x="10152" y="16355"/>
                    <a:pt x="10152" y="16264"/>
                  </a:cubicBezTo>
                  <a:close/>
                  <a:moveTo>
                    <a:pt x="20122" y="16264"/>
                  </a:moveTo>
                  <a:cubicBezTo>
                    <a:pt x="19913" y="16264"/>
                    <a:pt x="20113" y="16495"/>
                    <a:pt x="20218" y="16495"/>
                  </a:cubicBezTo>
                  <a:cubicBezTo>
                    <a:pt x="20251" y="16495"/>
                    <a:pt x="20274" y="16474"/>
                    <a:pt x="20274" y="16416"/>
                  </a:cubicBezTo>
                  <a:cubicBezTo>
                    <a:pt x="20286" y="16420"/>
                    <a:pt x="20299" y="16422"/>
                    <a:pt x="20311" y="16422"/>
                  </a:cubicBezTo>
                  <a:cubicBezTo>
                    <a:pt x="20388" y="16422"/>
                    <a:pt x="20457" y="16343"/>
                    <a:pt x="20457" y="16264"/>
                  </a:cubicBezTo>
                  <a:close/>
                  <a:moveTo>
                    <a:pt x="3031" y="16263"/>
                  </a:moveTo>
                  <a:cubicBezTo>
                    <a:pt x="3024" y="16263"/>
                    <a:pt x="3017" y="16263"/>
                    <a:pt x="3009" y="16264"/>
                  </a:cubicBezTo>
                  <a:cubicBezTo>
                    <a:pt x="2827" y="16295"/>
                    <a:pt x="2827" y="16538"/>
                    <a:pt x="3009" y="16568"/>
                  </a:cubicBezTo>
                  <a:cubicBezTo>
                    <a:pt x="3017" y="16569"/>
                    <a:pt x="3024" y="16570"/>
                    <a:pt x="3031" y="16570"/>
                  </a:cubicBezTo>
                  <a:cubicBezTo>
                    <a:pt x="3185" y="16570"/>
                    <a:pt x="3185" y="16263"/>
                    <a:pt x="3031" y="16263"/>
                  </a:cubicBezTo>
                  <a:close/>
                  <a:moveTo>
                    <a:pt x="13262" y="16263"/>
                  </a:moveTo>
                  <a:cubicBezTo>
                    <a:pt x="13108" y="16263"/>
                    <a:pt x="13108" y="16570"/>
                    <a:pt x="13262" y="16570"/>
                  </a:cubicBezTo>
                  <a:cubicBezTo>
                    <a:pt x="13269" y="16570"/>
                    <a:pt x="13276" y="16569"/>
                    <a:pt x="13283" y="16568"/>
                  </a:cubicBezTo>
                  <a:cubicBezTo>
                    <a:pt x="13435" y="16538"/>
                    <a:pt x="13435" y="16295"/>
                    <a:pt x="13283" y="16264"/>
                  </a:cubicBezTo>
                  <a:cubicBezTo>
                    <a:pt x="13276" y="16263"/>
                    <a:pt x="13269" y="16263"/>
                    <a:pt x="13262" y="16263"/>
                  </a:cubicBezTo>
                  <a:close/>
                  <a:moveTo>
                    <a:pt x="16666" y="16263"/>
                  </a:moveTo>
                  <a:cubicBezTo>
                    <a:pt x="16512" y="16263"/>
                    <a:pt x="16512" y="16570"/>
                    <a:pt x="16666" y="16570"/>
                  </a:cubicBezTo>
                  <a:cubicBezTo>
                    <a:pt x="16673" y="16570"/>
                    <a:pt x="16680" y="16569"/>
                    <a:pt x="16688" y="16568"/>
                  </a:cubicBezTo>
                  <a:cubicBezTo>
                    <a:pt x="16870" y="16538"/>
                    <a:pt x="16870" y="16295"/>
                    <a:pt x="16688" y="16264"/>
                  </a:cubicBezTo>
                  <a:cubicBezTo>
                    <a:pt x="16680" y="16263"/>
                    <a:pt x="16673" y="16263"/>
                    <a:pt x="16666" y="16263"/>
                  </a:cubicBezTo>
                  <a:close/>
                  <a:moveTo>
                    <a:pt x="18724" y="18544"/>
                  </a:moveTo>
                  <a:lnTo>
                    <a:pt x="18481" y="18574"/>
                  </a:lnTo>
                  <a:cubicBezTo>
                    <a:pt x="18390" y="18574"/>
                    <a:pt x="18298" y="18635"/>
                    <a:pt x="18298" y="18726"/>
                  </a:cubicBezTo>
                  <a:cubicBezTo>
                    <a:pt x="18314" y="18818"/>
                    <a:pt x="18390" y="18863"/>
                    <a:pt x="18466" y="18863"/>
                  </a:cubicBezTo>
                  <a:cubicBezTo>
                    <a:pt x="18542" y="18863"/>
                    <a:pt x="18618" y="18818"/>
                    <a:pt x="18633" y="18726"/>
                  </a:cubicBezTo>
                  <a:cubicBezTo>
                    <a:pt x="18694" y="18696"/>
                    <a:pt x="18754" y="18635"/>
                    <a:pt x="18724" y="18544"/>
                  </a:cubicBezTo>
                  <a:close/>
                  <a:moveTo>
                    <a:pt x="22159" y="18544"/>
                  </a:moveTo>
                  <a:lnTo>
                    <a:pt x="21885" y="18574"/>
                  </a:lnTo>
                  <a:cubicBezTo>
                    <a:pt x="21794" y="18574"/>
                    <a:pt x="21733" y="18635"/>
                    <a:pt x="21733" y="18726"/>
                  </a:cubicBezTo>
                  <a:cubicBezTo>
                    <a:pt x="21748" y="18818"/>
                    <a:pt x="21817" y="18863"/>
                    <a:pt x="21885" y="18863"/>
                  </a:cubicBezTo>
                  <a:cubicBezTo>
                    <a:pt x="21954" y="18863"/>
                    <a:pt x="22022" y="18818"/>
                    <a:pt x="22037" y="18726"/>
                  </a:cubicBezTo>
                  <a:cubicBezTo>
                    <a:pt x="22128" y="18696"/>
                    <a:pt x="22189" y="18635"/>
                    <a:pt x="22159" y="18544"/>
                  </a:cubicBezTo>
                  <a:close/>
                  <a:moveTo>
                    <a:pt x="1398" y="18574"/>
                  </a:moveTo>
                  <a:cubicBezTo>
                    <a:pt x="1368" y="18666"/>
                    <a:pt x="1368" y="18757"/>
                    <a:pt x="1338" y="18878"/>
                  </a:cubicBezTo>
                  <a:lnTo>
                    <a:pt x="1368" y="18878"/>
                  </a:lnTo>
                  <a:cubicBezTo>
                    <a:pt x="1429" y="18878"/>
                    <a:pt x="1520" y="18787"/>
                    <a:pt x="1520" y="18696"/>
                  </a:cubicBezTo>
                  <a:cubicBezTo>
                    <a:pt x="1581" y="18696"/>
                    <a:pt x="1642" y="18635"/>
                    <a:pt x="1642" y="18574"/>
                  </a:cubicBezTo>
                  <a:close/>
                  <a:moveTo>
                    <a:pt x="5016" y="18544"/>
                  </a:moveTo>
                  <a:lnTo>
                    <a:pt x="4803" y="18574"/>
                  </a:lnTo>
                  <a:cubicBezTo>
                    <a:pt x="4712" y="18574"/>
                    <a:pt x="4620" y="18635"/>
                    <a:pt x="4620" y="18726"/>
                  </a:cubicBezTo>
                  <a:cubicBezTo>
                    <a:pt x="4620" y="18818"/>
                    <a:pt x="4712" y="18878"/>
                    <a:pt x="4803" y="18878"/>
                  </a:cubicBezTo>
                  <a:cubicBezTo>
                    <a:pt x="4864" y="18878"/>
                    <a:pt x="4955" y="18818"/>
                    <a:pt x="4955" y="18726"/>
                  </a:cubicBezTo>
                  <a:cubicBezTo>
                    <a:pt x="5016" y="18696"/>
                    <a:pt x="5016" y="18635"/>
                    <a:pt x="5016" y="18544"/>
                  </a:cubicBezTo>
                  <a:close/>
                  <a:moveTo>
                    <a:pt x="11885" y="18544"/>
                  </a:moveTo>
                  <a:lnTo>
                    <a:pt x="11642" y="18574"/>
                  </a:lnTo>
                  <a:cubicBezTo>
                    <a:pt x="11551" y="18574"/>
                    <a:pt x="11459" y="18635"/>
                    <a:pt x="11459" y="18726"/>
                  </a:cubicBezTo>
                  <a:cubicBezTo>
                    <a:pt x="11459" y="18818"/>
                    <a:pt x="11551" y="18878"/>
                    <a:pt x="11642" y="18878"/>
                  </a:cubicBezTo>
                  <a:cubicBezTo>
                    <a:pt x="11703" y="18878"/>
                    <a:pt x="11794" y="18818"/>
                    <a:pt x="11794" y="18726"/>
                  </a:cubicBezTo>
                  <a:cubicBezTo>
                    <a:pt x="11855" y="18696"/>
                    <a:pt x="11885" y="18635"/>
                    <a:pt x="11885" y="18544"/>
                  </a:cubicBezTo>
                  <a:close/>
                  <a:moveTo>
                    <a:pt x="15320" y="18544"/>
                  </a:moveTo>
                  <a:lnTo>
                    <a:pt x="15046" y="18574"/>
                  </a:lnTo>
                  <a:cubicBezTo>
                    <a:pt x="14955" y="18574"/>
                    <a:pt x="14894" y="18635"/>
                    <a:pt x="14894" y="18726"/>
                  </a:cubicBezTo>
                  <a:cubicBezTo>
                    <a:pt x="14894" y="18818"/>
                    <a:pt x="14955" y="18878"/>
                    <a:pt x="15046" y="18878"/>
                  </a:cubicBezTo>
                  <a:cubicBezTo>
                    <a:pt x="15137" y="18878"/>
                    <a:pt x="15198" y="18818"/>
                    <a:pt x="15198" y="18726"/>
                  </a:cubicBezTo>
                  <a:cubicBezTo>
                    <a:pt x="15289" y="18696"/>
                    <a:pt x="15320" y="18635"/>
                    <a:pt x="15320" y="18544"/>
                  </a:cubicBezTo>
                  <a:close/>
                  <a:moveTo>
                    <a:pt x="8450" y="18544"/>
                  </a:moveTo>
                  <a:lnTo>
                    <a:pt x="8207" y="18574"/>
                  </a:lnTo>
                  <a:cubicBezTo>
                    <a:pt x="8116" y="18574"/>
                    <a:pt x="8055" y="18635"/>
                    <a:pt x="8055" y="18726"/>
                  </a:cubicBezTo>
                  <a:cubicBezTo>
                    <a:pt x="8055" y="18833"/>
                    <a:pt x="8131" y="18886"/>
                    <a:pt x="8207" y="18886"/>
                  </a:cubicBezTo>
                  <a:cubicBezTo>
                    <a:pt x="8283" y="18886"/>
                    <a:pt x="8359" y="18833"/>
                    <a:pt x="8359" y="18726"/>
                  </a:cubicBezTo>
                  <a:cubicBezTo>
                    <a:pt x="8420" y="18696"/>
                    <a:pt x="8450" y="18635"/>
                    <a:pt x="8450" y="18544"/>
                  </a:cubicBezTo>
                  <a:close/>
                  <a:moveTo>
                    <a:pt x="6657" y="20884"/>
                  </a:moveTo>
                  <a:cubicBezTo>
                    <a:pt x="6566" y="20884"/>
                    <a:pt x="6475" y="20976"/>
                    <a:pt x="6475" y="21067"/>
                  </a:cubicBezTo>
                  <a:cubicBezTo>
                    <a:pt x="6459" y="21143"/>
                    <a:pt x="6551" y="21181"/>
                    <a:pt x="6642" y="21181"/>
                  </a:cubicBezTo>
                  <a:cubicBezTo>
                    <a:pt x="6733" y="21181"/>
                    <a:pt x="6824" y="21143"/>
                    <a:pt x="6809" y="21067"/>
                  </a:cubicBezTo>
                  <a:cubicBezTo>
                    <a:pt x="6809" y="20976"/>
                    <a:pt x="6779" y="20915"/>
                    <a:pt x="6718" y="20884"/>
                  </a:cubicBezTo>
                  <a:close/>
                  <a:moveTo>
                    <a:pt x="10061" y="20884"/>
                  </a:moveTo>
                  <a:cubicBezTo>
                    <a:pt x="9970" y="20884"/>
                    <a:pt x="9909" y="20976"/>
                    <a:pt x="9909" y="21067"/>
                  </a:cubicBezTo>
                  <a:cubicBezTo>
                    <a:pt x="9894" y="21143"/>
                    <a:pt x="9978" y="21181"/>
                    <a:pt x="10061" y="21181"/>
                  </a:cubicBezTo>
                  <a:cubicBezTo>
                    <a:pt x="10145" y="21181"/>
                    <a:pt x="10228" y="21143"/>
                    <a:pt x="10213" y="21067"/>
                  </a:cubicBezTo>
                  <a:cubicBezTo>
                    <a:pt x="10244" y="21006"/>
                    <a:pt x="10213" y="20945"/>
                    <a:pt x="10152" y="20884"/>
                  </a:cubicBezTo>
                  <a:close/>
                  <a:moveTo>
                    <a:pt x="20335" y="20884"/>
                  </a:moveTo>
                  <a:cubicBezTo>
                    <a:pt x="20244" y="20884"/>
                    <a:pt x="20153" y="20976"/>
                    <a:pt x="20153" y="21067"/>
                  </a:cubicBezTo>
                  <a:cubicBezTo>
                    <a:pt x="20153" y="21158"/>
                    <a:pt x="20236" y="21204"/>
                    <a:pt x="20320" y="21204"/>
                  </a:cubicBezTo>
                  <a:cubicBezTo>
                    <a:pt x="20403" y="21204"/>
                    <a:pt x="20487" y="21158"/>
                    <a:pt x="20487" y="21067"/>
                  </a:cubicBezTo>
                  <a:cubicBezTo>
                    <a:pt x="20487" y="21006"/>
                    <a:pt x="20487" y="20945"/>
                    <a:pt x="20457" y="20884"/>
                  </a:cubicBezTo>
                  <a:close/>
                  <a:moveTo>
                    <a:pt x="3222" y="20884"/>
                  </a:moveTo>
                  <a:cubicBezTo>
                    <a:pt x="3131" y="20884"/>
                    <a:pt x="3070" y="20976"/>
                    <a:pt x="3070" y="21067"/>
                  </a:cubicBezTo>
                  <a:cubicBezTo>
                    <a:pt x="3070" y="21128"/>
                    <a:pt x="3131" y="21219"/>
                    <a:pt x="3222" y="21219"/>
                  </a:cubicBezTo>
                  <a:cubicBezTo>
                    <a:pt x="3313" y="21219"/>
                    <a:pt x="3374" y="21128"/>
                    <a:pt x="3374" y="21067"/>
                  </a:cubicBezTo>
                  <a:cubicBezTo>
                    <a:pt x="3374" y="20976"/>
                    <a:pt x="3344" y="20915"/>
                    <a:pt x="3283" y="20884"/>
                  </a:cubicBezTo>
                  <a:close/>
                  <a:moveTo>
                    <a:pt x="13496" y="20884"/>
                  </a:moveTo>
                  <a:cubicBezTo>
                    <a:pt x="13405" y="20884"/>
                    <a:pt x="13314" y="20976"/>
                    <a:pt x="13314" y="21067"/>
                  </a:cubicBezTo>
                  <a:cubicBezTo>
                    <a:pt x="13314" y="21128"/>
                    <a:pt x="13405" y="21219"/>
                    <a:pt x="13496" y="21219"/>
                  </a:cubicBezTo>
                  <a:cubicBezTo>
                    <a:pt x="13557" y="21219"/>
                    <a:pt x="13648" y="21128"/>
                    <a:pt x="13648" y="21067"/>
                  </a:cubicBezTo>
                  <a:cubicBezTo>
                    <a:pt x="13648" y="21006"/>
                    <a:pt x="13648" y="20945"/>
                    <a:pt x="13587" y="20884"/>
                  </a:cubicBezTo>
                  <a:close/>
                  <a:moveTo>
                    <a:pt x="16900" y="20884"/>
                  </a:moveTo>
                  <a:cubicBezTo>
                    <a:pt x="16809" y="20884"/>
                    <a:pt x="16748" y="20976"/>
                    <a:pt x="16748" y="21067"/>
                  </a:cubicBezTo>
                  <a:cubicBezTo>
                    <a:pt x="16748" y="21128"/>
                    <a:pt x="16809" y="21219"/>
                    <a:pt x="16900" y="21219"/>
                  </a:cubicBezTo>
                  <a:cubicBezTo>
                    <a:pt x="16991" y="21219"/>
                    <a:pt x="17052" y="21128"/>
                    <a:pt x="17052" y="21067"/>
                  </a:cubicBezTo>
                  <a:cubicBezTo>
                    <a:pt x="17083" y="21006"/>
                    <a:pt x="17052" y="20945"/>
                    <a:pt x="17022" y="20884"/>
                  </a:cubicBezTo>
                  <a:close/>
                  <a:moveTo>
                    <a:pt x="23739" y="20884"/>
                  </a:moveTo>
                  <a:cubicBezTo>
                    <a:pt x="23679" y="20884"/>
                    <a:pt x="23587" y="20976"/>
                    <a:pt x="23587" y="21067"/>
                  </a:cubicBezTo>
                  <a:cubicBezTo>
                    <a:pt x="23587" y="21128"/>
                    <a:pt x="23648" y="21219"/>
                    <a:pt x="23739" y="21219"/>
                  </a:cubicBezTo>
                  <a:cubicBezTo>
                    <a:pt x="23800" y="21219"/>
                    <a:pt x="23831" y="21188"/>
                    <a:pt x="23861" y="21158"/>
                  </a:cubicBezTo>
                  <a:lnTo>
                    <a:pt x="23800" y="20884"/>
                  </a:lnTo>
                  <a:close/>
                  <a:moveTo>
                    <a:pt x="8420" y="23195"/>
                  </a:moveTo>
                  <a:cubicBezTo>
                    <a:pt x="8236" y="23195"/>
                    <a:pt x="8417" y="23438"/>
                    <a:pt x="8517" y="23438"/>
                  </a:cubicBezTo>
                  <a:cubicBezTo>
                    <a:pt x="8548" y="23438"/>
                    <a:pt x="8572" y="23413"/>
                    <a:pt x="8572" y="23346"/>
                  </a:cubicBezTo>
                  <a:cubicBezTo>
                    <a:pt x="8572" y="23286"/>
                    <a:pt x="8511" y="23195"/>
                    <a:pt x="8450" y="23195"/>
                  </a:cubicBezTo>
                  <a:close/>
                  <a:moveTo>
                    <a:pt x="18694" y="23195"/>
                  </a:moveTo>
                  <a:cubicBezTo>
                    <a:pt x="18487" y="23195"/>
                    <a:pt x="18680" y="23438"/>
                    <a:pt x="18786" y="23438"/>
                  </a:cubicBezTo>
                  <a:cubicBezTo>
                    <a:pt x="18820" y="23438"/>
                    <a:pt x="18846" y="23413"/>
                    <a:pt x="18846" y="23346"/>
                  </a:cubicBezTo>
                  <a:cubicBezTo>
                    <a:pt x="18846" y="23286"/>
                    <a:pt x="18785" y="23225"/>
                    <a:pt x="18724" y="23195"/>
                  </a:cubicBezTo>
                  <a:close/>
                  <a:moveTo>
                    <a:pt x="22098" y="23195"/>
                  </a:moveTo>
                  <a:cubicBezTo>
                    <a:pt x="21914" y="23195"/>
                    <a:pt x="22095" y="23438"/>
                    <a:pt x="22195" y="23438"/>
                  </a:cubicBezTo>
                  <a:cubicBezTo>
                    <a:pt x="22227" y="23438"/>
                    <a:pt x="22250" y="23413"/>
                    <a:pt x="22250" y="23346"/>
                  </a:cubicBezTo>
                  <a:cubicBezTo>
                    <a:pt x="22250" y="23286"/>
                    <a:pt x="22220" y="23225"/>
                    <a:pt x="22159" y="23195"/>
                  </a:cubicBezTo>
                  <a:close/>
                  <a:moveTo>
                    <a:pt x="1560" y="23193"/>
                  </a:moveTo>
                  <a:cubicBezTo>
                    <a:pt x="1406" y="23193"/>
                    <a:pt x="1406" y="23500"/>
                    <a:pt x="1560" y="23500"/>
                  </a:cubicBezTo>
                  <a:cubicBezTo>
                    <a:pt x="1567" y="23500"/>
                    <a:pt x="1574" y="23500"/>
                    <a:pt x="1581" y="23498"/>
                  </a:cubicBezTo>
                  <a:cubicBezTo>
                    <a:pt x="1763" y="23498"/>
                    <a:pt x="1763" y="23225"/>
                    <a:pt x="1581" y="23195"/>
                  </a:cubicBezTo>
                  <a:cubicBezTo>
                    <a:pt x="1574" y="23193"/>
                    <a:pt x="1567" y="23193"/>
                    <a:pt x="1560" y="23193"/>
                  </a:cubicBezTo>
                  <a:close/>
                  <a:moveTo>
                    <a:pt x="4995" y="23193"/>
                  </a:moveTo>
                  <a:cubicBezTo>
                    <a:pt x="4840" y="23193"/>
                    <a:pt x="4840" y="23500"/>
                    <a:pt x="4995" y="23500"/>
                  </a:cubicBezTo>
                  <a:cubicBezTo>
                    <a:pt x="5001" y="23500"/>
                    <a:pt x="5008" y="23500"/>
                    <a:pt x="5016" y="23498"/>
                  </a:cubicBezTo>
                  <a:cubicBezTo>
                    <a:pt x="5168" y="23498"/>
                    <a:pt x="5168" y="23225"/>
                    <a:pt x="5016" y="23195"/>
                  </a:cubicBezTo>
                  <a:cubicBezTo>
                    <a:pt x="5008" y="23193"/>
                    <a:pt x="5001" y="23193"/>
                    <a:pt x="4995" y="23193"/>
                  </a:cubicBezTo>
                  <a:close/>
                  <a:moveTo>
                    <a:pt x="11872" y="23193"/>
                  </a:moveTo>
                  <a:cubicBezTo>
                    <a:pt x="11867" y="23193"/>
                    <a:pt x="11861" y="23193"/>
                    <a:pt x="11855" y="23195"/>
                  </a:cubicBezTo>
                  <a:cubicBezTo>
                    <a:pt x="11672" y="23225"/>
                    <a:pt x="11672" y="23498"/>
                    <a:pt x="11855" y="23498"/>
                  </a:cubicBezTo>
                  <a:cubicBezTo>
                    <a:pt x="11861" y="23500"/>
                    <a:pt x="11867" y="23500"/>
                    <a:pt x="11872" y="23500"/>
                  </a:cubicBezTo>
                  <a:cubicBezTo>
                    <a:pt x="12001" y="23500"/>
                    <a:pt x="12001" y="23193"/>
                    <a:pt x="11872" y="23193"/>
                  </a:cubicBezTo>
                  <a:close/>
                  <a:moveTo>
                    <a:pt x="15280" y="23193"/>
                  </a:moveTo>
                  <a:cubicBezTo>
                    <a:pt x="15273" y="23193"/>
                    <a:pt x="15266" y="23193"/>
                    <a:pt x="15259" y="23195"/>
                  </a:cubicBezTo>
                  <a:cubicBezTo>
                    <a:pt x="15077" y="23225"/>
                    <a:pt x="15077" y="23498"/>
                    <a:pt x="15259" y="23498"/>
                  </a:cubicBezTo>
                  <a:cubicBezTo>
                    <a:pt x="15266" y="23500"/>
                    <a:pt x="15273" y="23500"/>
                    <a:pt x="15280" y="23500"/>
                  </a:cubicBezTo>
                  <a:cubicBezTo>
                    <a:pt x="15434" y="23500"/>
                    <a:pt x="15434" y="23193"/>
                    <a:pt x="15280" y="23193"/>
                  </a:cubicBezTo>
                  <a:close/>
                  <a:moveTo>
                    <a:pt x="6718" y="25535"/>
                  </a:moveTo>
                  <a:cubicBezTo>
                    <a:pt x="6532" y="25535"/>
                    <a:pt x="6719" y="25766"/>
                    <a:pt x="6818" y="25766"/>
                  </a:cubicBezTo>
                  <a:cubicBezTo>
                    <a:pt x="6848" y="25766"/>
                    <a:pt x="6870" y="25744"/>
                    <a:pt x="6870" y="25687"/>
                  </a:cubicBezTo>
                  <a:cubicBezTo>
                    <a:pt x="6870" y="25626"/>
                    <a:pt x="6809" y="25535"/>
                    <a:pt x="6718" y="25535"/>
                  </a:cubicBezTo>
                  <a:close/>
                  <a:moveTo>
                    <a:pt x="10122" y="25535"/>
                  </a:moveTo>
                  <a:cubicBezTo>
                    <a:pt x="9936" y="25535"/>
                    <a:pt x="10123" y="25766"/>
                    <a:pt x="10222" y="25766"/>
                  </a:cubicBezTo>
                  <a:cubicBezTo>
                    <a:pt x="10252" y="25766"/>
                    <a:pt x="10274" y="25744"/>
                    <a:pt x="10274" y="25687"/>
                  </a:cubicBezTo>
                  <a:cubicBezTo>
                    <a:pt x="10274" y="25626"/>
                    <a:pt x="10244" y="25565"/>
                    <a:pt x="10152" y="25535"/>
                  </a:cubicBezTo>
                  <a:close/>
                  <a:moveTo>
                    <a:pt x="20396" y="25535"/>
                  </a:moveTo>
                  <a:cubicBezTo>
                    <a:pt x="20210" y="25535"/>
                    <a:pt x="20397" y="25766"/>
                    <a:pt x="20496" y="25766"/>
                  </a:cubicBezTo>
                  <a:cubicBezTo>
                    <a:pt x="20526" y="25766"/>
                    <a:pt x="20548" y="25744"/>
                    <a:pt x="20548" y="25687"/>
                  </a:cubicBezTo>
                  <a:cubicBezTo>
                    <a:pt x="20548" y="25626"/>
                    <a:pt x="20517" y="25565"/>
                    <a:pt x="20457" y="25535"/>
                  </a:cubicBezTo>
                  <a:close/>
                  <a:moveTo>
                    <a:pt x="0" y="25596"/>
                  </a:moveTo>
                  <a:lnTo>
                    <a:pt x="0" y="25809"/>
                  </a:lnTo>
                  <a:cubicBezTo>
                    <a:pt x="0" y="25778"/>
                    <a:pt x="31" y="25748"/>
                    <a:pt x="31" y="25687"/>
                  </a:cubicBezTo>
                  <a:cubicBezTo>
                    <a:pt x="31" y="25657"/>
                    <a:pt x="0" y="25626"/>
                    <a:pt x="0" y="25596"/>
                  </a:cubicBezTo>
                  <a:close/>
                  <a:moveTo>
                    <a:pt x="3283" y="25535"/>
                  </a:moveTo>
                  <a:cubicBezTo>
                    <a:pt x="3070" y="25535"/>
                    <a:pt x="3070" y="25839"/>
                    <a:pt x="3283" y="25839"/>
                  </a:cubicBezTo>
                  <a:cubicBezTo>
                    <a:pt x="3496" y="25839"/>
                    <a:pt x="3496" y="25535"/>
                    <a:pt x="3283" y="25535"/>
                  </a:cubicBezTo>
                  <a:close/>
                  <a:moveTo>
                    <a:pt x="13557" y="25535"/>
                  </a:moveTo>
                  <a:cubicBezTo>
                    <a:pt x="13344" y="25535"/>
                    <a:pt x="13344" y="25839"/>
                    <a:pt x="13557" y="25839"/>
                  </a:cubicBezTo>
                  <a:cubicBezTo>
                    <a:pt x="13770" y="25839"/>
                    <a:pt x="13770" y="25535"/>
                    <a:pt x="13557" y="25535"/>
                  </a:cubicBezTo>
                  <a:close/>
                  <a:moveTo>
                    <a:pt x="16961" y="25535"/>
                  </a:moveTo>
                  <a:cubicBezTo>
                    <a:pt x="16748" y="25535"/>
                    <a:pt x="16748" y="25839"/>
                    <a:pt x="16961" y="25839"/>
                  </a:cubicBezTo>
                  <a:cubicBezTo>
                    <a:pt x="17174" y="25839"/>
                    <a:pt x="17174" y="25535"/>
                    <a:pt x="16961" y="25535"/>
                  </a:cubicBezTo>
                  <a:close/>
                  <a:moveTo>
                    <a:pt x="23800" y="25535"/>
                  </a:moveTo>
                  <a:cubicBezTo>
                    <a:pt x="23587" y="25535"/>
                    <a:pt x="23587" y="25839"/>
                    <a:pt x="23800" y="25839"/>
                  </a:cubicBezTo>
                  <a:cubicBezTo>
                    <a:pt x="24013" y="25839"/>
                    <a:pt x="24013" y="25535"/>
                    <a:pt x="23800" y="25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7988929" y="3848060"/>
              <a:ext cx="349277" cy="20828"/>
            </a:xfrm>
            <a:custGeom>
              <a:rect b="b" l="l" r="r" t="t"/>
              <a:pathLst>
                <a:path extrusionOk="0" h="1064" w="17843">
                  <a:moveTo>
                    <a:pt x="0" y="0"/>
                  </a:moveTo>
                  <a:lnTo>
                    <a:pt x="0" y="1064"/>
                  </a:lnTo>
                  <a:lnTo>
                    <a:pt x="17843" y="1064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7988929" y="3795089"/>
              <a:ext cx="330837" cy="52990"/>
            </a:xfrm>
            <a:custGeom>
              <a:rect b="b" l="l" r="r" t="t"/>
              <a:pathLst>
                <a:path extrusionOk="0" h="2707" w="16901">
                  <a:moveTo>
                    <a:pt x="6210" y="0"/>
                  </a:moveTo>
                  <a:cubicBezTo>
                    <a:pt x="6177" y="0"/>
                    <a:pt x="6143" y="1"/>
                    <a:pt x="6110" y="1"/>
                  </a:cubicBezTo>
                  <a:cubicBezTo>
                    <a:pt x="4499" y="31"/>
                    <a:pt x="2888" y="366"/>
                    <a:pt x="1399" y="1004"/>
                  </a:cubicBezTo>
                  <a:cubicBezTo>
                    <a:pt x="1034" y="1156"/>
                    <a:pt x="730" y="1308"/>
                    <a:pt x="517" y="1430"/>
                  </a:cubicBezTo>
                  <a:cubicBezTo>
                    <a:pt x="183" y="1581"/>
                    <a:pt x="0" y="1703"/>
                    <a:pt x="0" y="1703"/>
                  </a:cubicBezTo>
                  <a:lnTo>
                    <a:pt x="0" y="2706"/>
                  </a:lnTo>
                  <a:lnTo>
                    <a:pt x="16900" y="2706"/>
                  </a:lnTo>
                  <a:lnTo>
                    <a:pt x="15107" y="1551"/>
                  </a:lnTo>
                  <a:cubicBezTo>
                    <a:pt x="15107" y="1551"/>
                    <a:pt x="9710" y="0"/>
                    <a:pt x="6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7988929" y="3781954"/>
              <a:ext cx="315373" cy="51835"/>
            </a:xfrm>
            <a:custGeom>
              <a:rect b="b" l="l" r="r" t="t"/>
              <a:pathLst>
                <a:path extrusionOk="0" h="2648" w="16111">
                  <a:moveTo>
                    <a:pt x="6634" y="0"/>
                  </a:moveTo>
                  <a:cubicBezTo>
                    <a:pt x="5610" y="0"/>
                    <a:pt x="4591" y="137"/>
                    <a:pt x="3587" y="398"/>
                  </a:cubicBezTo>
                  <a:cubicBezTo>
                    <a:pt x="2219" y="824"/>
                    <a:pt x="851" y="1523"/>
                    <a:pt x="0" y="2648"/>
                  </a:cubicBezTo>
                  <a:cubicBezTo>
                    <a:pt x="517" y="2192"/>
                    <a:pt x="1095" y="1797"/>
                    <a:pt x="1702" y="1523"/>
                  </a:cubicBezTo>
                  <a:cubicBezTo>
                    <a:pt x="2341" y="1219"/>
                    <a:pt x="2979" y="1006"/>
                    <a:pt x="3678" y="854"/>
                  </a:cubicBezTo>
                  <a:cubicBezTo>
                    <a:pt x="4538" y="678"/>
                    <a:pt x="5423" y="590"/>
                    <a:pt x="6309" y="590"/>
                  </a:cubicBezTo>
                  <a:cubicBezTo>
                    <a:pt x="6801" y="590"/>
                    <a:pt x="7293" y="618"/>
                    <a:pt x="7782" y="672"/>
                  </a:cubicBezTo>
                  <a:cubicBezTo>
                    <a:pt x="9180" y="763"/>
                    <a:pt x="10548" y="1006"/>
                    <a:pt x="11915" y="1280"/>
                  </a:cubicBezTo>
                  <a:cubicBezTo>
                    <a:pt x="13314" y="1523"/>
                    <a:pt x="14712" y="1797"/>
                    <a:pt x="16110" y="2009"/>
                  </a:cubicBezTo>
                  <a:cubicBezTo>
                    <a:pt x="15441" y="1797"/>
                    <a:pt x="14742" y="1584"/>
                    <a:pt x="14074" y="1371"/>
                  </a:cubicBezTo>
                  <a:lnTo>
                    <a:pt x="12037" y="824"/>
                  </a:lnTo>
                  <a:cubicBezTo>
                    <a:pt x="10669" y="459"/>
                    <a:pt x="9271" y="216"/>
                    <a:pt x="7842" y="64"/>
                  </a:cubicBezTo>
                  <a:cubicBezTo>
                    <a:pt x="7439" y="21"/>
                    <a:pt x="7036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7988929" y="3804857"/>
              <a:ext cx="290963" cy="31320"/>
            </a:xfrm>
            <a:custGeom>
              <a:rect b="b" l="l" r="r" t="t"/>
              <a:pathLst>
                <a:path extrusionOk="0" h="1600" w="14864">
                  <a:moveTo>
                    <a:pt x="6649" y="1"/>
                  </a:moveTo>
                  <a:cubicBezTo>
                    <a:pt x="5619" y="1"/>
                    <a:pt x="4593" y="108"/>
                    <a:pt x="3587" y="353"/>
                  </a:cubicBezTo>
                  <a:cubicBezTo>
                    <a:pt x="2341" y="596"/>
                    <a:pt x="1125" y="1022"/>
                    <a:pt x="0" y="1599"/>
                  </a:cubicBezTo>
                  <a:cubicBezTo>
                    <a:pt x="578" y="1326"/>
                    <a:pt x="1186" y="1143"/>
                    <a:pt x="1794" y="961"/>
                  </a:cubicBezTo>
                  <a:cubicBezTo>
                    <a:pt x="2402" y="809"/>
                    <a:pt x="3009" y="657"/>
                    <a:pt x="3648" y="535"/>
                  </a:cubicBezTo>
                  <a:cubicBezTo>
                    <a:pt x="4577" y="350"/>
                    <a:pt x="5523" y="270"/>
                    <a:pt x="6487" y="270"/>
                  </a:cubicBezTo>
                  <a:cubicBezTo>
                    <a:pt x="6785" y="270"/>
                    <a:pt x="7085" y="278"/>
                    <a:pt x="7386" y="292"/>
                  </a:cubicBezTo>
                  <a:cubicBezTo>
                    <a:pt x="8633" y="383"/>
                    <a:pt x="9879" y="535"/>
                    <a:pt x="11125" y="779"/>
                  </a:cubicBezTo>
                  <a:cubicBezTo>
                    <a:pt x="11733" y="870"/>
                    <a:pt x="12371" y="991"/>
                    <a:pt x="12979" y="1113"/>
                  </a:cubicBezTo>
                  <a:cubicBezTo>
                    <a:pt x="13618" y="1234"/>
                    <a:pt x="14226" y="1356"/>
                    <a:pt x="14864" y="1478"/>
                  </a:cubicBezTo>
                  <a:cubicBezTo>
                    <a:pt x="13648" y="1113"/>
                    <a:pt x="12402" y="809"/>
                    <a:pt x="11156" y="566"/>
                  </a:cubicBezTo>
                  <a:cubicBezTo>
                    <a:pt x="9909" y="292"/>
                    <a:pt x="8663" y="110"/>
                    <a:pt x="7386" y="19"/>
                  </a:cubicBezTo>
                  <a:cubicBezTo>
                    <a:pt x="7141" y="7"/>
                    <a:pt x="6895" y="1"/>
                    <a:pt x="6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7988929" y="3823062"/>
              <a:ext cx="305840" cy="20241"/>
            </a:xfrm>
            <a:custGeom>
              <a:rect b="b" l="l" r="r" t="t"/>
              <a:pathLst>
                <a:path extrusionOk="0" h="1034" w="15624">
                  <a:moveTo>
                    <a:pt x="5867" y="1"/>
                  </a:moveTo>
                  <a:cubicBezTo>
                    <a:pt x="5198" y="1"/>
                    <a:pt x="4529" y="31"/>
                    <a:pt x="3891" y="122"/>
                  </a:cubicBezTo>
                  <a:cubicBezTo>
                    <a:pt x="2584" y="274"/>
                    <a:pt x="1277" y="487"/>
                    <a:pt x="0" y="760"/>
                  </a:cubicBezTo>
                  <a:cubicBezTo>
                    <a:pt x="1307" y="608"/>
                    <a:pt x="2614" y="456"/>
                    <a:pt x="3891" y="335"/>
                  </a:cubicBezTo>
                  <a:cubicBezTo>
                    <a:pt x="4560" y="304"/>
                    <a:pt x="5198" y="244"/>
                    <a:pt x="5867" y="244"/>
                  </a:cubicBezTo>
                  <a:cubicBezTo>
                    <a:pt x="6505" y="274"/>
                    <a:pt x="7174" y="274"/>
                    <a:pt x="7812" y="335"/>
                  </a:cubicBezTo>
                  <a:cubicBezTo>
                    <a:pt x="9119" y="396"/>
                    <a:pt x="10426" y="548"/>
                    <a:pt x="11733" y="669"/>
                  </a:cubicBezTo>
                  <a:lnTo>
                    <a:pt x="15624" y="1034"/>
                  </a:lnTo>
                  <a:cubicBezTo>
                    <a:pt x="14347" y="821"/>
                    <a:pt x="13040" y="578"/>
                    <a:pt x="11733" y="426"/>
                  </a:cubicBezTo>
                  <a:cubicBezTo>
                    <a:pt x="10456" y="274"/>
                    <a:pt x="9149" y="152"/>
                    <a:pt x="7842" y="61"/>
                  </a:cubicBezTo>
                  <a:cubicBezTo>
                    <a:pt x="7174" y="1"/>
                    <a:pt x="6505" y="1"/>
                    <a:pt x="5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7639669" y="3848060"/>
              <a:ext cx="349277" cy="20828"/>
            </a:xfrm>
            <a:custGeom>
              <a:rect b="b" l="l" r="r" t="t"/>
              <a:pathLst>
                <a:path extrusionOk="0" h="1064" w="17843">
                  <a:moveTo>
                    <a:pt x="0" y="0"/>
                  </a:moveTo>
                  <a:lnTo>
                    <a:pt x="0" y="1064"/>
                  </a:lnTo>
                  <a:lnTo>
                    <a:pt x="17842" y="1064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7658108" y="3795089"/>
              <a:ext cx="330837" cy="52990"/>
            </a:xfrm>
            <a:custGeom>
              <a:rect b="b" l="l" r="r" t="t"/>
              <a:pathLst>
                <a:path extrusionOk="0" h="2707" w="16901">
                  <a:moveTo>
                    <a:pt x="10690" y="0"/>
                  </a:moveTo>
                  <a:cubicBezTo>
                    <a:pt x="7191" y="0"/>
                    <a:pt x="1794" y="1551"/>
                    <a:pt x="1794" y="1551"/>
                  </a:cubicBezTo>
                  <a:lnTo>
                    <a:pt x="0" y="2706"/>
                  </a:lnTo>
                  <a:lnTo>
                    <a:pt x="16900" y="2706"/>
                  </a:lnTo>
                  <a:lnTo>
                    <a:pt x="16900" y="1703"/>
                  </a:lnTo>
                  <a:cubicBezTo>
                    <a:pt x="16900" y="1703"/>
                    <a:pt x="16718" y="1581"/>
                    <a:pt x="16384" y="1430"/>
                  </a:cubicBezTo>
                  <a:cubicBezTo>
                    <a:pt x="16171" y="1308"/>
                    <a:pt x="15867" y="1156"/>
                    <a:pt x="15502" y="1004"/>
                  </a:cubicBezTo>
                  <a:cubicBezTo>
                    <a:pt x="14013" y="366"/>
                    <a:pt x="12402" y="31"/>
                    <a:pt x="10791" y="1"/>
                  </a:cubicBezTo>
                  <a:cubicBezTo>
                    <a:pt x="10757" y="1"/>
                    <a:pt x="10724" y="0"/>
                    <a:pt x="10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7673573" y="3781954"/>
              <a:ext cx="315373" cy="51835"/>
            </a:xfrm>
            <a:custGeom>
              <a:rect b="b" l="l" r="r" t="t"/>
              <a:pathLst>
                <a:path extrusionOk="0" h="2648" w="16111">
                  <a:moveTo>
                    <a:pt x="9477" y="0"/>
                  </a:moveTo>
                  <a:cubicBezTo>
                    <a:pt x="9075" y="0"/>
                    <a:pt x="8671" y="21"/>
                    <a:pt x="8268" y="64"/>
                  </a:cubicBezTo>
                  <a:cubicBezTo>
                    <a:pt x="6840" y="216"/>
                    <a:pt x="5441" y="459"/>
                    <a:pt x="4074" y="824"/>
                  </a:cubicBezTo>
                  <a:lnTo>
                    <a:pt x="2037" y="1371"/>
                  </a:lnTo>
                  <a:cubicBezTo>
                    <a:pt x="1368" y="1584"/>
                    <a:pt x="669" y="1797"/>
                    <a:pt x="1" y="2009"/>
                  </a:cubicBezTo>
                  <a:cubicBezTo>
                    <a:pt x="1399" y="1797"/>
                    <a:pt x="2797" y="1523"/>
                    <a:pt x="4195" y="1280"/>
                  </a:cubicBezTo>
                  <a:cubicBezTo>
                    <a:pt x="5593" y="1006"/>
                    <a:pt x="6931" y="763"/>
                    <a:pt x="8329" y="672"/>
                  </a:cubicBezTo>
                  <a:cubicBezTo>
                    <a:pt x="8818" y="618"/>
                    <a:pt x="9310" y="590"/>
                    <a:pt x="9802" y="590"/>
                  </a:cubicBezTo>
                  <a:cubicBezTo>
                    <a:pt x="10688" y="590"/>
                    <a:pt x="11573" y="678"/>
                    <a:pt x="12432" y="854"/>
                  </a:cubicBezTo>
                  <a:cubicBezTo>
                    <a:pt x="13132" y="1006"/>
                    <a:pt x="13770" y="1219"/>
                    <a:pt x="14408" y="1523"/>
                  </a:cubicBezTo>
                  <a:cubicBezTo>
                    <a:pt x="15016" y="1797"/>
                    <a:pt x="15624" y="2192"/>
                    <a:pt x="16110" y="2648"/>
                  </a:cubicBezTo>
                  <a:cubicBezTo>
                    <a:pt x="15259" y="1523"/>
                    <a:pt x="13891" y="824"/>
                    <a:pt x="12524" y="398"/>
                  </a:cubicBezTo>
                  <a:cubicBezTo>
                    <a:pt x="11520" y="137"/>
                    <a:pt x="10501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7698570" y="3804857"/>
              <a:ext cx="290376" cy="31320"/>
            </a:xfrm>
            <a:custGeom>
              <a:rect b="b" l="l" r="r" t="t"/>
              <a:pathLst>
                <a:path extrusionOk="0" h="1600" w="14834">
                  <a:moveTo>
                    <a:pt x="8185" y="1"/>
                  </a:moveTo>
                  <a:cubicBezTo>
                    <a:pt x="7939" y="1"/>
                    <a:pt x="7693" y="7"/>
                    <a:pt x="7447" y="19"/>
                  </a:cubicBezTo>
                  <a:cubicBezTo>
                    <a:pt x="6171" y="110"/>
                    <a:pt x="4924" y="292"/>
                    <a:pt x="3678" y="566"/>
                  </a:cubicBezTo>
                  <a:cubicBezTo>
                    <a:pt x="2432" y="809"/>
                    <a:pt x="1216" y="1113"/>
                    <a:pt x="0" y="1478"/>
                  </a:cubicBezTo>
                  <a:cubicBezTo>
                    <a:pt x="608" y="1356"/>
                    <a:pt x="1216" y="1234"/>
                    <a:pt x="1854" y="1113"/>
                  </a:cubicBezTo>
                  <a:cubicBezTo>
                    <a:pt x="2462" y="991"/>
                    <a:pt x="3101" y="870"/>
                    <a:pt x="3708" y="779"/>
                  </a:cubicBezTo>
                  <a:cubicBezTo>
                    <a:pt x="4955" y="535"/>
                    <a:pt x="6201" y="383"/>
                    <a:pt x="7478" y="292"/>
                  </a:cubicBezTo>
                  <a:cubicBezTo>
                    <a:pt x="7772" y="278"/>
                    <a:pt x="8066" y="270"/>
                    <a:pt x="8360" y="270"/>
                  </a:cubicBezTo>
                  <a:cubicBezTo>
                    <a:pt x="9312" y="270"/>
                    <a:pt x="10264" y="350"/>
                    <a:pt x="11216" y="535"/>
                  </a:cubicBezTo>
                  <a:cubicBezTo>
                    <a:pt x="11824" y="657"/>
                    <a:pt x="12432" y="809"/>
                    <a:pt x="13040" y="961"/>
                  </a:cubicBezTo>
                  <a:cubicBezTo>
                    <a:pt x="13648" y="1143"/>
                    <a:pt x="14256" y="1326"/>
                    <a:pt x="14833" y="1599"/>
                  </a:cubicBezTo>
                  <a:cubicBezTo>
                    <a:pt x="13709" y="1022"/>
                    <a:pt x="12493" y="596"/>
                    <a:pt x="11247" y="353"/>
                  </a:cubicBezTo>
                  <a:cubicBezTo>
                    <a:pt x="10240" y="108"/>
                    <a:pt x="9214" y="1"/>
                    <a:pt x="8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7683086" y="3823062"/>
              <a:ext cx="305859" cy="20241"/>
            </a:xfrm>
            <a:custGeom>
              <a:rect b="b" l="l" r="r" t="t"/>
              <a:pathLst>
                <a:path extrusionOk="0" h="1034" w="15625">
                  <a:moveTo>
                    <a:pt x="9758" y="1"/>
                  </a:moveTo>
                  <a:cubicBezTo>
                    <a:pt x="9120" y="1"/>
                    <a:pt x="8451" y="1"/>
                    <a:pt x="7813" y="61"/>
                  </a:cubicBezTo>
                  <a:cubicBezTo>
                    <a:pt x="6506" y="152"/>
                    <a:pt x="5199" y="274"/>
                    <a:pt x="3892" y="426"/>
                  </a:cubicBezTo>
                  <a:cubicBezTo>
                    <a:pt x="2585" y="578"/>
                    <a:pt x="1278" y="791"/>
                    <a:pt x="1" y="1034"/>
                  </a:cubicBezTo>
                  <a:lnTo>
                    <a:pt x="3922" y="669"/>
                  </a:lnTo>
                  <a:cubicBezTo>
                    <a:pt x="5199" y="548"/>
                    <a:pt x="6506" y="396"/>
                    <a:pt x="7813" y="335"/>
                  </a:cubicBezTo>
                  <a:cubicBezTo>
                    <a:pt x="8481" y="274"/>
                    <a:pt x="9120" y="274"/>
                    <a:pt x="9758" y="244"/>
                  </a:cubicBezTo>
                  <a:cubicBezTo>
                    <a:pt x="10427" y="244"/>
                    <a:pt x="11065" y="304"/>
                    <a:pt x="11734" y="335"/>
                  </a:cubicBezTo>
                  <a:cubicBezTo>
                    <a:pt x="13010" y="456"/>
                    <a:pt x="14317" y="608"/>
                    <a:pt x="15624" y="760"/>
                  </a:cubicBezTo>
                  <a:cubicBezTo>
                    <a:pt x="14348" y="487"/>
                    <a:pt x="13041" y="274"/>
                    <a:pt x="11734" y="122"/>
                  </a:cubicBezTo>
                  <a:cubicBezTo>
                    <a:pt x="11095" y="31"/>
                    <a:pt x="10427" y="1"/>
                    <a:pt x="9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7589086" y="3303203"/>
              <a:ext cx="363860" cy="442278"/>
            </a:xfrm>
            <a:custGeom>
              <a:rect b="b" l="l" r="r" t="t"/>
              <a:pathLst>
                <a:path extrusionOk="0" h="22594" w="18588">
                  <a:moveTo>
                    <a:pt x="17544" y="1"/>
                  </a:moveTo>
                  <a:cubicBezTo>
                    <a:pt x="16904" y="1"/>
                    <a:pt x="15891" y="580"/>
                    <a:pt x="14834" y="1390"/>
                  </a:cubicBezTo>
                  <a:cubicBezTo>
                    <a:pt x="5684" y="8411"/>
                    <a:pt x="0" y="18776"/>
                    <a:pt x="791" y="21816"/>
                  </a:cubicBezTo>
                  <a:cubicBezTo>
                    <a:pt x="930" y="22364"/>
                    <a:pt x="1295" y="22594"/>
                    <a:pt x="1805" y="22594"/>
                  </a:cubicBezTo>
                  <a:cubicBezTo>
                    <a:pt x="4290" y="22594"/>
                    <a:pt x="10235" y="17137"/>
                    <a:pt x="10487" y="16557"/>
                  </a:cubicBezTo>
                  <a:cubicBezTo>
                    <a:pt x="10973" y="15342"/>
                    <a:pt x="15259" y="8655"/>
                    <a:pt x="17356" y="3882"/>
                  </a:cubicBezTo>
                  <a:cubicBezTo>
                    <a:pt x="18587" y="1022"/>
                    <a:pt x="18394" y="1"/>
                    <a:pt x="17544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7843153" y="3523424"/>
              <a:ext cx="58921" cy="43222"/>
            </a:xfrm>
            <a:custGeom>
              <a:rect b="b" l="l" r="r" t="t"/>
              <a:pathLst>
                <a:path extrusionOk="0" h="2208" w="3010">
                  <a:moveTo>
                    <a:pt x="1688" y="1"/>
                  </a:moveTo>
                  <a:cubicBezTo>
                    <a:pt x="1524" y="1"/>
                    <a:pt x="1347" y="42"/>
                    <a:pt x="1155" y="140"/>
                  </a:cubicBezTo>
                  <a:cubicBezTo>
                    <a:pt x="0" y="778"/>
                    <a:pt x="973" y="2207"/>
                    <a:pt x="973" y="2207"/>
                  </a:cubicBezTo>
                  <a:lnTo>
                    <a:pt x="3010" y="1113"/>
                  </a:lnTo>
                  <a:cubicBezTo>
                    <a:pt x="3010" y="1113"/>
                    <a:pt x="2539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7861005" y="3543998"/>
              <a:ext cx="153527" cy="231474"/>
            </a:xfrm>
            <a:custGeom>
              <a:rect b="b" l="l" r="r" t="t"/>
              <a:pathLst>
                <a:path extrusionOk="0" h="11825" w="7843">
                  <a:moveTo>
                    <a:pt x="2067" y="1"/>
                  </a:moveTo>
                  <a:lnTo>
                    <a:pt x="0" y="1126"/>
                  </a:lnTo>
                  <a:lnTo>
                    <a:pt x="5806" y="11825"/>
                  </a:lnTo>
                  <a:lnTo>
                    <a:pt x="7842" y="10700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7857423" y="3541042"/>
              <a:ext cx="51189" cy="33923"/>
            </a:xfrm>
            <a:custGeom>
              <a:rect b="b" l="l" r="r" t="t"/>
              <a:pathLst>
                <a:path extrusionOk="0" h="1733" w="2615">
                  <a:moveTo>
                    <a:pt x="2402" y="0"/>
                  </a:moveTo>
                  <a:lnTo>
                    <a:pt x="1" y="1307"/>
                  </a:lnTo>
                  <a:lnTo>
                    <a:pt x="214" y="1733"/>
                  </a:lnTo>
                  <a:lnTo>
                    <a:pt x="2615" y="42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7862199" y="3550556"/>
              <a:ext cx="51776" cy="33923"/>
            </a:xfrm>
            <a:custGeom>
              <a:rect b="b" l="l" r="r" t="t"/>
              <a:pathLst>
                <a:path extrusionOk="0" h="1733" w="2645">
                  <a:moveTo>
                    <a:pt x="2401" y="0"/>
                  </a:moveTo>
                  <a:lnTo>
                    <a:pt x="0" y="1307"/>
                  </a:lnTo>
                  <a:lnTo>
                    <a:pt x="243" y="1733"/>
                  </a:lnTo>
                  <a:lnTo>
                    <a:pt x="2644" y="426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7974639" y="3750478"/>
              <a:ext cx="39894" cy="48213"/>
            </a:xfrm>
            <a:custGeom>
              <a:rect b="b" l="l" r="r" t="t"/>
              <a:pathLst>
                <a:path extrusionOk="0" h="2463" w="2038">
                  <a:moveTo>
                    <a:pt x="1703" y="0"/>
                  </a:moveTo>
                  <a:cubicBezTo>
                    <a:pt x="1703" y="0"/>
                    <a:pt x="1642" y="365"/>
                    <a:pt x="1642" y="365"/>
                  </a:cubicBezTo>
                  <a:lnTo>
                    <a:pt x="1277" y="213"/>
                  </a:lnTo>
                  <a:lnTo>
                    <a:pt x="1217" y="608"/>
                  </a:lnTo>
                  <a:lnTo>
                    <a:pt x="882" y="426"/>
                  </a:lnTo>
                  <a:cubicBezTo>
                    <a:pt x="882" y="426"/>
                    <a:pt x="822" y="821"/>
                    <a:pt x="822" y="821"/>
                  </a:cubicBezTo>
                  <a:lnTo>
                    <a:pt x="457" y="669"/>
                  </a:lnTo>
                  <a:cubicBezTo>
                    <a:pt x="457" y="669"/>
                    <a:pt x="396" y="1034"/>
                    <a:pt x="396" y="1034"/>
                  </a:cubicBezTo>
                  <a:lnTo>
                    <a:pt x="62" y="882"/>
                  </a:lnTo>
                  <a:cubicBezTo>
                    <a:pt x="62" y="882"/>
                    <a:pt x="1" y="1246"/>
                    <a:pt x="1" y="1246"/>
                  </a:cubicBezTo>
                  <a:lnTo>
                    <a:pt x="1460" y="2158"/>
                  </a:lnTo>
                  <a:lnTo>
                    <a:pt x="1977" y="2462"/>
                  </a:lnTo>
                  <a:lnTo>
                    <a:pt x="1977" y="1885"/>
                  </a:lnTo>
                  <a:lnTo>
                    <a:pt x="2037" y="152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8003806" y="3787357"/>
              <a:ext cx="9533" cy="11334"/>
            </a:xfrm>
            <a:custGeom>
              <a:rect b="b" l="l" r="r" t="t"/>
              <a:pathLst>
                <a:path extrusionOk="0" h="579" w="487">
                  <a:moveTo>
                    <a:pt x="487" y="1"/>
                  </a:moveTo>
                  <a:lnTo>
                    <a:pt x="0" y="274"/>
                  </a:lnTo>
                  <a:lnTo>
                    <a:pt x="487" y="57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7596819" y="3632654"/>
              <a:ext cx="146989" cy="176743"/>
            </a:xfrm>
            <a:custGeom>
              <a:rect b="b" l="l" r="r" t="t"/>
              <a:pathLst>
                <a:path extrusionOk="0" h="9029" w="7509">
                  <a:moveTo>
                    <a:pt x="7508" y="1"/>
                  </a:moveTo>
                  <a:lnTo>
                    <a:pt x="7508" y="1"/>
                  </a:lnTo>
                  <a:cubicBezTo>
                    <a:pt x="4530" y="153"/>
                    <a:pt x="639" y="1581"/>
                    <a:pt x="335" y="4287"/>
                  </a:cubicBezTo>
                  <a:cubicBezTo>
                    <a:pt x="1" y="7235"/>
                    <a:pt x="6931" y="9028"/>
                    <a:pt x="6931" y="9028"/>
                  </a:cubicBezTo>
                  <a:lnTo>
                    <a:pt x="7508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7714035" y="3613705"/>
              <a:ext cx="273130" cy="219729"/>
            </a:xfrm>
            <a:custGeom>
              <a:rect b="b" l="l" r="r" t="t"/>
              <a:pathLst>
                <a:path extrusionOk="0" h="11225" w="13953">
                  <a:moveTo>
                    <a:pt x="7111" y="1"/>
                  </a:moveTo>
                  <a:cubicBezTo>
                    <a:pt x="5162" y="1"/>
                    <a:pt x="92" y="1334"/>
                    <a:pt x="92" y="1334"/>
                  </a:cubicBezTo>
                  <a:lnTo>
                    <a:pt x="0" y="9723"/>
                  </a:lnTo>
                  <a:cubicBezTo>
                    <a:pt x="730" y="9905"/>
                    <a:pt x="4408" y="11182"/>
                    <a:pt x="5715" y="11212"/>
                  </a:cubicBezTo>
                  <a:cubicBezTo>
                    <a:pt x="5957" y="11218"/>
                    <a:pt x="6224" y="11225"/>
                    <a:pt x="6503" y="11225"/>
                  </a:cubicBezTo>
                  <a:cubicBezTo>
                    <a:pt x="7732" y="11225"/>
                    <a:pt x="9199" y="11095"/>
                    <a:pt x="9818" y="10179"/>
                  </a:cubicBezTo>
                  <a:cubicBezTo>
                    <a:pt x="10092" y="9753"/>
                    <a:pt x="10183" y="9237"/>
                    <a:pt x="10122" y="8750"/>
                  </a:cubicBezTo>
                  <a:cubicBezTo>
                    <a:pt x="10122" y="8750"/>
                    <a:pt x="11247" y="8051"/>
                    <a:pt x="11217" y="7291"/>
                  </a:cubicBezTo>
                  <a:cubicBezTo>
                    <a:pt x="11186" y="6805"/>
                    <a:pt x="11004" y="6349"/>
                    <a:pt x="10700" y="5954"/>
                  </a:cubicBezTo>
                  <a:cubicBezTo>
                    <a:pt x="10700" y="5954"/>
                    <a:pt x="11885" y="5467"/>
                    <a:pt x="11794" y="4647"/>
                  </a:cubicBezTo>
                  <a:cubicBezTo>
                    <a:pt x="11703" y="4221"/>
                    <a:pt x="11460" y="3796"/>
                    <a:pt x="11125" y="3522"/>
                  </a:cubicBezTo>
                  <a:lnTo>
                    <a:pt x="11125" y="3522"/>
                  </a:lnTo>
                  <a:cubicBezTo>
                    <a:pt x="11125" y="3522"/>
                    <a:pt x="11726" y="3636"/>
                    <a:pt x="12354" y="3636"/>
                  </a:cubicBezTo>
                  <a:cubicBezTo>
                    <a:pt x="13022" y="3636"/>
                    <a:pt x="13723" y="3507"/>
                    <a:pt x="13770" y="2975"/>
                  </a:cubicBezTo>
                  <a:cubicBezTo>
                    <a:pt x="13952" y="1364"/>
                    <a:pt x="8785" y="209"/>
                    <a:pt x="7508" y="27"/>
                  </a:cubicBezTo>
                  <a:cubicBezTo>
                    <a:pt x="7398" y="9"/>
                    <a:pt x="7264" y="1"/>
                    <a:pt x="7111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849103" y="3662409"/>
              <a:ext cx="82724" cy="20847"/>
            </a:xfrm>
            <a:custGeom>
              <a:rect b="b" l="l" r="r" t="t"/>
              <a:pathLst>
                <a:path extrusionOk="0" h="1065" w="4226">
                  <a:moveTo>
                    <a:pt x="31" y="1"/>
                  </a:moveTo>
                  <a:cubicBezTo>
                    <a:pt x="0" y="1"/>
                    <a:pt x="0" y="31"/>
                    <a:pt x="31" y="61"/>
                  </a:cubicBezTo>
                  <a:cubicBezTo>
                    <a:pt x="1399" y="244"/>
                    <a:pt x="2797" y="821"/>
                    <a:pt x="4195" y="1065"/>
                  </a:cubicBezTo>
                  <a:cubicBezTo>
                    <a:pt x="4225" y="1065"/>
                    <a:pt x="4225" y="1004"/>
                    <a:pt x="4195" y="1004"/>
                  </a:cubicBezTo>
                  <a:cubicBezTo>
                    <a:pt x="2858" y="487"/>
                    <a:pt x="1459" y="153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7842546" y="3721917"/>
              <a:ext cx="80943" cy="8339"/>
            </a:xfrm>
            <a:custGeom>
              <a:rect b="b" l="l" r="r" t="t"/>
              <a:pathLst>
                <a:path extrusionOk="0" h="426" w="4135">
                  <a:moveTo>
                    <a:pt x="3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730" y="91"/>
                    <a:pt x="1399" y="152"/>
                    <a:pt x="2098" y="213"/>
                  </a:cubicBezTo>
                  <a:cubicBezTo>
                    <a:pt x="2433" y="243"/>
                    <a:pt x="2767" y="304"/>
                    <a:pt x="3132" y="335"/>
                  </a:cubicBezTo>
                  <a:cubicBezTo>
                    <a:pt x="3436" y="395"/>
                    <a:pt x="3770" y="426"/>
                    <a:pt x="4104" y="426"/>
                  </a:cubicBezTo>
                  <a:cubicBezTo>
                    <a:pt x="4135" y="395"/>
                    <a:pt x="4135" y="335"/>
                    <a:pt x="4104" y="335"/>
                  </a:cubicBezTo>
                  <a:cubicBezTo>
                    <a:pt x="3800" y="243"/>
                    <a:pt x="3466" y="183"/>
                    <a:pt x="3132" y="152"/>
                  </a:cubicBezTo>
                  <a:cubicBezTo>
                    <a:pt x="2797" y="122"/>
                    <a:pt x="2463" y="91"/>
                    <a:pt x="2098" y="61"/>
                  </a:cubicBezTo>
                  <a:cubicBezTo>
                    <a:pt x="1430" y="31"/>
                    <a:pt x="730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7837789" y="3779038"/>
              <a:ext cx="73798" cy="7008"/>
            </a:xfrm>
            <a:custGeom>
              <a:rect b="b" l="l" r="r" t="t"/>
              <a:pathLst>
                <a:path extrusionOk="0" h="358" w="3770">
                  <a:moveTo>
                    <a:pt x="31" y="0"/>
                  </a:moveTo>
                  <a:cubicBezTo>
                    <a:pt x="1" y="0"/>
                    <a:pt x="1" y="61"/>
                    <a:pt x="31" y="61"/>
                  </a:cubicBezTo>
                  <a:cubicBezTo>
                    <a:pt x="670" y="122"/>
                    <a:pt x="1308" y="183"/>
                    <a:pt x="1946" y="243"/>
                  </a:cubicBezTo>
                  <a:lnTo>
                    <a:pt x="2858" y="335"/>
                  </a:lnTo>
                  <a:cubicBezTo>
                    <a:pt x="3010" y="350"/>
                    <a:pt x="3154" y="357"/>
                    <a:pt x="3299" y="357"/>
                  </a:cubicBezTo>
                  <a:cubicBezTo>
                    <a:pt x="3443" y="357"/>
                    <a:pt x="3587" y="350"/>
                    <a:pt x="3739" y="335"/>
                  </a:cubicBezTo>
                  <a:cubicBezTo>
                    <a:pt x="3739" y="335"/>
                    <a:pt x="3770" y="304"/>
                    <a:pt x="3739" y="274"/>
                  </a:cubicBezTo>
                  <a:cubicBezTo>
                    <a:pt x="3466" y="213"/>
                    <a:pt x="3162" y="183"/>
                    <a:pt x="2888" y="183"/>
                  </a:cubicBezTo>
                  <a:lnTo>
                    <a:pt x="1946" y="152"/>
                  </a:lnTo>
                  <a:cubicBezTo>
                    <a:pt x="1308" y="91"/>
                    <a:pt x="670" y="6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7564089" y="3302244"/>
              <a:ext cx="386097" cy="485127"/>
            </a:xfrm>
            <a:custGeom>
              <a:rect b="b" l="l" r="r" t="t"/>
              <a:pathLst>
                <a:path extrusionOk="0" h="24783" w="19724">
                  <a:moveTo>
                    <a:pt x="18790" y="0"/>
                  </a:moveTo>
                  <a:cubicBezTo>
                    <a:pt x="18026" y="0"/>
                    <a:pt x="16612" y="804"/>
                    <a:pt x="14287" y="2746"/>
                  </a:cubicBezTo>
                  <a:cubicBezTo>
                    <a:pt x="9028" y="7184"/>
                    <a:pt x="4043" y="14266"/>
                    <a:pt x="2007" y="18947"/>
                  </a:cubicBezTo>
                  <a:cubicBezTo>
                    <a:pt x="1" y="23476"/>
                    <a:pt x="4621" y="24783"/>
                    <a:pt x="4621" y="24783"/>
                  </a:cubicBezTo>
                  <a:lnTo>
                    <a:pt x="12007" y="16150"/>
                  </a:lnTo>
                  <a:cubicBezTo>
                    <a:pt x="12007" y="16150"/>
                    <a:pt x="18208" y="6211"/>
                    <a:pt x="19150" y="2989"/>
                  </a:cubicBezTo>
                  <a:cubicBezTo>
                    <a:pt x="19685" y="1200"/>
                    <a:pt x="19723" y="0"/>
                    <a:pt x="18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7602182" y="3335052"/>
              <a:ext cx="343326" cy="413072"/>
            </a:xfrm>
            <a:custGeom>
              <a:rect b="b" l="l" r="r" t="t"/>
              <a:pathLst>
                <a:path extrusionOk="0" h="21102" w="17539">
                  <a:moveTo>
                    <a:pt x="17363" y="5"/>
                  </a:moveTo>
                  <a:cubicBezTo>
                    <a:pt x="17215" y="5"/>
                    <a:pt x="17398" y="234"/>
                    <a:pt x="17491" y="234"/>
                  </a:cubicBezTo>
                  <a:cubicBezTo>
                    <a:pt x="17519" y="234"/>
                    <a:pt x="17538" y="213"/>
                    <a:pt x="17538" y="158"/>
                  </a:cubicBezTo>
                  <a:cubicBezTo>
                    <a:pt x="17538" y="67"/>
                    <a:pt x="17478" y="6"/>
                    <a:pt x="17386" y="6"/>
                  </a:cubicBezTo>
                  <a:cubicBezTo>
                    <a:pt x="17378" y="5"/>
                    <a:pt x="17370" y="5"/>
                    <a:pt x="17363" y="5"/>
                  </a:cubicBezTo>
                  <a:close/>
                  <a:moveTo>
                    <a:pt x="13988" y="0"/>
                  </a:moveTo>
                  <a:cubicBezTo>
                    <a:pt x="13976" y="0"/>
                    <a:pt x="13964" y="2"/>
                    <a:pt x="13952" y="6"/>
                  </a:cubicBezTo>
                  <a:cubicBezTo>
                    <a:pt x="13766" y="6"/>
                    <a:pt x="13953" y="237"/>
                    <a:pt x="14065" y="237"/>
                  </a:cubicBezTo>
                  <a:cubicBezTo>
                    <a:pt x="14100" y="237"/>
                    <a:pt x="14127" y="215"/>
                    <a:pt x="14134" y="158"/>
                  </a:cubicBezTo>
                  <a:cubicBezTo>
                    <a:pt x="14134" y="79"/>
                    <a:pt x="14066" y="0"/>
                    <a:pt x="13988" y="0"/>
                  </a:cubicBezTo>
                  <a:close/>
                  <a:moveTo>
                    <a:pt x="15684" y="2286"/>
                  </a:moveTo>
                  <a:cubicBezTo>
                    <a:pt x="15593" y="2286"/>
                    <a:pt x="15532" y="2377"/>
                    <a:pt x="15532" y="2438"/>
                  </a:cubicBezTo>
                  <a:cubicBezTo>
                    <a:pt x="15532" y="2544"/>
                    <a:pt x="15608" y="2597"/>
                    <a:pt x="15684" y="2597"/>
                  </a:cubicBezTo>
                  <a:cubicBezTo>
                    <a:pt x="15760" y="2597"/>
                    <a:pt x="15836" y="2544"/>
                    <a:pt x="15836" y="2438"/>
                  </a:cubicBezTo>
                  <a:cubicBezTo>
                    <a:pt x="15836" y="2377"/>
                    <a:pt x="15775" y="2286"/>
                    <a:pt x="15684" y="2286"/>
                  </a:cubicBezTo>
                  <a:close/>
                  <a:moveTo>
                    <a:pt x="12250" y="2286"/>
                  </a:moveTo>
                  <a:cubicBezTo>
                    <a:pt x="12158" y="2286"/>
                    <a:pt x="12098" y="2347"/>
                    <a:pt x="12098" y="2438"/>
                  </a:cubicBezTo>
                  <a:cubicBezTo>
                    <a:pt x="12098" y="2529"/>
                    <a:pt x="12158" y="2620"/>
                    <a:pt x="12250" y="2620"/>
                  </a:cubicBezTo>
                  <a:cubicBezTo>
                    <a:pt x="12341" y="2620"/>
                    <a:pt x="12402" y="2529"/>
                    <a:pt x="12402" y="2438"/>
                  </a:cubicBezTo>
                  <a:cubicBezTo>
                    <a:pt x="12402" y="2377"/>
                    <a:pt x="12341" y="2286"/>
                    <a:pt x="12250" y="2286"/>
                  </a:cubicBezTo>
                  <a:close/>
                  <a:moveTo>
                    <a:pt x="13952" y="4626"/>
                  </a:moveTo>
                  <a:cubicBezTo>
                    <a:pt x="13861" y="4626"/>
                    <a:pt x="13769" y="4717"/>
                    <a:pt x="13769" y="4778"/>
                  </a:cubicBezTo>
                  <a:cubicBezTo>
                    <a:pt x="13785" y="4869"/>
                    <a:pt x="13861" y="4915"/>
                    <a:pt x="13937" y="4915"/>
                  </a:cubicBezTo>
                  <a:cubicBezTo>
                    <a:pt x="14013" y="4915"/>
                    <a:pt x="14089" y="4869"/>
                    <a:pt x="14104" y="4778"/>
                  </a:cubicBezTo>
                  <a:cubicBezTo>
                    <a:pt x="14104" y="4717"/>
                    <a:pt x="14043" y="4657"/>
                    <a:pt x="13952" y="4626"/>
                  </a:cubicBezTo>
                  <a:close/>
                  <a:moveTo>
                    <a:pt x="10517" y="4626"/>
                  </a:moveTo>
                  <a:cubicBezTo>
                    <a:pt x="10426" y="4626"/>
                    <a:pt x="10365" y="4687"/>
                    <a:pt x="10365" y="4778"/>
                  </a:cubicBezTo>
                  <a:cubicBezTo>
                    <a:pt x="10365" y="4869"/>
                    <a:pt x="10426" y="4930"/>
                    <a:pt x="10517" y="4930"/>
                  </a:cubicBezTo>
                  <a:cubicBezTo>
                    <a:pt x="10529" y="4934"/>
                    <a:pt x="10541" y="4936"/>
                    <a:pt x="10552" y="4936"/>
                  </a:cubicBezTo>
                  <a:cubicBezTo>
                    <a:pt x="10623" y="4936"/>
                    <a:pt x="10669" y="4857"/>
                    <a:pt x="10669" y="4778"/>
                  </a:cubicBezTo>
                  <a:cubicBezTo>
                    <a:pt x="10669" y="4717"/>
                    <a:pt x="10608" y="4626"/>
                    <a:pt x="10517" y="4626"/>
                  </a:cubicBezTo>
                  <a:close/>
                  <a:moveTo>
                    <a:pt x="8815" y="6936"/>
                  </a:moveTo>
                  <a:cubicBezTo>
                    <a:pt x="8724" y="6936"/>
                    <a:pt x="8663" y="6997"/>
                    <a:pt x="8663" y="7088"/>
                  </a:cubicBezTo>
                  <a:cubicBezTo>
                    <a:pt x="8663" y="7179"/>
                    <a:pt x="8724" y="7240"/>
                    <a:pt x="8815" y="7240"/>
                  </a:cubicBezTo>
                  <a:cubicBezTo>
                    <a:pt x="8906" y="7240"/>
                    <a:pt x="8967" y="7179"/>
                    <a:pt x="8967" y="7088"/>
                  </a:cubicBezTo>
                  <a:cubicBezTo>
                    <a:pt x="8967" y="6997"/>
                    <a:pt x="8906" y="6936"/>
                    <a:pt x="8815" y="6936"/>
                  </a:cubicBezTo>
                  <a:close/>
                  <a:moveTo>
                    <a:pt x="12250" y="6936"/>
                  </a:moveTo>
                  <a:cubicBezTo>
                    <a:pt x="12158" y="6936"/>
                    <a:pt x="12067" y="6997"/>
                    <a:pt x="12067" y="7088"/>
                  </a:cubicBezTo>
                  <a:cubicBezTo>
                    <a:pt x="12067" y="7179"/>
                    <a:pt x="12158" y="7240"/>
                    <a:pt x="12250" y="7240"/>
                  </a:cubicBezTo>
                  <a:cubicBezTo>
                    <a:pt x="12310" y="7240"/>
                    <a:pt x="12402" y="7179"/>
                    <a:pt x="12402" y="7088"/>
                  </a:cubicBezTo>
                  <a:cubicBezTo>
                    <a:pt x="12402" y="6997"/>
                    <a:pt x="12341" y="6936"/>
                    <a:pt x="12250" y="6936"/>
                  </a:cubicBezTo>
                  <a:close/>
                  <a:moveTo>
                    <a:pt x="7073" y="9275"/>
                  </a:moveTo>
                  <a:cubicBezTo>
                    <a:pt x="7066" y="9275"/>
                    <a:pt x="7059" y="9276"/>
                    <a:pt x="7052" y="9277"/>
                  </a:cubicBezTo>
                  <a:cubicBezTo>
                    <a:pt x="6870" y="9307"/>
                    <a:pt x="6870" y="9550"/>
                    <a:pt x="7052" y="9581"/>
                  </a:cubicBezTo>
                  <a:cubicBezTo>
                    <a:pt x="7059" y="9582"/>
                    <a:pt x="7066" y="9583"/>
                    <a:pt x="7073" y="9583"/>
                  </a:cubicBezTo>
                  <a:cubicBezTo>
                    <a:pt x="7227" y="9583"/>
                    <a:pt x="7227" y="9275"/>
                    <a:pt x="7073" y="9275"/>
                  </a:cubicBezTo>
                  <a:close/>
                  <a:moveTo>
                    <a:pt x="10508" y="9275"/>
                  </a:moveTo>
                  <a:cubicBezTo>
                    <a:pt x="10501" y="9275"/>
                    <a:pt x="10494" y="9276"/>
                    <a:pt x="10487" y="9277"/>
                  </a:cubicBezTo>
                  <a:cubicBezTo>
                    <a:pt x="10304" y="9307"/>
                    <a:pt x="10304" y="9550"/>
                    <a:pt x="10487" y="9581"/>
                  </a:cubicBezTo>
                  <a:cubicBezTo>
                    <a:pt x="10494" y="9582"/>
                    <a:pt x="10501" y="9583"/>
                    <a:pt x="10508" y="9583"/>
                  </a:cubicBezTo>
                  <a:cubicBezTo>
                    <a:pt x="10662" y="9583"/>
                    <a:pt x="10662" y="9275"/>
                    <a:pt x="10508" y="9275"/>
                  </a:cubicBezTo>
                  <a:close/>
                  <a:moveTo>
                    <a:pt x="5350" y="11587"/>
                  </a:moveTo>
                  <a:cubicBezTo>
                    <a:pt x="5259" y="11587"/>
                    <a:pt x="5198" y="11648"/>
                    <a:pt x="5198" y="11739"/>
                  </a:cubicBezTo>
                  <a:cubicBezTo>
                    <a:pt x="5198" y="11830"/>
                    <a:pt x="5259" y="11891"/>
                    <a:pt x="5350" y="11891"/>
                  </a:cubicBezTo>
                  <a:cubicBezTo>
                    <a:pt x="5441" y="11891"/>
                    <a:pt x="5532" y="11830"/>
                    <a:pt x="5532" y="11739"/>
                  </a:cubicBezTo>
                  <a:cubicBezTo>
                    <a:pt x="5532" y="11648"/>
                    <a:pt x="5471" y="11587"/>
                    <a:pt x="5380" y="11587"/>
                  </a:cubicBezTo>
                  <a:close/>
                  <a:moveTo>
                    <a:pt x="8784" y="11587"/>
                  </a:moveTo>
                  <a:cubicBezTo>
                    <a:pt x="8693" y="11587"/>
                    <a:pt x="8632" y="11648"/>
                    <a:pt x="8632" y="11739"/>
                  </a:cubicBezTo>
                  <a:cubicBezTo>
                    <a:pt x="8632" y="11830"/>
                    <a:pt x="8693" y="11891"/>
                    <a:pt x="8784" y="11891"/>
                  </a:cubicBezTo>
                  <a:cubicBezTo>
                    <a:pt x="8876" y="11891"/>
                    <a:pt x="8936" y="11830"/>
                    <a:pt x="8936" y="11739"/>
                  </a:cubicBezTo>
                  <a:cubicBezTo>
                    <a:pt x="8936" y="11648"/>
                    <a:pt x="8876" y="11587"/>
                    <a:pt x="8815" y="11587"/>
                  </a:cubicBezTo>
                  <a:close/>
                  <a:moveTo>
                    <a:pt x="3591" y="13926"/>
                  </a:moveTo>
                  <a:cubicBezTo>
                    <a:pt x="3423" y="13926"/>
                    <a:pt x="3618" y="14155"/>
                    <a:pt x="3718" y="14155"/>
                  </a:cubicBezTo>
                  <a:cubicBezTo>
                    <a:pt x="3748" y="14155"/>
                    <a:pt x="3769" y="14134"/>
                    <a:pt x="3769" y="14079"/>
                  </a:cubicBezTo>
                  <a:cubicBezTo>
                    <a:pt x="3769" y="14018"/>
                    <a:pt x="3739" y="13927"/>
                    <a:pt x="3678" y="13927"/>
                  </a:cubicBezTo>
                  <a:lnTo>
                    <a:pt x="3617" y="13927"/>
                  </a:lnTo>
                  <a:cubicBezTo>
                    <a:pt x="3608" y="13926"/>
                    <a:pt x="3599" y="13926"/>
                    <a:pt x="3591" y="13926"/>
                  </a:cubicBezTo>
                  <a:close/>
                  <a:moveTo>
                    <a:pt x="7043" y="13926"/>
                  </a:moveTo>
                  <a:cubicBezTo>
                    <a:pt x="7036" y="13926"/>
                    <a:pt x="7029" y="13926"/>
                    <a:pt x="7022" y="13927"/>
                  </a:cubicBezTo>
                  <a:cubicBezTo>
                    <a:pt x="6839" y="13958"/>
                    <a:pt x="6839" y="14201"/>
                    <a:pt x="7022" y="14231"/>
                  </a:cubicBezTo>
                  <a:cubicBezTo>
                    <a:pt x="7029" y="14232"/>
                    <a:pt x="7036" y="14233"/>
                    <a:pt x="7043" y="14233"/>
                  </a:cubicBezTo>
                  <a:cubicBezTo>
                    <a:pt x="7197" y="14233"/>
                    <a:pt x="7197" y="13926"/>
                    <a:pt x="7043" y="13926"/>
                  </a:cubicBezTo>
                  <a:close/>
                  <a:moveTo>
                    <a:pt x="1915" y="16207"/>
                  </a:moveTo>
                  <a:cubicBezTo>
                    <a:pt x="1824" y="16207"/>
                    <a:pt x="1733" y="16298"/>
                    <a:pt x="1763" y="16389"/>
                  </a:cubicBezTo>
                  <a:cubicBezTo>
                    <a:pt x="1763" y="16481"/>
                    <a:pt x="1831" y="16526"/>
                    <a:pt x="1904" y="16526"/>
                  </a:cubicBezTo>
                  <a:cubicBezTo>
                    <a:pt x="1976" y="16526"/>
                    <a:pt x="2052" y="16481"/>
                    <a:pt x="2067" y="16389"/>
                  </a:cubicBezTo>
                  <a:cubicBezTo>
                    <a:pt x="2067" y="16298"/>
                    <a:pt x="2037" y="16237"/>
                    <a:pt x="1945" y="16207"/>
                  </a:cubicBezTo>
                  <a:close/>
                  <a:moveTo>
                    <a:pt x="5319" y="16207"/>
                  </a:moveTo>
                  <a:cubicBezTo>
                    <a:pt x="5228" y="16207"/>
                    <a:pt x="5167" y="16298"/>
                    <a:pt x="5167" y="16389"/>
                  </a:cubicBezTo>
                  <a:cubicBezTo>
                    <a:pt x="5167" y="16481"/>
                    <a:pt x="5228" y="16541"/>
                    <a:pt x="5319" y="16541"/>
                  </a:cubicBezTo>
                  <a:cubicBezTo>
                    <a:pt x="5411" y="16541"/>
                    <a:pt x="5471" y="16450"/>
                    <a:pt x="5471" y="16389"/>
                  </a:cubicBezTo>
                  <a:cubicBezTo>
                    <a:pt x="5502" y="16298"/>
                    <a:pt x="5441" y="16237"/>
                    <a:pt x="5380" y="16207"/>
                  </a:cubicBezTo>
                  <a:close/>
                  <a:moveTo>
                    <a:pt x="182" y="18547"/>
                  </a:moveTo>
                  <a:cubicBezTo>
                    <a:pt x="91" y="18547"/>
                    <a:pt x="0" y="18639"/>
                    <a:pt x="0" y="18730"/>
                  </a:cubicBezTo>
                  <a:cubicBezTo>
                    <a:pt x="0" y="18821"/>
                    <a:pt x="84" y="18867"/>
                    <a:pt x="167" y="18867"/>
                  </a:cubicBezTo>
                  <a:cubicBezTo>
                    <a:pt x="251" y="18867"/>
                    <a:pt x="334" y="18821"/>
                    <a:pt x="334" y="18730"/>
                  </a:cubicBezTo>
                  <a:cubicBezTo>
                    <a:pt x="334" y="18639"/>
                    <a:pt x="304" y="18578"/>
                    <a:pt x="243" y="18547"/>
                  </a:cubicBezTo>
                  <a:close/>
                  <a:moveTo>
                    <a:pt x="3587" y="18547"/>
                  </a:moveTo>
                  <a:cubicBezTo>
                    <a:pt x="3496" y="18547"/>
                    <a:pt x="3435" y="18639"/>
                    <a:pt x="3435" y="18730"/>
                  </a:cubicBezTo>
                  <a:cubicBezTo>
                    <a:pt x="3435" y="18821"/>
                    <a:pt x="3511" y="18867"/>
                    <a:pt x="3587" y="18867"/>
                  </a:cubicBezTo>
                  <a:cubicBezTo>
                    <a:pt x="3663" y="18867"/>
                    <a:pt x="3739" y="18821"/>
                    <a:pt x="3739" y="18730"/>
                  </a:cubicBezTo>
                  <a:cubicBezTo>
                    <a:pt x="3739" y="18639"/>
                    <a:pt x="3708" y="18578"/>
                    <a:pt x="3678" y="18547"/>
                  </a:cubicBezTo>
                  <a:close/>
                  <a:moveTo>
                    <a:pt x="1885" y="20858"/>
                  </a:moveTo>
                  <a:cubicBezTo>
                    <a:pt x="1701" y="20858"/>
                    <a:pt x="1882" y="21101"/>
                    <a:pt x="1981" y="21101"/>
                  </a:cubicBezTo>
                  <a:cubicBezTo>
                    <a:pt x="2013" y="21101"/>
                    <a:pt x="2037" y="21076"/>
                    <a:pt x="2037" y="21009"/>
                  </a:cubicBezTo>
                  <a:cubicBezTo>
                    <a:pt x="2037" y="20949"/>
                    <a:pt x="2006" y="20888"/>
                    <a:pt x="1945" y="20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7799715" y="3467792"/>
              <a:ext cx="90828" cy="147889"/>
            </a:xfrm>
            <a:custGeom>
              <a:rect b="b" l="l" r="r" t="t"/>
              <a:pathLst>
                <a:path extrusionOk="0" h="7555" w="4640">
                  <a:moveTo>
                    <a:pt x="4581" y="1"/>
                  </a:moveTo>
                  <a:cubicBezTo>
                    <a:pt x="4562" y="1"/>
                    <a:pt x="4541" y="11"/>
                    <a:pt x="4529" y="34"/>
                  </a:cubicBezTo>
                  <a:cubicBezTo>
                    <a:pt x="3709" y="1219"/>
                    <a:pt x="2979" y="2465"/>
                    <a:pt x="2250" y="3712"/>
                  </a:cubicBezTo>
                  <a:cubicBezTo>
                    <a:pt x="1885" y="4320"/>
                    <a:pt x="244" y="6842"/>
                    <a:pt x="0" y="7511"/>
                  </a:cubicBezTo>
                  <a:cubicBezTo>
                    <a:pt x="0" y="7533"/>
                    <a:pt x="16" y="7554"/>
                    <a:pt x="35" y="7554"/>
                  </a:cubicBezTo>
                  <a:cubicBezTo>
                    <a:pt x="43" y="7554"/>
                    <a:pt x="52" y="7550"/>
                    <a:pt x="61" y="7541"/>
                  </a:cubicBezTo>
                  <a:cubicBezTo>
                    <a:pt x="487" y="6994"/>
                    <a:pt x="2128" y="4471"/>
                    <a:pt x="2493" y="3864"/>
                  </a:cubicBezTo>
                  <a:lnTo>
                    <a:pt x="3070" y="2861"/>
                  </a:lnTo>
                  <a:cubicBezTo>
                    <a:pt x="3283" y="2648"/>
                    <a:pt x="3466" y="2405"/>
                    <a:pt x="3648" y="2192"/>
                  </a:cubicBezTo>
                  <a:cubicBezTo>
                    <a:pt x="3922" y="1857"/>
                    <a:pt x="4165" y="1493"/>
                    <a:pt x="4408" y="1158"/>
                  </a:cubicBezTo>
                  <a:cubicBezTo>
                    <a:pt x="4408" y="1137"/>
                    <a:pt x="4393" y="1115"/>
                    <a:pt x="4384" y="1115"/>
                  </a:cubicBezTo>
                  <a:cubicBezTo>
                    <a:pt x="4380" y="1115"/>
                    <a:pt x="4377" y="1119"/>
                    <a:pt x="4377" y="1128"/>
                  </a:cubicBezTo>
                  <a:cubicBezTo>
                    <a:pt x="4104" y="1462"/>
                    <a:pt x="3830" y="1797"/>
                    <a:pt x="3557" y="2131"/>
                  </a:cubicBezTo>
                  <a:cubicBezTo>
                    <a:pt x="3466" y="2222"/>
                    <a:pt x="3405" y="2313"/>
                    <a:pt x="3314" y="2405"/>
                  </a:cubicBezTo>
                  <a:cubicBezTo>
                    <a:pt x="3770" y="1645"/>
                    <a:pt x="4195" y="854"/>
                    <a:pt x="4621" y="64"/>
                  </a:cubicBezTo>
                  <a:cubicBezTo>
                    <a:pt x="4639" y="27"/>
                    <a:pt x="4612" y="1"/>
                    <a:pt x="4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618958" y="3618384"/>
              <a:ext cx="174237" cy="65048"/>
            </a:xfrm>
            <a:custGeom>
              <a:rect b="b" l="l" r="r" t="t"/>
              <a:pathLst>
                <a:path extrusionOk="0" h="3323" w="8901">
                  <a:moveTo>
                    <a:pt x="8870" y="0"/>
                  </a:moveTo>
                  <a:cubicBezTo>
                    <a:pt x="7259" y="31"/>
                    <a:pt x="5678" y="365"/>
                    <a:pt x="4219" y="1003"/>
                  </a:cubicBezTo>
                  <a:cubicBezTo>
                    <a:pt x="2730" y="1581"/>
                    <a:pt x="1332" y="2341"/>
                    <a:pt x="25" y="3283"/>
                  </a:cubicBezTo>
                  <a:cubicBezTo>
                    <a:pt x="0" y="3283"/>
                    <a:pt x="15" y="3322"/>
                    <a:pt x="37" y="3322"/>
                  </a:cubicBezTo>
                  <a:cubicBezTo>
                    <a:pt x="43" y="3322"/>
                    <a:pt x="49" y="3320"/>
                    <a:pt x="55" y="3314"/>
                  </a:cubicBezTo>
                  <a:cubicBezTo>
                    <a:pt x="1423" y="2493"/>
                    <a:pt x="2851" y="1824"/>
                    <a:pt x="4341" y="1307"/>
                  </a:cubicBezTo>
                  <a:cubicBezTo>
                    <a:pt x="5101" y="1034"/>
                    <a:pt x="5830" y="821"/>
                    <a:pt x="6590" y="608"/>
                  </a:cubicBezTo>
                  <a:cubicBezTo>
                    <a:pt x="7350" y="426"/>
                    <a:pt x="8110" y="274"/>
                    <a:pt x="8870" y="61"/>
                  </a:cubicBezTo>
                  <a:cubicBezTo>
                    <a:pt x="8900" y="61"/>
                    <a:pt x="8900" y="0"/>
                    <a:pt x="8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7917519" y="3257221"/>
              <a:ext cx="166035" cy="155895"/>
            </a:xfrm>
            <a:custGeom>
              <a:rect b="b" l="l" r="r" t="t"/>
              <a:pathLst>
                <a:path extrusionOk="0" h="7964" w="8482">
                  <a:moveTo>
                    <a:pt x="4104" y="0"/>
                  </a:moveTo>
                  <a:cubicBezTo>
                    <a:pt x="2341" y="0"/>
                    <a:pt x="1186" y="1034"/>
                    <a:pt x="578" y="2979"/>
                  </a:cubicBezTo>
                  <a:cubicBezTo>
                    <a:pt x="1" y="4742"/>
                    <a:pt x="335" y="7964"/>
                    <a:pt x="1612" y="7964"/>
                  </a:cubicBezTo>
                  <a:cubicBezTo>
                    <a:pt x="2919" y="7964"/>
                    <a:pt x="4287" y="5472"/>
                    <a:pt x="4287" y="5472"/>
                  </a:cubicBezTo>
                  <a:cubicBezTo>
                    <a:pt x="4287" y="5472"/>
                    <a:pt x="5715" y="7964"/>
                    <a:pt x="7083" y="7964"/>
                  </a:cubicBezTo>
                  <a:cubicBezTo>
                    <a:pt x="8481" y="7964"/>
                    <a:pt x="8451" y="4013"/>
                    <a:pt x="7144" y="1672"/>
                  </a:cubicBezTo>
                  <a:cubicBezTo>
                    <a:pt x="6232" y="0"/>
                    <a:pt x="5229" y="0"/>
                    <a:pt x="4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7941322" y="3185223"/>
              <a:ext cx="117235" cy="175490"/>
            </a:xfrm>
            <a:custGeom>
              <a:rect b="b" l="l" r="r" t="t"/>
              <a:pathLst>
                <a:path extrusionOk="0" h="8965" w="5989">
                  <a:moveTo>
                    <a:pt x="1" y="0"/>
                  </a:moveTo>
                  <a:cubicBezTo>
                    <a:pt x="92" y="943"/>
                    <a:pt x="92" y="1976"/>
                    <a:pt x="92" y="2918"/>
                  </a:cubicBezTo>
                  <a:cubicBezTo>
                    <a:pt x="61" y="4438"/>
                    <a:pt x="1" y="5684"/>
                    <a:pt x="61" y="5806"/>
                  </a:cubicBezTo>
                  <a:cubicBezTo>
                    <a:pt x="779" y="7185"/>
                    <a:pt x="2321" y="8964"/>
                    <a:pt x="3600" y="8964"/>
                  </a:cubicBezTo>
                  <a:cubicBezTo>
                    <a:pt x="3731" y="8964"/>
                    <a:pt x="3859" y="8946"/>
                    <a:pt x="3982" y="8906"/>
                  </a:cubicBezTo>
                  <a:cubicBezTo>
                    <a:pt x="5290" y="8450"/>
                    <a:pt x="5989" y="5776"/>
                    <a:pt x="5806" y="5046"/>
                  </a:cubicBezTo>
                  <a:lnTo>
                    <a:pt x="5806" y="4985"/>
                  </a:lnTo>
                  <a:cubicBezTo>
                    <a:pt x="5776" y="4864"/>
                    <a:pt x="5745" y="4742"/>
                    <a:pt x="5715" y="4621"/>
                  </a:cubicBezTo>
                  <a:cubicBezTo>
                    <a:pt x="5654" y="3374"/>
                    <a:pt x="5745" y="2159"/>
                    <a:pt x="5989" y="9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7947273" y="3186417"/>
              <a:ext cx="111871" cy="99500"/>
            </a:xfrm>
            <a:custGeom>
              <a:rect b="b" l="l" r="r" t="t"/>
              <a:pathLst>
                <a:path extrusionOk="0" h="5083" w="5715">
                  <a:moveTo>
                    <a:pt x="1" y="0"/>
                  </a:moveTo>
                  <a:cubicBezTo>
                    <a:pt x="386" y="1455"/>
                    <a:pt x="1642" y="5083"/>
                    <a:pt x="4672" y="5083"/>
                  </a:cubicBezTo>
                  <a:cubicBezTo>
                    <a:pt x="4745" y="5083"/>
                    <a:pt x="4819" y="5081"/>
                    <a:pt x="4894" y="5076"/>
                  </a:cubicBezTo>
                  <a:cubicBezTo>
                    <a:pt x="5107" y="5046"/>
                    <a:pt x="5320" y="5046"/>
                    <a:pt x="5502" y="4985"/>
                  </a:cubicBezTo>
                  <a:lnTo>
                    <a:pt x="5502" y="4924"/>
                  </a:lnTo>
                  <a:cubicBezTo>
                    <a:pt x="5472" y="4803"/>
                    <a:pt x="5441" y="4681"/>
                    <a:pt x="5441" y="4560"/>
                  </a:cubicBezTo>
                  <a:cubicBezTo>
                    <a:pt x="5381" y="3313"/>
                    <a:pt x="5472" y="2098"/>
                    <a:pt x="5715" y="8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8097219" y="3086682"/>
              <a:ext cx="63677" cy="79416"/>
            </a:xfrm>
            <a:custGeom>
              <a:rect b="b" l="l" r="r" t="t"/>
              <a:pathLst>
                <a:path extrusionOk="0" h="4057" w="3253">
                  <a:moveTo>
                    <a:pt x="2063" y="0"/>
                  </a:moveTo>
                  <a:cubicBezTo>
                    <a:pt x="1173" y="0"/>
                    <a:pt x="183" y="1752"/>
                    <a:pt x="183" y="1752"/>
                  </a:cubicBezTo>
                  <a:lnTo>
                    <a:pt x="0" y="3484"/>
                  </a:lnTo>
                  <a:cubicBezTo>
                    <a:pt x="185" y="3853"/>
                    <a:pt x="549" y="4056"/>
                    <a:pt x="934" y="4056"/>
                  </a:cubicBezTo>
                  <a:cubicBezTo>
                    <a:pt x="1120" y="4056"/>
                    <a:pt x="1311" y="4009"/>
                    <a:pt x="1490" y="3910"/>
                  </a:cubicBezTo>
                  <a:cubicBezTo>
                    <a:pt x="2493" y="3423"/>
                    <a:pt x="3253" y="445"/>
                    <a:pt x="2310" y="50"/>
                  </a:cubicBezTo>
                  <a:cubicBezTo>
                    <a:pt x="2229" y="16"/>
                    <a:pt x="2146" y="0"/>
                    <a:pt x="2063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8106732" y="3104299"/>
              <a:ext cx="31555" cy="51247"/>
            </a:xfrm>
            <a:custGeom>
              <a:rect b="b" l="l" r="r" t="t"/>
              <a:pathLst>
                <a:path extrusionOk="0" h="2618" w="1612">
                  <a:moveTo>
                    <a:pt x="1581" y="1"/>
                  </a:moveTo>
                  <a:cubicBezTo>
                    <a:pt x="609" y="183"/>
                    <a:pt x="1" y="1581"/>
                    <a:pt x="92" y="2554"/>
                  </a:cubicBezTo>
                  <a:cubicBezTo>
                    <a:pt x="92" y="2591"/>
                    <a:pt x="138" y="2617"/>
                    <a:pt x="174" y="2617"/>
                  </a:cubicBezTo>
                  <a:cubicBezTo>
                    <a:pt x="196" y="2617"/>
                    <a:pt x="213" y="2607"/>
                    <a:pt x="213" y="2584"/>
                  </a:cubicBezTo>
                  <a:cubicBezTo>
                    <a:pt x="305" y="2341"/>
                    <a:pt x="396" y="2159"/>
                    <a:pt x="517" y="1946"/>
                  </a:cubicBezTo>
                  <a:cubicBezTo>
                    <a:pt x="643" y="1745"/>
                    <a:pt x="853" y="1627"/>
                    <a:pt x="1076" y="1627"/>
                  </a:cubicBezTo>
                  <a:cubicBezTo>
                    <a:pt x="1123" y="1627"/>
                    <a:pt x="1170" y="1632"/>
                    <a:pt x="1216" y="1642"/>
                  </a:cubicBezTo>
                  <a:cubicBezTo>
                    <a:pt x="1216" y="1642"/>
                    <a:pt x="1247" y="1612"/>
                    <a:pt x="1216" y="1612"/>
                  </a:cubicBezTo>
                  <a:cubicBezTo>
                    <a:pt x="1113" y="1539"/>
                    <a:pt x="996" y="1506"/>
                    <a:pt x="882" y="1506"/>
                  </a:cubicBezTo>
                  <a:cubicBezTo>
                    <a:pt x="659" y="1506"/>
                    <a:pt x="446" y="1634"/>
                    <a:pt x="365" y="1855"/>
                  </a:cubicBezTo>
                  <a:cubicBezTo>
                    <a:pt x="548" y="1125"/>
                    <a:pt x="882" y="396"/>
                    <a:pt x="1581" y="31"/>
                  </a:cubicBezTo>
                  <a:cubicBezTo>
                    <a:pt x="1612" y="1"/>
                    <a:pt x="1612" y="1"/>
                    <a:pt x="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7884202" y="2948931"/>
              <a:ext cx="260034" cy="308991"/>
            </a:xfrm>
            <a:custGeom>
              <a:rect b="b" l="l" r="r" t="t"/>
              <a:pathLst>
                <a:path extrusionOk="0" h="15785" w="13284">
                  <a:moveTo>
                    <a:pt x="6374" y="0"/>
                  </a:moveTo>
                  <a:cubicBezTo>
                    <a:pt x="4018" y="0"/>
                    <a:pt x="1648" y="1164"/>
                    <a:pt x="852" y="3439"/>
                  </a:cubicBezTo>
                  <a:cubicBezTo>
                    <a:pt x="1" y="5871"/>
                    <a:pt x="761" y="12163"/>
                    <a:pt x="2463" y="13834"/>
                  </a:cubicBezTo>
                  <a:cubicBezTo>
                    <a:pt x="3733" y="15074"/>
                    <a:pt x="5446" y="15784"/>
                    <a:pt x="7098" y="15784"/>
                  </a:cubicBezTo>
                  <a:cubicBezTo>
                    <a:pt x="8687" y="15784"/>
                    <a:pt x="10219" y="15127"/>
                    <a:pt x="11247" y="13652"/>
                  </a:cubicBezTo>
                  <a:cubicBezTo>
                    <a:pt x="13284" y="10734"/>
                    <a:pt x="12189" y="2801"/>
                    <a:pt x="10274" y="1281"/>
                  </a:cubicBezTo>
                  <a:cubicBezTo>
                    <a:pt x="9211" y="423"/>
                    <a:pt x="7795" y="0"/>
                    <a:pt x="6374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7971076" y="3241756"/>
              <a:ext cx="20" cy="2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7991904" y="3187807"/>
              <a:ext cx="19653" cy="11491"/>
            </a:xfrm>
            <a:custGeom>
              <a:rect b="b" l="l" r="r" t="t"/>
              <a:pathLst>
                <a:path extrusionOk="0" h="587" w="1004">
                  <a:moveTo>
                    <a:pt x="54" y="0"/>
                  </a:moveTo>
                  <a:cubicBezTo>
                    <a:pt x="36" y="0"/>
                    <a:pt x="18" y="15"/>
                    <a:pt x="0" y="51"/>
                  </a:cubicBezTo>
                  <a:cubicBezTo>
                    <a:pt x="0" y="264"/>
                    <a:pt x="91" y="446"/>
                    <a:pt x="304" y="537"/>
                  </a:cubicBezTo>
                  <a:cubicBezTo>
                    <a:pt x="381" y="570"/>
                    <a:pt x="465" y="587"/>
                    <a:pt x="550" y="587"/>
                  </a:cubicBezTo>
                  <a:cubicBezTo>
                    <a:pt x="702" y="587"/>
                    <a:pt x="856" y="532"/>
                    <a:pt x="973" y="416"/>
                  </a:cubicBezTo>
                  <a:cubicBezTo>
                    <a:pt x="1003" y="416"/>
                    <a:pt x="973" y="385"/>
                    <a:pt x="973" y="385"/>
                  </a:cubicBezTo>
                  <a:cubicBezTo>
                    <a:pt x="882" y="416"/>
                    <a:pt x="791" y="431"/>
                    <a:pt x="699" y="431"/>
                  </a:cubicBezTo>
                  <a:cubicBezTo>
                    <a:pt x="608" y="431"/>
                    <a:pt x="517" y="416"/>
                    <a:pt x="426" y="385"/>
                  </a:cubicBezTo>
                  <a:cubicBezTo>
                    <a:pt x="243" y="324"/>
                    <a:pt x="183" y="172"/>
                    <a:pt x="91" y="20"/>
                  </a:cubicBezTo>
                  <a:cubicBezTo>
                    <a:pt x="79" y="8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8000948" y="3095079"/>
              <a:ext cx="49290" cy="79220"/>
            </a:xfrm>
            <a:custGeom>
              <a:rect b="b" l="l" r="r" t="t"/>
              <a:pathLst>
                <a:path extrusionOk="0" h="4047" w="2518">
                  <a:moveTo>
                    <a:pt x="1803" y="1"/>
                  </a:moveTo>
                  <a:cubicBezTo>
                    <a:pt x="1780" y="1"/>
                    <a:pt x="1757" y="16"/>
                    <a:pt x="1757" y="46"/>
                  </a:cubicBezTo>
                  <a:cubicBezTo>
                    <a:pt x="1848" y="897"/>
                    <a:pt x="2092" y="2235"/>
                    <a:pt x="2152" y="2721"/>
                  </a:cubicBezTo>
                  <a:cubicBezTo>
                    <a:pt x="2000" y="2691"/>
                    <a:pt x="1605" y="2569"/>
                    <a:pt x="1392" y="2539"/>
                  </a:cubicBezTo>
                  <a:lnTo>
                    <a:pt x="1392" y="2539"/>
                  </a:lnTo>
                  <a:cubicBezTo>
                    <a:pt x="1332" y="2539"/>
                    <a:pt x="1575" y="3694"/>
                    <a:pt x="1544" y="3785"/>
                  </a:cubicBezTo>
                  <a:cubicBezTo>
                    <a:pt x="1501" y="3787"/>
                    <a:pt x="1458" y="3789"/>
                    <a:pt x="1414" y="3789"/>
                  </a:cubicBezTo>
                  <a:cubicBezTo>
                    <a:pt x="941" y="3789"/>
                    <a:pt x="473" y="3638"/>
                    <a:pt x="55" y="3359"/>
                  </a:cubicBezTo>
                  <a:cubicBezTo>
                    <a:pt x="49" y="3353"/>
                    <a:pt x="43" y="3351"/>
                    <a:pt x="38" y="3351"/>
                  </a:cubicBezTo>
                  <a:cubicBezTo>
                    <a:pt x="15" y="3351"/>
                    <a:pt x="0" y="3395"/>
                    <a:pt x="25" y="3420"/>
                  </a:cubicBezTo>
                  <a:cubicBezTo>
                    <a:pt x="338" y="3812"/>
                    <a:pt x="832" y="4047"/>
                    <a:pt x="1351" y="4047"/>
                  </a:cubicBezTo>
                  <a:cubicBezTo>
                    <a:pt x="1435" y="4047"/>
                    <a:pt x="1520" y="4041"/>
                    <a:pt x="1605" y="4028"/>
                  </a:cubicBezTo>
                  <a:cubicBezTo>
                    <a:pt x="1696" y="3998"/>
                    <a:pt x="1788" y="3998"/>
                    <a:pt x="1788" y="3967"/>
                  </a:cubicBezTo>
                  <a:cubicBezTo>
                    <a:pt x="1788" y="3602"/>
                    <a:pt x="1696" y="2903"/>
                    <a:pt x="1696" y="2903"/>
                  </a:cubicBezTo>
                  <a:lnTo>
                    <a:pt x="1696" y="2903"/>
                  </a:lnTo>
                  <a:cubicBezTo>
                    <a:pt x="1795" y="2952"/>
                    <a:pt x="2271" y="3041"/>
                    <a:pt x="2449" y="3041"/>
                  </a:cubicBezTo>
                  <a:cubicBezTo>
                    <a:pt x="2492" y="3041"/>
                    <a:pt x="2517" y="3036"/>
                    <a:pt x="2517" y="3025"/>
                  </a:cubicBezTo>
                  <a:cubicBezTo>
                    <a:pt x="2365" y="1991"/>
                    <a:pt x="2152" y="1019"/>
                    <a:pt x="1848" y="46"/>
                  </a:cubicBezTo>
                  <a:cubicBezTo>
                    <a:pt x="1848" y="16"/>
                    <a:pt x="1826" y="1"/>
                    <a:pt x="1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8055563" y="3065853"/>
              <a:ext cx="28403" cy="14720"/>
            </a:xfrm>
            <a:custGeom>
              <a:rect b="b" l="l" r="r" t="t"/>
              <a:pathLst>
                <a:path extrusionOk="0" h="752" w="1451">
                  <a:moveTo>
                    <a:pt x="548" y="0"/>
                  </a:moveTo>
                  <a:cubicBezTo>
                    <a:pt x="367" y="0"/>
                    <a:pt x="205" y="82"/>
                    <a:pt x="61" y="202"/>
                  </a:cubicBezTo>
                  <a:cubicBezTo>
                    <a:pt x="1" y="293"/>
                    <a:pt x="1" y="414"/>
                    <a:pt x="61" y="506"/>
                  </a:cubicBezTo>
                  <a:cubicBezTo>
                    <a:pt x="213" y="627"/>
                    <a:pt x="396" y="688"/>
                    <a:pt x="548" y="688"/>
                  </a:cubicBezTo>
                  <a:cubicBezTo>
                    <a:pt x="730" y="718"/>
                    <a:pt x="882" y="749"/>
                    <a:pt x="1034" y="749"/>
                  </a:cubicBezTo>
                  <a:cubicBezTo>
                    <a:pt x="1047" y="750"/>
                    <a:pt x="1059" y="751"/>
                    <a:pt x="1071" y="751"/>
                  </a:cubicBezTo>
                  <a:cubicBezTo>
                    <a:pt x="1295" y="751"/>
                    <a:pt x="1450" y="496"/>
                    <a:pt x="1277" y="323"/>
                  </a:cubicBezTo>
                  <a:cubicBezTo>
                    <a:pt x="1125" y="141"/>
                    <a:pt x="913" y="50"/>
                    <a:pt x="700" y="19"/>
                  </a:cubicBezTo>
                  <a:cubicBezTo>
                    <a:pt x="648" y="6"/>
                    <a:pt x="597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8052235" y="3098916"/>
              <a:ext cx="28658" cy="30420"/>
            </a:xfrm>
            <a:custGeom>
              <a:rect b="b" l="l" r="r" t="t"/>
              <a:pathLst>
                <a:path extrusionOk="0" h="1554" w="1464">
                  <a:moveTo>
                    <a:pt x="701" y="0"/>
                  </a:moveTo>
                  <a:cubicBezTo>
                    <a:pt x="687" y="0"/>
                    <a:pt x="672" y="1"/>
                    <a:pt x="657" y="2"/>
                  </a:cubicBezTo>
                  <a:cubicBezTo>
                    <a:pt x="1" y="32"/>
                    <a:pt x="18" y="1554"/>
                    <a:pt x="708" y="1554"/>
                  </a:cubicBezTo>
                  <a:cubicBezTo>
                    <a:pt x="721" y="1554"/>
                    <a:pt x="734" y="1553"/>
                    <a:pt x="748" y="1552"/>
                  </a:cubicBezTo>
                  <a:cubicBezTo>
                    <a:pt x="1464" y="1522"/>
                    <a:pt x="144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8069246" y="3098955"/>
              <a:ext cx="19653" cy="13742"/>
            </a:xfrm>
            <a:custGeom>
              <a:rect b="b" l="l" r="r" t="t"/>
              <a:pathLst>
                <a:path extrusionOk="0" h="702" w="1004">
                  <a:moveTo>
                    <a:pt x="973" y="0"/>
                  </a:moveTo>
                  <a:cubicBezTo>
                    <a:pt x="852" y="182"/>
                    <a:pt x="669" y="334"/>
                    <a:pt x="517" y="334"/>
                  </a:cubicBezTo>
                  <a:cubicBezTo>
                    <a:pt x="365" y="304"/>
                    <a:pt x="214" y="152"/>
                    <a:pt x="92" y="61"/>
                  </a:cubicBezTo>
                  <a:cubicBezTo>
                    <a:pt x="84" y="57"/>
                    <a:pt x="76" y="55"/>
                    <a:pt x="69" y="55"/>
                  </a:cubicBezTo>
                  <a:cubicBezTo>
                    <a:pt x="23" y="55"/>
                    <a:pt x="1" y="130"/>
                    <a:pt x="1" y="182"/>
                  </a:cubicBezTo>
                  <a:cubicBezTo>
                    <a:pt x="58" y="469"/>
                    <a:pt x="224" y="702"/>
                    <a:pt x="523" y="702"/>
                  </a:cubicBezTo>
                  <a:cubicBezTo>
                    <a:pt x="541" y="702"/>
                    <a:pt x="559" y="701"/>
                    <a:pt x="578" y="699"/>
                  </a:cubicBezTo>
                  <a:cubicBezTo>
                    <a:pt x="913" y="638"/>
                    <a:pt x="1004" y="334"/>
                    <a:pt x="1004" y="30"/>
                  </a:cubicBezTo>
                  <a:cubicBezTo>
                    <a:pt x="1004" y="0"/>
                    <a:pt x="97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7971820" y="3068829"/>
              <a:ext cx="27836" cy="15308"/>
            </a:xfrm>
            <a:custGeom>
              <a:rect b="b" l="l" r="r" t="t"/>
              <a:pathLst>
                <a:path extrusionOk="0" h="782" w="1422">
                  <a:moveTo>
                    <a:pt x="874" y="0"/>
                  </a:moveTo>
                  <a:cubicBezTo>
                    <a:pt x="825" y="0"/>
                    <a:pt x="774" y="6"/>
                    <a:pt x="722" y="19"/>
                  </a:cubicBezTo>
                  <a:cubicBezTo>
                    <a:pt x="510" y="50"/>
                    <a:pt x="297" y="171"/>
                    <a:pt x="145" y="323"/>
                  </a:cubicBezTo>
                  <a:cubicBezTo>
                    <a:pt x="1" y="525"/>
                    <a:pt x="130" y="782"/>
                    <a:pt x="351" y="782"/>
                  </a:cubicBezTo>
                  <a:cubicBezTo>
                    <a:pt x="363" y="782"/>
                    <a:pt x="375" y="781"/>
                    <a:pt x="388" y="779"/>
                  </a:cubicBezTo>
                  <a:cubicBezTo>
                    <a:pt x="540" y="779"/>
                    <a:pt x="722" y="718"/>
                    <a:pt x="874" y="688"/>
                  </a:cubicBezTo>
                  <a:cubicBezTo>
                    <a:pt x="1057" y="688"/>
                    <a:pt x="1209" y="627"/>
                    <a:pt x="1361" y="506"/>
                  </a:cubicBezTo>
                  <a:cubicBezTo>
                    <a:pt x="1421" y="414"/>
                    <a:pt x="1421" y="293"/>
                    <a:pt x="1361" y="202"/>
                  </a:cubicBezTo>
                  <a:cubicBezTo>
                    <a:pt x="1217" y="82"/>
                    <a:pt x="105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7974189" y="3101324"/>
              <a:ext cx="30694" cy="30968"/>
            </a:xfrm>
            <a:custGeom>
              <a:rect b="b" l="l" r="r" t="t"/>
              <a:pathLst>
                <a:path extrusionOk="0" h="1582" w="1568">
                  <a:moveTo>
                    <a:pt x="803" y="0"/>
                  </a:moveTo>
                  <a:cubicBezTo>
                    <a:pt x="796" y="0"/>
                    <a:pt x="790" y="0"/>
                    <a:pt x="784" y="1"/>
                  </a:cubicBezTo>
                  <a:cubicBezTo>
                    <a:pt x="1" y="31"/>
                    <a:pt x="113" y="1582"/>
                    <a:pt x="824" y="1582"/>
                  </a:cubicBezTo>
                  <a:cubicBezTo>
                    <a:pt x="831" y="1582"/>
                    <a:pt x="838" y="1582"/>
                    <a:pt x="845" y="1581"/>
                  </a:cubicBezTo>
                  <a:cubicBezTo>
                    <a:pt x="1567" y="1551"/>
                    <a:pt x="1455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7965713" y="3103320"/>
              <a:ext cx="20123" cy="13487"/>
            </a:xfrm>
            <a:custGeom>
              <a:rect b="b" l="l" r="r" t="t"/>
              <a:pathLst>
                <a:path extrusionOk="0" h="689" w="1028">
                  <a:moveTo>
                    <a:pt x="954" y="0"/>
                  </a:moveTo>
                  <a:cubicBezTo>
                    <a:pt x="941" y="0"/>
                    <a:pt x="927" y="6"/>
                    <a:pt x="913" y="20"/>
                  </a:cubicBezTo>
                  <a:cubicBezTo>
                    <a:pt x="791" y="111"/>
                    <a:pt x="670" y="263"/>
                    <a:pt x="518" y="294"/>
                  </a:cubicBezTo>
                  <a:cubicBezTo>
                    <a:pt x="502" y="296"/>
                    <a:pt x="486" y="298"/>
                    <a:pt x="470" y="298"/>
                  </a:cubicBezTo>
                  <a:cubicBezTo>
                    <a:pt x="304" y="298"/>
                    <a:pt x="142" y="162"/>
                    <a:pt x="31" y="51"/>
                  </a:cubicBezTo>
                  <a:lnTo>
                    <a:pt x="1" y="51"/>
                  </a:lnTo>
                  <a:cubicBezTo>
                    <a:pt x="1" y="355"/>
                    <a:pt x="153" y="659"/>
                    <a:pt x="487" y="689"/>
                  </a:cubicBezTo>
                  <a:cubicBezTo>
                    <a:pt x="791" y="689"/>
                    <a:pt x="974" y="415"/>
                    <a:pt x="1004" y="111"/>
                  </a:cubicBezTo>
                  <a:cubicBezTo>
                    <a:pt x="1027" y="65"/>
                    <a:pt x="997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7997855" y="3162614"/>
              <a:ext cx="33923" cy="24645"/>
            </a:xfrm>
            <a:custGeom>
              <a:rect b="b" l="l" r="r" t="t"/>
              <a:pathLst>
                <a:path extrusionOk="0" h="1259" w="1733">
                  <a:moveTo>
                    <a:pt x="183" y="0"/>
                  </a:moveTo>
                  <a:cubicBezTo>
                    <a:pt x="122" y="152"/>
                    <a:pt x="61" y="304"/>
                    <a:pt x="61" y="487"/>
                  </a:cubicBezTo>
                  <a:cubicBezTo>
                    <a:pt x="0" y="791"/>
                    <a:pt x="61" y="1155"/>
                    <a:pt x="426" y="1247"/>
                  </a:cubicBezTo>
                  <a:cubicBezTo>
                    <a:pt x="475" y="1255"/>
                    <a:pt x="524" y="1259"/>
                    <a:pt x="572" y="1259"/>
                  </a:cubicBezTo>
                  <a:cubicBezTo>
                    <a:pt x="706" y="1259"/>
                    <a:pt x="839" y="1230"/>
                    <a:pt x="973" y="1186"/>
                  </a:cubicBezTo>
                  <a:cubicBezTo>
                    <a:pt x="1277" y="1034"/>
                    <a:pt x="1550" y="791"/>
                    <a:pt x="1733" y="517"/>
                  </a:cubicBezTo>
                  <a:cubicBezTo>
                    <a:pt x="1186" y="517"/>
                    <a:pt x="639" y="335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7997855" y="3172088"/>
              <a:ext cx="19046" cy="15171"/>
            </a:xfrm>
            <a:custGeom>
              <a:rect b="b" l="l" r="r" t="t"/>
              <a:pathLst>
                <a:path extrusionOk="0" h="775" w="973">
                  <a:moveTo>
                    <a:pt x="93" y="1"/>
                  </a:moveTo>
                  <a:cubicBezTo>
                    <a:pt x="73" y="1"/>
                    <a:pt x="52" y="1"/>
                    <a:pt x="31" y="3"/>
                  </a:cubicBezTo>
                  <a:cubicBezTo>
                    <a:pt x="0" y="307"/>
                    <a:pt x="31" y="671"/>
                    <a:pt x="426" y="763"/>
                  </a:cubicBezTo>
                  <a:cubicBezTo>
                    <a:pt x="475" y="771"/>
                    <a:pt x="524" y="775"/>
                    <a:pt x="572" y="775"/>
                  </a:cubicBezTo>
                  <a:cubicBezTo>
                    <a:pt x="706" y="775"/>
                    <a:pt x="839" y="746"/>
                    <a:pt x="973" y="702"/>
                  </a:cubicBezTo>
                  <a:cubicBezTo>
                    <a:pt x="857" y="296"/>
                    <a:pt x="52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7854447" y="2923639"/>
              <a:ext cx="288594" cy="175333"/>
            </a:xfrm>
            <a:custGeom>
              <a:rect b="b" l="l" r="r" t="t"/>
              <a:pathLst>
                <a:path extrusionOk="0" h="8957" w="14743">
                  <a:moveTo>
                    <a:pt x="7503" y="1"/>
                  </a:moveTo>
                  <a:cubicBezTo>
                    <a:pt x="6145" y="1"/>
                    <a:pt x="4740" y="377"/>
                    <a:pt x="3496" y="1296"/>
                  </a:cubicBezTo>
                  <a:cubicBezTo>
                    <a:pt x="1" y="3880"/>
                    <a:pt x="1825" y="8956"/>
                    <a:pt x="1825" y="8956"/>
                  </a:cubicBezTo>
                  <a:cubicBezTo>
                    <a:pt x="1825" y="8956"/>
                    <a:pt x="1369" y="2512"/>
                    <a:pt x="6931" y="1479"/>
                  </a:cubicBezTo>
                  <a:cubicBezTo>
                    <a:pt x="7289" y="1411"/>
                    <a:pt x="7629" y="1379"/>
                    <a:pt x="7952" y="1379"/>
                  </a:cubicBezTo>
                  <a:cubicBezTo>
                    <a:pt x="12678" y="1379"/>
                    <a:pt x="13770" y="8196"/>
                    <a:pt x="13770" y="8196"/>
                  </a:cubicBezTo>
                  <a:cubicBezTo>
                    <a:pt x="13770" y="8196"/>
                    <a:pt x="14743" y="5248"/>
                    <a:pt x="13193" y="2725"/>
                  </a:cubicBezTo>
                  <a:cubicBezTo>
                    <a:pt x="12272" y="1237"/>
                    <a:pt x="9964" y="1"/>
                    <a:pt x="7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7869931" y="2942158"/>
              <a:ext cx="260034" cy="165742"/>
            </a:xfrm>
            <a:custGeom>
              <a:rect b="b" l="l" r="r" t="t"/>
              <a:pathLst>
                <a:path extrusionOk="0" h="8467" w="13284">
                  <a:moveTo>
                    <a:pt x="6657" y="0"/>
                  </a:moveTo>
                  <a:cubicBezTo>
                    <a:pt x="5467" y="0"/>
                    <a:pt x="4286" y="357"/>
                    <a:pt x="3283" y="1050"/>
                  </a:cubicBezTo>
                  <a:cubicBezTo>
                    <a:pt x="0" y="3329"/>
                    <a:pt x="1094" y="8466"/>
                    <a:pt x="1094" y="8466"/>
                  </a:cubicBezTo>
                  <a:cubicBezTo>
                    <a:pt x="2037" y="8253"/>
                    <a:pt x="2797" y="7585"/>
                    <a:pt x="3070" y="6673"/>
                  </a:cubicBezTo>
                  <a:cubicBezTo>
                    <a:pt x="4316" y="6430"/>
                    <a:pt x="5441" y="5882"/>
                    <a:pt x="6414" y="5062"/>
                  </a:cubicBezTo>
                  <a:lnTo>
                    <a:pt x="6414" y="5062"/>
                  </a:lnTo>
                  <a:cubicBezTo>
                    <a:pt x="6322" y="5183"/>
                    <a:pt x="5806" y="6065"/>
                    <a:pt x="5502" y="6490"/>
                  </a:cubicBezTo>
                  <a:cubicBezTo>
                    <a:pt x="5635" y="6496"/>
                    <a:pt x="5766" y="6499"/>
                    <a:pt x="5894" y="6499"/>
                  </a:cubicBezTo>
                  <a:cubicBezTo>
                    <a:pt x="9879" y="6499"/>
                    <a:pt x="11733" y="3846"/>
                    <a:pt x="11733" y="3846"/>
                  </a:cubicBezTo>
                  <a:cubicBezTo>
                    <a:pt x="12310" y="4879"/>
                    <a:pt x="12736" y="6034"/>
                    <a:pt x="12979" y="7220"/>
                  </a:cubicBezTo>
                  <a:cubicBezTo>
                    <a:pt x="13283" y="5852"/>
                    <a:pt x="13131" y="4423"/>
                    <a:pt x="12614" y="3116"/>
                  </a:cubicBezTo>
                  <a:cubicBezTo>
                    <a:pt x="12037" y="1749"/>
                    <a:pt x="10760" y="806"/>
                    <a:pt x="9301" y="624"/>
                  </a:cubicBezTo>
                  <a:cubicBezTo>
                    <a:pt x="8463" y="205"/>
                    <a:pt x="7557" y="0"/>
                    <a:pt x="6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7996661" y="3005288"/>
              <a:ext cx="108132" cy="69981"/>
            </a:xfrm>
            <a:custGeom>
              <a:rect b="b" l="l" r="r" t="t"/>
              <a:pathLst>
                <a:path extrusionOk="0" h="3575" w="5524">
                  <a:moveTo>
                    <a:pt x="5473" y="0"/>
                  </a:moveTo>
                  <a:cubicBezTo>
                    <a:pt x="5462" y="0"/>
                    <a:pt x="5450" y="4"/>
                    <a:pt x="5441" y="13"/>
                  </a:cubicBezTo>
                  <a:cubicBezTo>
                    <a:pt x="5259" y="560"/>
                    <a:pt x="4955" y="1016"/>
                    <a:pt x="4560" y="1442"/>
                  </a:cubicBezTo>
                  <a:cubicBezTo>
                    <a:pt x="4225" y="1837"/>
                    <a:pt x="3830" y="2171"/>
                    <a:pt x="3405" y="2475"/>
                  </a:cubicBezTo>
                  <a:cubicBezTo>
                    <a:pt x="2402" y="3144"/>
                    <a:pt x="1216" y="3539"/>
                    <a:pt x="0" y="3569"/>
                  </a:cubicBezTo>
                  <a:cubicBezTo>
                    <a:pt x="95" y="3573"/>
                    <a:pt x="190" y="3575"/>
                    <a:pt x="285" y="3575"/>
                  </a:cubicBezTo>
                  <a:cubicBezTo>
                    <a:pt x="950" y="3575"/>
                    <a:pt x="1615" y="3482"/>
                    <a:pt x="2280" y="3296"/>
                  </a:cubicBezTo>
                  <a:cubicBezTo>
                    <a:pt x="2736" y="3174"/>
                    <a:pt x="3192" y="2961"/>
                    <a:pt x="3618" y="2688"/>
                  </a:cubicBezTo>
                  <a:cubicBezTo>
                    <a:pt x="4073" y="2384"/>
                    <a:pt x="4499" y="2019"/>
                    <a:pt x="4833" y="1563"/>
                  </a:cubicBezTo>
                  <a:cubicBezTo>
                    <a:pt x="5137" y="1107"/>
                    <a:pt x="5380" y="591"/>
                    <a:pt x="5502" y="43"/>
                  </a:cubicBezTo>
                  <a:cubicBezTo>
                    <a:pt x="5524" y="22"/>
                    <a:pt x="5499" y="0"/>
                    <a:pt x="5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7853273" y="3095510"/>
              <a:ext cx="69021" cy="77889"/>
            </a:xfrm>
            <a:custGeom>
              <a:rect b="b" l="l" r="r" t="t"/>
              <a:pathLst>
                <a:path extrusionOk="0" h="3979" w="3526">
                  <a:moveTo>
                    <a:pt x="1273" y="1"/>
                  </a:moveTo>
                  <a:cubicBezTo>
                    <a:pt x="1160" y="1"/>
                    <a:pt x="1048" y="27"/>
                    <a:pt x="942" y="85"/>
                  </a:cubicBezTo>
                  <a:cubicBezTo>
                    <a:pt x="0" y="571"/>
                    <a:pt x="1034" y="3459"/>
                    <a:pt x="2097" y="3884"/>
                  </a:cubicBezTo>
                  <a:cubicBezTo>
                    <a:pt x="2240" y="3948"/>
                    <a:pt x="2391" y="3978"/>
                    <a:pt x="2540" y="3978"/>
                  </a:cubicBezTo>
                  <a:cubicBezTo>
                    <a:pt x="2962" y="3978"/>
                    <a:pt x="3369" y="3734"/>
                    <a:pt x="3526" y="3307"/>
                  </a:cubicBezTo>
                  <a:lnTo>
                    <a:pt x="3222" y="1605"/>
                  </a:lnTo>
                  <a:cubicBezTo>
                    <a:pt x="3222" y="1605"/>
                    <a:pt x="2169" y="1"/>
                    <a:pt x="127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7877664" y="3112638"/>
              <a:ext cx="34530" cy="48859"/>
            </a:xfrm>
            <a:custGeom>
              <a:rect b="b" l="l" r="r" t="t"/>
              <a:pathLst>
                <a:path extrusionOk="0" h="2496" w="1764">
                  <a:moveTo>
                    <a:pt x="31" y="0"/>
                  </a:moveTo>
                  <a:cubicBezTo>
                    <a:pt x="31" y="0"/>
                    <a:pt x="0" y="0"/>
                    <a:pt x="31" y="31"/>
                  </a:cubicBezTo>
                  <a:cubicBezTo>
                    <a:pt x="760" y="335"/>
                    <a:pt x="1125" y="1034"/>
                    <a:pt x="1399" y="1763"/>
                  </a:cubicBezTo>
                  <a:cubicBezTo>
                    <a:pt x="1287" y="1559"/>
                    <a:pt x="1085" y="1457"/>
                    <a:pt x="882" y="1457"/>
                  </a:cubicBezTo>
                  <a:cubicBezTo>
                    <a:pt x="753" y="1457"/>
                    <a:pt x="623" y="1498"/>
                    <a:pt x="517" y="1581"/>
                  </a:cubicBezTo>
                  <a:cubicBezTo>
                    <a:pt x="493" y="1581"/>
                    <a:pt x="507" y="1620"/>
                    <a:pt x="514" y="1620"/>
                  </a:cubicBezTo>
                  <a:cubicBezTo>
                    <a:pt x="516" y="1620"/>
                    <a:pt x="517" y="1617"/>
                    <a:pt x="517" y="1611"/>
                  </a:cubicBezTo>
                  <a:cubicBezTo>
                    <a:pt x="573" y="1599"/>
                    <a:pt x="629" y="1593"/>
                    <a:pt x="684" y="1593"/>
                  </a:cubicBezTo>
                  <a:cubicBezTo>
                    <a:pt x="899" y="1593"/>
                    <a:pt x="1101" y="1685"/>
                    <a:pt x="1247" y="1854"/>
                  </a:cubicBezTo>
                  <a:cubicBezTo>
                    <a:pt x="1368" y="2037"/>
                    <a:pt x="1490" y="2249"/>
                    <a:pt x="1581" y="2462"/>
                  </a:cubicBezTo>
                  <a:cubicBezTo>
                    <a:pt x="1593" y="2485"/>
                    <a:pt x="1617" y="2495"/>
                    <a:pt x="1642" y="2495"/>
                  </a:cubicBezTo>
                  <a:cubicBezTo>
                    <a:pt x="1682" y="2495"/>
                    <a:pt x="1721" y="2469"/>
                    <a:pt x="1702" y="2432"/>
                  </a:cubicBezTo>
                  <a:cubicBezTo>
                    <a:pt x="1763" y="1459"/>
                    <a:pt x="1034" y="12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7271362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1" y="3010"/>
                  </a:lnTo>
                  <a:lnTo>
                    <a:pt x="72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7323706" y="3928377"/>
              <a:ext cx="1310801" cy="156502"/>
            </a:xfrm>
            <a:custGeom>
              <a:rect b="b" l="l" r="r" t="t"/>
              <a:pathLst>
                <a:path extrusionOk="0" h="7995" w="66963">
                  <a:moveTo>
                    <a:pt x="1" y="1"/>
                  </a:moveTo>
                  <a:lnTo>
                    <a:pt x="1" y="7995"/>
                  </a:lnTo>
                  <a:lnTo>
                    <a:pt x="66963" y="7995"/>
                  </a:lnTo>
                  <a:lnTo>
                    <a:pt x="66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739094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739094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8489916" y="4084862"/>
              <a:ext cx="77360" cy="869306"/>
            </a:xfrm>
            <a:custGeom>
              <a:rect b="b" l="l" r="r" t="t"/>
              <a:pathLst>
                <a:path extrusionOk="0" h="44409" w="3952">
                  <a:moveTo>
                    <a:pt x="0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8489916" y="4084862"/>
              <a:ext cx="77360" cy="65478"/>
            </a:xfrm>
            <a:custGeom>
              <a:rect b="b" l="l" r="r" t="t"/>
              <a:pathLst>
                <a:path extrusionOk="0" h="3345" w="3952">
                  <a:moveTo>
                    <a:pt x="0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26"/>
          <p:cNvGrpSpPr/>
          <p:nvPr/>
        </p:nvGrpSpPr>
        <p:grpSpPr>
          <a:xfrm>
            <a:off x="461450" y="2916279"/>
            <a:ext cx="1417896" cy="2037889"/>
            <a:chOff x="461450" y="2916279"/>
            <a:chExt cx="1417896" cy="2037889"/>
          </a:xfrm>
        </p:grpSpPr>
        <p:sp>
          <p:nvSpPr>
            <p:cNvPr id="1227" name="Google Shape;1227;p26"/>
            <p:cNvSpPr/>
            <p:nvPr/>
          </p:nvSpPr>
          <p:spPr>
            <a:xfrm>
              <a:off x="1716923" y="3876385"/>
              <a:ext cx="19458" cy="2192"/>
            </a:xfrm>
            <a:custGeom>
              <a:rect b="b" l="l" r="r" t="t"/>
              <a:pathLst>
                <a:path extrusionOk="0" h="112" w="994">
                  <a:moveTo>
                    <a:pt x="698" y="0"/>
                  </a:moveTo>
                  <a:cubicBezTo>
                    <a:pt x="475" y="0"/>
                    <a:pt x="253" y="28"/>
                    <a:pt x="30" y="73"/>
                  </a:cubicBezTo>
                  <a:cubicBezTo>
                    <a:pt x="6" y="73"/>
                    <a:pt x="1" y="112"/>
                    <a:pt x="15" y="112"/>
                  </a:cubicBezTo>
                  <a:cubicBezTo>
                    <a:pt x="19" y="112"/>
                    <a:pt x="24" y="109"/>
                    <a:pt x="30" y="103"/>
                  </a:cubicBezTo>
                  <a:cubicBezTo>
                    <a:pt x="182" y="88"/>
                    <a:pt x="334" y="88"/>
                    <a:pt x="486" y="88"/>
                  </a:cubicBezTo>
                  <a:cubicBezTo>
                    <a:pt x="638" y="88"/>
                    <a:pt x="790" y="88"/>
                    <a:pt x="942" y="73"/>
                  </a:cubicBezTo>
                  <a:cubicBezTo>
                    <a:pt x="946" y="77"/>
                    <a:pt x="951" y="79"/>
                    <a:pt x="955" y="79"/>
                  </a:cubicBezTo>
                  <a:cubicBezTo>
                    <a:pt x="979" y="79"/>
                    <a:pt x="994" y="12"/>
                    <a:pt x="942" y="12"/>
                  </a:cubicBezTo>
                  <a:cubicBezTo>
                    <a:pt x="860" y="4"/>
                    <a:pt x="779" y="0"/>
                    <a:pt x="6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846415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907118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371813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775025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819049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2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819049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1447373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1447373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885683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5290" y="1"/>
                  </a:moveTo>
                  <a:cubicBezTo>
                    <a:pt x="5290" y="1"/>
                    <a:pt x="1" y="8268"/>
                    <a:pt x="1" y="12889"/>
                  </a:cubicBezTo>
                  <a:cubicBezTo>
                    <a:pt x="1" y="16810"/>
                    <a:pt x="1885" y="17873"/>
                    <a:pt x="1885" y="17873"/>
                  </a:cubicBezTo>
                  <a:lnTo>
                    <a:pt x="15290" y="17873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765492" y="4416270"/>
              <a:ext cx="439126" cy="469134"/>
            </a:xfrm>
            <a:custGeom>
              <a:rect b="b" l="l" r="r" t="t"/>
              <a:pathLst>
                <a:path extrusionOk="0" h="23966" w="22433">
                  <a:moveTo>
                    <a:pt x="20761" y="1"/>
                  </a:moveTo>
                  <a:lnTo>
                    <a:pt x="5472" y="700"/>
                  </a:lnTo>
                  <a:lnTo>
                    <a:pt x="5138" y="13223"/>
                  </a:lnTo>
                  <a:lnTo>
                    <a:pt x="5351" y="15989"/>
                  </a:lnTo>
                  <a:cubicBezTo>
                    <a:pt x="5351" y="15989"/>
                    <a:pt x="2372" y="19697"/>
                    <a:pt x="1490" y="20457"/>
                  </a:cubicBezTo>
                  <a:cubicBezTo>
                    <a:pt x="609" y="21217"/>
                    <a:pt x="1" y="23618"/>
                    <a:pt x="852" y="23861"/>
                  </a:cubicBezTo>
                  <a:cubicBezTo>
                    <a:pt x="1111" y="23928"/>
                    <a:pt x="3233" y="23965"/>
                    <a:pt x="6046" y="23965"/>
                  </a:cubicBezTo>
                  <a:cubicBezTo>
                    <a:pt x="12156" y="23965"/>
                    <a:pt x="21525" y="23791"/>
                    <a:pt x="22129" y="23375"/>
                  </a:cubicBezTo>
                  <a:cubicBezTo>
                    <a:pt x="22311" y="23254"/>
                    <a:pt x="22403" y="21977"/>
                    <a:pt x="22433" y="20123"/>
                  </a:cubicBezTo>
                  <a:cubicBezTo>
                    <a:pt x="22433" y="18846"/>
                    <a:pt x="20518" y="16992"/>
                    <a:pt x="20488" y="15290"/>
                  </a:cubicBezTo>
                  <a:cubicBezTo>
                    <a:pt x="20488" y="14378"/>
                    <a:pt x="20427" y="13466"/>
                    <a:pt x="20427" y="12524"/>
                  </a:cubicBezTo>
                  <a:cubicBezTo>
                    <a:pt x="20244" y="6445"/>
                    <a:pt x="20761" y="1"/>
                    <a:pt x="2076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765492" y="4666187"/>
              <a:ext cx="439126" cy="219220"/>
            </a:xfrm>
            <a:custGeom>
              <a:rect b="b" l="l" r="r" t="t"/>
              <a:pathLst>
                <a:path extrusionOk="0" h="11199" w="22433">
                  <a:moveTo>
                    <a:pt x="20427" y="0"/>
                  </a:moveTo>
                  <a:lnTo>
                    <a:pt x="5107" y="304"/>
                  </a:lnTo>
                  <a:lnTo>
                    <a:pt x="5107" y="456"/>
                  </a:lnTo>
                  <a:lnTo>
                    <a:pt x="5320" y="3192"/>
                  </a:lnTo>
                  <a:cubicBezTo>
                    <a:pt x="5320" y="3192"/>
                    <a:pt x="2372" y="6900"/>
                    <a:pt x="1490" y="7690"/>
                  </a:cubicBezTo>
                  <a:cubicBezTo>
                    <a:pt x="609" y="8450"/>
                    <a:pt x="1" y="10851"/>
                    <a:pt x="822" y="11094"/>
                  </a:cubicBezTo>
                  <a:cubicBezTo>
                    <a:pt x="1090" y="11161"/>
                    <a:pt x="3219" y="11198"/>
                    <a:pt x="6035" y="11198"/>
                  </a:cubicBezTo>
                  <a:cubicBezTo>
                    <a:pt x="12153" y="11198"/>
                    <a:pt x="21516" y="11024"/>
                    <a:pt x="22099" y="10608"/>
                  </a:cubicBezTo>
                  <a:cubicBezTo>
                    <a:pt x="22311" y="10487"/>
                    <a:pt x="22403" y="9210"/>
                    <a:pt x="22433" y="7356"/>
                  </a:cubicBezTo>
                  <a:cubicBezTo>
                    <a:pt x="22433" y="6079"/>
                    <a:pt x="20488" y="4225"/>
                    <a:pt x="20488" y="2523"/>
                  </a:cubicBezTo>
                  <a:cubicBezTo>
                    <a:pt x="20488" y="1702"/>
                    <a:pt x="20427" y="851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765492" y="4722114"/>
              <a:ext cx="439126" cy="163295"/>
            </a:xfrm>
            <a:custGeom>
              <a:rect b="b" l="l" r="r" t="t"/>
              <a:pathLst>
                <a:path extrusionOk="0" h="8342" w="22433">
                  <a:moveTo>
                    <a:pt x="20488" y="0"/>
                  </a:moveTo>
                  <a:lnTo>
                    <a:pt x="5320" y="183"/>
                  </a:lnTo>
                  <a:lnTo>
                    <a:pt x="5320" y="335"/>
                  </a:lnTo>
                  <a:cubicBezTo>
                    <a:pt x="5320" y="335"/>
                    <a:pt x="2372" y="4043"/>
                    <a:pt x="1490" y="4833"/>
                  </a:cubicBezTo>
                  <a:cubicBezTo>
                    <a:pt x="609" y="5593"/>
                    <a:pt x="1" y="7994"/>
                    <a:pt x="822" y="8237"/>
                  </a:cubicBezTo>
                  <a:cubicBezTo>
                    <a:pt x="1090" y="8304"/>
                    <a:pt x="3219" y="8341"/>
                    <a:pt x="6035" y="8341"/>
                  </a:cubicBezTo>
                  <a:cubicBezTo>
                    <a:pt x="12153" y="8341"/>
                    <a:pt x="21516" y="8167"/>
                    <a:pt x="22099" y="7751"/>
                  </a:cubicBezTo>
                  <a:cubicBezTo>
                    <a:pt x="22311" y="7630"/>
                    <a:pt x="22403" y="6353"/>
                    <a:pt x="22433" y="4499"/>
                  </a:cubicBezTo>
                  <a:cubicBezTo>
                    <a:pt x="22433" y="3313"/>
                    <a:pt x="20761" y="1611"/>
                    <a:pt x="20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846415" y="3909820"/>
              <a:ext cx="346908" cy="773036"/>
            </a:xfrm>
            <a:custGeom>
              <a:rect b="b" l="l" r="r" t="t"/>
              <a:pathLst>
                <a:path extrusionOk="0" h="39491" w="17722">
                  <a:moveTo>
                    <a:pt x="9855" y="0"/>
                  </a:moveTo>
                  <a:cubicBezTo>
                    <a:pt x="6340" y="0"/>
                    <a:pt x="2753" y="3075"/>
                    <a:pt x="2372" y="8699"/>
                  </a:cubicBezTo>
                  <a:cubicBezTo>
                    <a:pt x="2098" y="13198"/>
                    <a:pt x="1" y="39490"/>
                    <a:pt x="1" y="39490"/>
                  </a:cubicBezTo>
                  <a:lnTo>
                    <a:pt x="17022" y="39429"/>
                  </a:lnTo>
                  <a:cubicBezTo>
                    <a:pt x="17022" y="39429"/>
                    <a:pt x="17721" y="16420"/>
                    <a:pt x="16810" y="8091"/>
                  </a:cubicBezTo>
                  <a:cubicBezTo>
                    <a:pt x="16215" y="2564"/>
                    <a:pt x="13065" y="0"/>
                    <a:pt x="9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869631" y="4627859"/>
              <a:ext cx="299889" cy="8828"/>
            </a:xfrm>
            <a:custGeom>
              <a:rect b="b" l="l" r="r" t="t"/>
              <a:pathLst>
                <a:path extrusionOk="0" h="451" w="15320">
                  <a:moveTo>
                    <a:pt x="4993" y="1"/>
                  </a:moveTo>
                  <a:cubicBezTo>
                    <a:pt x="4463" y="1"/>
                    <a:pt x="3934" y="5"/>
                    <a:pt x="3404" y="13"/>
                  </a:cubicBezTo>
                  <a:cubicBezTo>
                    <a:pt x="2280" y="13"/>
                    <a:pt x="1155" y="13"/>
                    <a:pt x="31" y="74"/>
                  </a:cubicBezTo>
                  <a:cubicBezTo>
                    <a:pt x="0" y="74"/>
                    <a:pt x="0" y="134"/>
                    <a:pt x="31" y="134"/>
                  </a:cubicBezTo>
                  <a:cubicBezTo>
                    <a:pt x="3043" y="391"/>
                    <a:pt x="6092" y="451"/>
                    <a:pt x="9121" y="451"/>
                  </a:cubicBezTo>
                  <a:cubicBezTo>
                    <a:pt x="10034" y="451"/>
                    <a:pt x="10946" y="445"/>
                    <a:pt x="11854" y="438"/>
                  </a:cubicBezTo>
                  <a:cubicBezTo>
                    <a:pt x="12304" y="438"/>
                    <a:pt x="12754" y="443"/>
                    <a:pt x="13204" y="443"/>
                  </a:cubicBezTo>
                  <a:cubicBezTo>
                    <a:pt x="13879" y="443"/>
                    <a:pt x="14554" y="432"/>
                    <a:pt x="15228" y="377"/>
                  </a:cubicBezTo>
                  <a:cubicBezTo>
                    <a:pt x="15259" y="377"/>
                    <a:pt x="15320" y="317"/>
                    <a:pt x="15228" y="286"/>
                  </a:cubicBezTo>
                  <a:cubicBezTo>
                    <a:pt x="14286" y="195"/>
                    <a:pt x="13283" y="195"/>
                    <a:pt x="12341" y="165"/>
                  </a:cubicBezTo>
                  <a:lnTo>
                    <a:pt x="9332" y="74"/>
                  </a:lnTo>
                  <a:cubicBezTo>
                    <a:pt x="7885" y="29"/>
                    <a:pt x="6439" y="1"/>
                    <a:pt x="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902948" y="3908313"/>
              <a:ext cx="277280" cy="207358"/>
            </a:xfrm>
            <a:custGeom>
              <a:rect b="b" l="l" r="r" t="t"/>
              <a:pathLst>
                <a:path extrusionOk="0" h="10593" w="14165">
                  <a:moveTo>
                    <a:pt x="7046" y="1"/>
                  </a:moveTo>
                  <a:cubicBezTo>
                    <a:pt x="6092" y="1"/>
                    <a:pt x="5148" y="203"/>
                    <a:pt x="4256" y="600"/>
                  </a:cubicBezTo>
                  <a:cubicBezTo>
                    <a:pt x="3891" y="782"/>
                    <a:pt x="3496" y="995"/>
                    <a:pt x="3161" y="1238"/>
                  </a:cubicBezTo>
                  <a:cubicBezTo>
                    <a:pt x="2949" y="1269"/>
                    <a:pt x="2766" y="1299"/>
                    <a:pt x="2554" y="1360"/>
                  </a:cubicBezTo>
                  <a:cubicBezTo>
                    <a:pt x="2250" y="1481"/>
                    <a:pt x="1946" y="1633"/>
                    <a:pt x="1642" y="1785"/>
                  </a:cubicBezTo>
                  <a:cubicBezTo>
                    <a:pt x="1064" y="2150"/>
                    <a:pt x="517" y="2545"/>
                    <a:pt x="0" y="3001"/>
                  </a:cubicBezTo>
                  <a:cubicBezTo>
                    <a:pt x="547" y="2576"/>
                    <a:pt x="1125" y="2241"/>
                    <a:pt x="1733" y="1968"/>
                  </a:cubicBezTo>
                  <a:cubicBezTo>
                    <a:pt x="2037" y="1846"/>
                    <a:pt x="2341" y="1725"/>
                    <a:pt x="2645" y="1573"/>
                  </a:cubicBezTo>
                  <a:lnTo>
                    <a:pt x="2675" y="1573"/>
                  </a:lnTo>
                  <a:cubicBezTo>
                    <a:pt x="2584" y="1664"/>
                    <a:pt x="2493" y="1755"/>
                    <a:pt x="2402" y="1816"/>
                  </a:cubicBezTo>
                  <a:cubicBezTo>
                    <a:pt x="1824" y="2333"/>
                    <a:pt x="1307" y="2940"/>
                    <a:pt x="882" y="3579"/>
                  </a:cubicBezTo>
                  <a:cubicBezTo>
                    <a:pt x="882" y="3600"/>
                    <a:pt x="897" y="3622"/>
                    <a:pt x="917" y="3622"/>
                  </a:cubicBezTo>
                  <a:cubicBezTo>
                    <a:pt x="925" y="3622"/>
                    <a:pt x="934" y="3618"/>
                    <a:pt x="943" y="3609"/>
                  </a:cubicBezTo>
                  <a:cubicBezTo>
                    <a:pt x="2346" y="1755"/>
                    <a:pt x="4627" y="386"/>
                    <a:pt x="6980" y="386"/>
                  </a:cubicBezTo>
                  <a:cubicBezTo>
                    <a:pt x="7328" y="386"/>
                    <a:pt x="7677" y="416"/>
                    <a:pt x="8025" y="478"/>
                  </a:cubicBezTo>
                  <a:cubicBezTo>
                    <a:pt x="10608" y="934"/>
                    <a:pt x="12341" y="3214"/>
                    <a:pt x="13222" y="5554"/>
                  </a:cubicBezTo>
                  <a:cubicBezTo>
                    <a:pt x="13739" y="6922"/>
                    <a:pt x="14073" y="9719"/>
                    <a:pt x="14104" y="10570"/>
                  </a:cubicBezTo>
                  <a:cubicBezTo>
                    <a:pt x="14104" y="10585"/>
                    <a:pt x="14119" y="10593"/>
                    <a:pt x="14134" y="10593"/>
                  </a:cubicBezTo>
                  <a:cubicBezTo>
                    <a:pt x="14149" y="10593"/>
                    <a:pt x="14165" y="10585"/>
                    <a:pt x="14165" y="10570"/>
                  </a:cubicBezTo>
                  <a:cubicBezTo>
                    <a:pt x="14165" y="8989"/>
                    <a:pt x="13952" y="7439"/>
                    <a:pt x="13618" y="5889"/>
                  </a:cubicBezTo>
                  <a:cubicBezTo>
                    <a:pt x="13253" y="4582"/>
                    <a:pt x="12614" y="3336"/>
                    <a:pt x="11763" y="2272"/>
                  </a:cubicBezTo>
                  <a:cubicBezTo>
                    <a:pt x="10943" y="1238"/>
                    <a:pt x="9818" y="509"/>
                    <a:pt x="8572" y="174"/>
                  </a:cubicBezTo>
                  <a:cubicBezTo>
                    <a:pt x="8065" y="58"/>
                    <a:pt x="7554" y="1"/>
                    <a:pt x="7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885683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2949" y="1"/>
                  </a:moveTo>
                  <a:cubicBezTo>
                    <a:pt x="2068" y="1976"/>
                    <a:pt x="1490" y="4074"/>
                    <a:pt x="1308" y="6201"/>
                  </a:cubicBezTo>
                  <a:cubicBezTo>
                    <a:pt x="1065" y="8268"/>
                    <a:pt x="973" y="10335"/>
                    <a:pt x="852" y="12372"/>
                  </a:cubicBezTo>
                  <a:cubicBezTo>
                    <a:pt x="700" y="14560"/>
                    <a:pt x="578" y="16779"/>
                    <a:pt x="457" y="18967"/>
                  </a:cubicBezTo>
                  <a:cubicBezTo>
                    <a:pt x="335" y="21125"/>
                    <a:pt x="244" y="23314"/>
                    <a:pt x="153" y="25502"/>
                  </a:cubicBezTo>
                  <a:cubicBezTo>
                    <a:pt x="122" y="26566"/>
                    <a:pt x="92" y="27661"/>
                    <a:pt x="62" y="28755"/>
                  </a:cubicBezTo>
                  <a:cubicBezTo>
                    <a:pt x="1" y="29879"/>
                    <a:pt x="62" y="30974"/>
                    <a:pt x="31" y="32068"/>
                  </a:cubicBezTo>
                  <a:cubicBezTo>
                    <a:pt x="31" y="32083"/>
                    <a:pt x="46" y="32091"/>
                    <a:pt x="62" y="32091"/>
                  </a:cubicBezTo>
                  <a:cubicBezTo>
                    <a:pt x="77" y="32091"/>
                    <a:pt x="92" y="32083"/>
                    <a:pt x="92" y="32068"/>
                  </a:cubicBezTo>
                  <a:cubicBezTo>
                    <a:pt x="122" y="31430"/>
                    <a:pt x="214" y="30761"/>
                    <a:pt x="244" y="30183"/>
                  </a:cubicBezTo>
                  <a:cubicBezTo>
                    <a:pt x="305" y="29575"/>
                    <a:pt x="335" y="28968"/>
                    <a:pt x="366" y="28360"/>
                  </a:cubicBezTo>
                  <a:cubicBezTo>
                    <a:pt x="426" y="27144"/>
                    <a:pt x="487" y="25958"/>
                    <a:pt x="548" y="24743"/>
                  </a:cubicBezTo>
                  <a:cubicBezTo>
                    <a:pt x="761" y="20426"/>
                    <a:pt x="973" y="16110"/>
                    <a:pt x="1186" y="11764"/>
                  </a:cubicBezTo>
                  <a:cubicBezTo>
                    <a:pt x="1277" y="9727"/>
                    <a:pt x="1338" y="7721"/>
                    <a:pt x="1551" y="5685"/>
                  </a:cubicBezTo>
                  <a:cubicBezTo>
                    <a:pt x="1733" y="3739"/>
                    <a:pt x="2189" y="1824"/>
                    <a:pt x="2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184381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0" y="1"/>
                  </a:moveTo>
                  <a:lnTo>
                    <a:pt x="0" y="17873"/>
                  </a:lnTo>
                  <a:lnTo>
                    <a:pt x="13405" y="17873"/>
                  </a:lnTo>
                  <a:cubicBezTo>
                    <a:pt x="13405" y="17873"/>
                    <a:pt x="15289" y="16810"/>
                    <a:pt x="15289" y="12889"/>
                  </a:cubicBezTo>
                  <a:cubicBezTo>
                    <a:pt x="15289" y="8268"/>
                    <a:pt x="10001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164140" y="4416270"/>
              <a:ext cx="439146" cy="469134"/>
            </a:xfrm>
            <a:custGeom>
              <a:rect b="b" l="l" r="r" t="t"/>
              <a:pathLst>
                <a:path extrusionOk="0" h="23966" w="22434">
                  <a:moveTo>
                    <a:pt x="1703" y="1"/>
                  </a:moveTo>
                  <a:cubicBezTo>
                    <a:pt x="1703" y="1"/>
                    <a:pt x="2220" y="6445"/>
                    <a:pt x="2038" y="12524"/>
                  </a:cubicBezTo>
                  <a:cubicBezTo>
                    <a:pt x="2007" y="13466"/>
                    <a:pt x="1977" y="14378"/>
                    <a:pt x="1977" y="15290"/>
                  </a:cubicBezTo>
                  <a:cubicBezTo>
                    <a:pt x="1916" y="16992"/>
                    <a:pt x="1" y="18846"/>
                    <a:pt x="31" y="20123"/>
                  </a:cubicBezTo>
                  <a:cubicBezTo>
                    <a:pt x="62" y="21977"/>
                    <a:pt x="153" y="23254"/>
                    <a:pt x="335" y="23375"/>
                  </a:cubicBezTo>
                  <a:cubicBezTo>
                    <a:pt x="939" y="23791"/>
                    <a:pt x="10308" y="23965"/>
                    <a:pt x="16419" y="23965"/>
                  </a:cubicBezTo>
                  <a:cubicBezTo>
                    <a:pt x="19231" y="23965"/>
                    <a:pt x="21354" y="23928"/>
                    <a:pt x="21612" y="23861"/>
                  </a:cubicBezTo>
                  <a:cubicBezTo>
                    <a:pt x="22433" y="23618"/>
                    <a:pt x="21825" y="21217"/>
                    <a:pt x="20944" y="20457"/>
                  </a:cubicBezTo>
                  <a:cubicBezTo>
                    <a:pt x="20062" y="19697"/>
                    <a:pt x="17114" y="15989"/>
                    <a:pt x="17114" y="15989"/>
                  </a:cubicBezTo>
                  <a:lnTo>
                    <a:pt x="17296" y="13223"/>
                  </a:lnTo>
                  <a:lnTo>
                    <a:pt x="16992" y="700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164747" y="4666187"/>
              <a:ext cx="438539" cy="219220"/>
            </a:xfrm>
            <a:custGeom>
              <a:rect b="b" l="l" r="r" t="t"/>
              <a:pathLst>
                <a:path extrusionOk="0" h="11199" w="22403">
                  <a:moveTo>
                    <a:pt x="2007" y="0"/>
                  </a:moveTo>
                  <a:cubicBezTo>
                    <a:pt x="1976" y="851"/>
                    <a:pt x="1946" y="1702"/>
                    <a:pt x="1946" y="2523"/>
                  </a:cubicBezTo>
                  <a:cubicBezTo>
                    <a:pt x="1915" y="4225"/>
                    <a:pt x="0" y="6079"/>
                    <a:pt x="0" y="7356"/>
                  </a:cubicBezTo>
                  <a:cubicBezTo>
                    <a:pt x="31" y="9210"/>
                    <a:pt x="122" y="10487"/>
                    <a:pt x="304" y="10608"/>
                  </a:cubicBezTo>
                  <a:cubicBezTo>
                    <a:pt x="908" y="11024"/>
                    <a:pt x="10277" y="11198"/>
                    <a:pt x="16388" y="11198"/>
                  </a:cubicBezTo>
                  <a:cubicBezTo>
                    <a:pt x="19200" y="11198"/>
                    <a:pt x="21323" y="11161"/>
                    <a:pt x="21581" y="11094"/>
                  </a:cubicBezTo>
                  <a:cubicBezTo>
                    <a:pt x="22402" y="10851"/>
                    <a:pt x="21794" y="8450"/>
                    <a:pt x="20913" y="7690"/>
                  </a:cubicBezTo>
                  <a:cubicBezTo>
                    <a:pt x="20062" y="6900"/>
                    <a:pt x="17083" y="3192"/>
                    <a:pt x="17083" y="3192"/>
                  </a:cubicBezTo>
                  <a:lnTo>
                    <a:pt x="17296" y="456"/>
                  </a:lnTo>
                  <a:lnTo>
                    <a:pt x="17296" y="304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1164747" y="4722114"/>
              <a:ext cx="438539" cy="163295"/>
            </a:xfrm>
            <a:custGeom>
              <a:rect b="b" l="l" r="r" t="t"/>
              <a:pathLst>
                <a:path extrusionOk="0" h="8342" w="22403">
                  <a:moveTo>
                    <a:pt x="1915" y="0"/>
                  </a:moveTo>
                  <a:cubicBezTo>
                    <a:pt x="1672" y="1611"/>
                    <a:pt x="0" y="3313"/>
                    <a:pt x="0" y="4499"/>
                  </a:cubicBezTo>
                  <a:cubicBezTo>
                    <a:pt x="31" y="6353"/>
                    <a:pt x="122" y="7630"/>
                    <a:pt x="304" y="7751"/>
                  </a:cubicBezTo>
                  <a:cubicBezTo>
                    <a:pt x="908" y="8167"/>
                    <a:pt x="10277" y="8341"/>
                    <a:pt x="16388" y="8341"/>
                  </a:cubicBezTo>
                  <a:cubicBezTo>
                    <a:pt x="19200" y="8341"/>
                    <a:pt x="21323" y="8304"/>
                    <a:pt x="21581" y="8237"/>
                  </a:cubicBezTo>
                  <a:cubicBezTo>
                    <a:pt x="22402" y="7994"/>
                    <a:pt x="21794" y="5593"/>
                    <a:pt x="20943" y="4833"/>
                  </a:cubicBezTo>
                  <a:cubicBezTo>
                    <a:pt x="20062" y="4043"/>
                    <a:pt x="17083" y="335"/>
                    <a:pt x="17083" y="335"/>
                  </a:cubicBezTo>
                  <a:lnTo>
                    <a:pt x="17083" y="183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1175454" y="3909820"/>
              <a:ext cx="346908" cy="773036"/>
            </a:xfrm>
            <a:custGeom>
              <a:rect b="b" l="l" r="r" t="t"/>
              <a:pathLst>
                <a:path extrusionOk="0" h="39491" w="17722">
                  <a:moveTo>
                    <a:pt x="7890" y="0"/>
                  </a:moveTo>
                  <a:cubicBezTo>
                    <a:pt x="4679" y="0"/>
                    <a:pt x="1522" y="2564"/>
                    <a:pt x="912" y="8091"/>
                  </a:cubicBezTo>
                  <a:cubicBezTo>
                    <a:pt x="1" y="16420"/>
                    <a:pt x="700" y="39429"/>
                    <a:pt x="700" y="39429"/>
                  </a:cubicBezTo>
                  <a:lnTo>
                    <a:pt x="17721" y="39490"/>
                  </a:lnTo>
                  <a:cubicBezTo>
                    <a:pt x="17721" y="39490"/>
                    <a:pt x="15654" y="13198"/>
                    <a:pt x="15350" y="8699"/>
                  </a:cubicBezTo>
                  <a:cubicBezTo>
                    <a:pt x="14985" y="3075"/>
                    <a:pt x="11406" y="0"/>
                    <a:pt x="7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200452" y="4627859"/>
              <a:ext cx="299302" cy="8828"/>
            </a:xfrm>
            <a:custGeom>
              <a:rect b="b" l="l" r="r" t="t"/>
              <a:pathLst>
                <a:path extrusionOk="0" h="451" w="15290">
                  <a:moveTo>
                    <a:pt x="10297" y="1"/>
                  </a:moveTo>
                  <a:cubicBezTo>
                    <a:pt x="8850" y="1"/>
                    <a:pt x="7404" y="29"/>
                    <a:pt x="5958" y="74"/>
                  </a:cubicBezTo>
                  <a:lnTo>
                    <a:pt x="2949" y="165"/>
                  </a:lnTo>
                  <a:cubicBezTo>
                    <a:pt x="2006" y="195"/>
                    <a:pt x="1003" y="195"/>
                    <a:pt x="61" y="286"/>
                  </a:cubicBezTo>
                  <a:cubicBezTo>
                    <a:pt x="0" y="317"/>
                    <a:pt x="31" y="377"/>
                    <a:pt x="61" y="377"/>
                  </a:cubicBezTo>
                  <a:cubicBezTo>
                    <a:pt x="736" y="432"/>
                    <a:pt x="1410" y="443"/>
                    <a:pt x="2085" y="443"/>
                  </a:cubicBezTo>
                  <a:cubicBezTo>
                    <a:pt x="2535" y="443"/>
                    <a:pt x="2985" y="438"/>
                    <a:pt x="3435" y="438"/>
                  </a:cubicBezTo>
                  <a:cubicBezTo>
                    <a:pt x="4343" y="445"/>
                    <a:pt x="5255" y="451"/>
                    <a:pt x="6168" y="451"/>
                  </a:cubicBezTo>
                  <a:cubicBezTo>
                    <a:pt x="9198" y="451"/>
                    <a:pt x="12246" y="391"/>
                    <a:pt x="15259" y="134"/>
                  </a:cubicBezTo>
                  <a:cubicBezTo>
                    <a:pt x="15289" y="134"/>
                    <a:pt x="15289" y="74"/>
                    <a:pt x="15259" y="74"/>
                  </a:cubicBezTo>
                  <a:cubicBezTo>
                    <a:pt x="14134" y="13"/>
                    <a:pt x="13040" y="13"/>
                    <a:pt x="11885" y="13"/>
                  </a:cubicBezTo>
                  <a:cubicBezTo>
                    <a:pt x="11355" y="5"/>
                    <a:pt x="10826" y="1"/>
                    <a:pt x="10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189137" y="3908313"/>
              <a:ext cx="277299" cy="207358"/>
            </a:xfrm>
            <a:custGeom>
              <a:rect b="b" l="l" r="r" t="t"/>
              <a:pathLst>
                <a:path extrusionOk="0" h="10593" w="14166">
                  <a:moveTo>
                    <a:pt x="7135" y="1"/>
                  </a:moveTo>
                  <a:cubicBezTo>
                    <a:pt x="6628" y="1"/>
                    <a:pt x="6120" y="58"/>
                    <a:pt x="5624" y="174"/>
                  </a:cubicBezTo>
                  <a:cubicBezTo>
                    <a:pt x="4347" y="509"/>
                    <a:pt x="3223" y="1238"/>
                    <a:pt x="2402" y="2272"/>
                  </a:cubicBezTo>
                  <a:cubicBezTo>
                    <a:pt x="1551" y="3336"/>
                    <a:pt x="912" y="4582"/>
                    <a:pt x="578" y="5889"/>
                  </a:cubicBezTo>
                  <a:cubicBezTo>
                    <a:pt x="213" y="7439"/>
                    <a:pt x="31" y="8989"/>
                    <a:pt x="1" y="10570"/>
                  </a:cubicBezTo>
                  <a:cubicBezTo>
                    <a:pt x="1" y="10585"/>
                    <a:pt x="16" y="10593"/>
                    <a:pt x="31" y="10593"/>
                  </a:cubicBezTo>
                  <a:cubicBezTo>
                    <a:pt x="46" y="10593"/>
                    <a:pt x="61" y="10585"/>
                    <a:pt x="61" y="10570"/>
                  </a:cubicBezTo>
                  <a:cubicBezTo>
                    <a:pt x="92" y="9719"/>
                    <a:pt x="457" y="6922"/>
                    <a:pt x="943" y="5554"/>
                  </a:cubicBezTo>
                  <a:cubicBezTo>
                    <a:pt x="1824" y="3214"/>
                    <a:pt x="3557" y="934"/>
                    <a:pt x="6171" y="478"/>
                  </a:cubicBezTo>
                  <a:cubicBezTo>
                    <a:pt x="6515" y="416"/>
                    <a:pt x="6861" y="386"/>
                    <a:pt x="7205" y="386"/>
                  </a:cubicBezTo>
                  <a:cubicBezTo>
                    <a:pt x="9539" y="386"/>
                    <a:pt x="11819" y="1755"/>
                    <a:pt x="13223" y="3609"/>
                  </a:cubicBezTo>
                  <a:cubicBezTo>
                    <a:pt x="13232" y="3618"/>
                    <a:pt x="13241" y="3622"/>
                    <a:pt x="13249" y="3622"/>
                  </a:cubicBezTo>
                  <a:cubicBezTo>
                    <a:pt x="13268" y="3622"/>
                    <a:pt x="13284" y="3600"/>
                    <a:pt x="13284" y="3579"/>
                  </a:cubicBezTo>
                  <a:cubicBezTo>
                    <a:pt x="12858" y="2940"/>
                    <a:pt x="12341" y="2333"/>
                    <a:pt x="11794" y="1816"/>
                  </a:cubicBezTo>
                  <a:lnTo>
                    <a:pt x="11490" y="1573"/>
                  </a:lnTo>
                  <a:lnTo>
                    <a:pt x="11521" y="1573"/>
                  </a:lnTo>
                  <a:cubicBezTo>
                    <a:pt x="11825" y="1725"/>
                    <a:pt x="12128" y="1846"/>
                    <a:pt x="12463" y="1968"/>
                  </a:cubicBezTo>
                  <a:cubicBezTo>
                    <a:pt x="13071" y="2241"/>
                    <a:pt x="13618" y="2576"/>
                    <a:pt x="14165" y="3001"/>
                  </a:cubicBezTo>
                  <a:cubicBezTo>
                    <a:pt x="13648" y="2545"/>
                    <a:pt x="13101" y="2150"/>
                    <a:pt x="12524" y="1785"/>
                  </a:cubicBezTo>
                  <a:cubicBezTo>
                    <a:pt x="12220" y="1633"/>
                    <a:pt x="11916" y="1481"/>
                    <a:pt x="11612" y="1360"/>
                  </a:cubicBezTo>
                  <a:cubicBezTo>
                    <a:pt x="11399" y="1299"/>
                    <a:pt x="11217" y="1269"/>
                    <a:pt x="11004" y="1238"/>
                  </a:cubicBezTo>
                  <a:cubicBezTo>
                    <a:pt x="10670" y="995"/>
                    <a:pt x="10305" y="782"/>
                    <a:pt x="9910" y="600"/>
                  </a:cubicBezTo>
                  <a:cubicBezTo>
                    <a:pt x="9037" y="203"/>
                    <a:pt x="8087" y="1"/>
                    <a:pt x="7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181405" y="4201041"/>
              <a:ext cx="7752" cy="307915"/>
            </a:xfrm>
            <a:custGeom>
              <a:rect b="b" l="l" r="r" t="t"/>
              <a:pathLst>
                <a:path extrusionOk="0" h="15730" w="396">
                  <a:moveTo>
                    <a:pt x="183" y="0"/>
                  </a:moveTo>
                  <a:cubicBezTo>
                    <a:pt x="168" y="0"/>
                    <a:pt x="152" y="8"/>
                    <a:pt x="152" y="23"/>
                  </a:cubicBezTo>
                  <a:cubicBezTo>
                    <a:pt x="92" y="2090"/>
                    <a:pt x="92" y="4127"/>
                    <a:pt x="61" y="6163"/>
                  </a:cubicBezTo>
                  <a:cubicBezTo>
                    <a:pt x="31" y="8200"/>
                    <a:pt x="0" y="10206"/>
                    <a:pt x="61" y="12242"/>
                  </a:cubicBezTo>
                  <a:cubicBezTo>
                    <a:pt x="61" y="12820"/>
                    <a:pt x="92" y="13367"/>
                    <a:pt x="92" y="13944"/>
                  </a:cubicBezTo>
                  <a:cubicBezTo>
                    <a:pt x="122" y="14522"/>
                    <a:pt x="183" y="15099"/>
                    <a:pt x="183" y="15707"/>
                  </a:cubicBezTo>
                  <a:cubicBezTo>
                    <a:pt x="183" y="15722"/>
                    <a:pt x="198" y="15730"/>
                    <a:pt x="213" y="15730"/>
                  </a:cubicBezTo>
                  <a:cubicBezTo>
                    <a:pt x="228" y="15730"/>
                    <a:pt x="244" y="15722"/>
                    <a:pt x="244" y="15707"/>
                  </a:cubicBezTo>
                  <a:cubicBezTo>
                    <a:pt x="244" y="14674"/>
                    <a:pt x="365" y="13671"/>
                    <a:pt x="365" y="12668"/>
                  </a:cubicBezTo>
                  <a:cubicBezTo>
                    <a:pt x="396" y="11634"/>
                    <a:pt x="396" y="10601"/>
                    <a:pt x="396" y="9567"/>
                  </a:cubicBezTo>
                  <a:cubicBezTo>
                    <a:pt x="396" y="7531"/>
                    <a:pt x="304" y="5525"/>
                    <a:pt x="274" y="3488"/>
                  </a:cubicBezTo>
                  <a:cubicBezTo>
                    <a:pt x="274" y="2364"/>
                    <a:pt x="244" y="1178"/>
                    <a:pt x="213" y="23"/>
                  </a:cubicBezTo>
                  <a:cubicBezTo>
                    <a:pt x="213" y="8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1426545" y="3976571"/>
              <a:ext cx="57727" cy="628181"/>
            </a:xfrm>
            <a:custGeom>
              <a:rect b="b" l="l" r="r" t="t"/>
              <a:pathLst>
                <a:path extrusionOk="0" h="32091" w="2949">
                  <a:moveTo>
                    <a:pt x="0" y="1"/>
                  </a:moveTo>
                  <a:lnTo>
                    <a:pt x="0" y="1"/>
                  </a:lnTo>
                  <a:cubicBezTo>
                    <a:pt x="760" y="1824"/>
                    <a:pt x="1247" y="3739"/>
                    <a:pt x="1429" y="5685"/>
                  </a:cubicBezTo>
                  <a:cubicBezTo>
                    <a:pt x="1642" y="7721"/>
                    <a:pt x="1703" y="9727"/>
                    <a:pt x="1794" y="11764"/>
                  </a:cubicBezTo>
                  <a:cubicBezTo>
                    <a:pt x="2007" y="16110"/>
                    <a:pt x="2219" y="20426"/>
                    <a:pt x="2432" y="24743"/>
                  </a:cubicBezTo>
                  <a:cubicBezTo>
                    <a:pt x="2493" y="25958"/>
                    <a:pt x="2554" y="27174"/>
                    <a:pt x="2615" y="28360"/>
                  </a:cubicBezTo>
                  <a:cubicBezTo>
                    <a:pt x="2645" y="28968"/>
                    <a:pt x="2675" y="29575"/>
                    <a:pt x="2736" y="30183"/>
                  </a:cubicBezTo>
                  <a:cubicBezTo>
                    <a:pt x="2767" y="30761"/>
                    <a:pt x="2858" y="31430"/>
                    <a:pt x="2888" y="32068"/>
                  </a:cubicBezTo>
                  <a:cubicBezTo>
                    <a:pt x="2888" y="32083"/>
                    <a:pt x="2903" y="32091"/>
                    <a:pt x="2918" y="32091"/>
                  </a:cubicBezTo>
                  <a:cubicBezTo>
                    <a:pt x="2934" y="32091"/>
                    <a:pt x="2949" y="32083"/>
                    <a:pt x="2949" y="32068"/>
                  </a:cubicBezTo>
                  <a:cubicBezTo>
                    <a:pt x="2918" y="30974"/>
                    <a:pt x="2949" y="29879"/>
                    <a:pt x="2918" y="28755"/>
                  </a:cubicBezTo>
                  <a:cubicBezTo>
                    <a:pt x="2888" y="27661"/>
                    <a:pt x="2858" y="26566"/>
                    <a:pt x="2797" y="25502"/>
                  </a:cubicBezTo>
                  <a:cubicBezTo>
                    <a:pt x="2736" y="23314"/>
                    <a:pt x="2615" y="21125"/>
                    <a:pt x="2523" y="18967"/>
                  </a:cubicBezTo>
                  <a:cubicBezTo>
                    <a:pt x="2402" y="16779"/>
                    <a:pt x="2280" y="14560"/>
                    <a:pt x="2128" y="12372"/>
                  </a:cubicBezTo>
                  <a:cubicBezTo>
                    <a:pt x="2007" y="10335"/>
                    <a:pt x="1915" y="8268"/>
                    <a:pt x="1672" y="6201"/>
                  </a:cubicBezTo>
                  <a:cubicBezTo>
                    <a:pt x="1459" y="4074"/>
                    <a:pt x="912" y="19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1262407" y="3296391"/>
              <a:ext cx="428340" cy="551252"/>
            </a:xfrm>
            <a:custGeom>
              <a:rect b="b" l="l" r="r" t="t"/>
              <a:pathLst>
                <a:path extrusionOk="0" h="28161" w="21882">
                  <a:moveTo>
                    <a:pt x="1503" y="1"/>
                  </a:moveTo>
                  <a:cubicBezTo>
                    <a:pt x="510" y="1"/>
                    <a:pt x="0" y="766"/>
                    <a:pt x="787" y="3075"/>
                  </a:cubicBezTo>
                  <a:cubicBezTo>
                    <a:pt x="1911" y="6358"/>
                    <a:pt x="9814" y="16206"/>
                    <a:pt x="9693" y="16662"/>
                  </a:cubicBezTo>
                  <a:cubicBezTo>
                    <a:pt x="9662" y="16814"/>
                    <a:pt x="9115" y="16936"/>
                    <a:pt x="8933" y="17027"/>
                  </a:cubicBezTo>
                  <a:cubicBezTo>
                    <a:pt x="8394" y="17236"/>
                    <a:pt x="10505" y="28160"/>
                    <a:pt x="11760" y="28160"/>
                  </a:cubicBezTo>
                  <a:cubicBezTo>
                    <a:pt x="11780" y="28160"/>
                    <a:pt x="11800" y="28158"/>
                    <a:pt x="11820" y="28152"/>
                  </a:cubicBezTo>
                  <a:cubicBezTo>
                    <a:pt x="14617" y="27240"/>
                    <a:pt x="21182" y="22346"/>
                    <a:pt x="21456" y="19793"/>
                  </a:cubicBezTo>
                  <a:cubicBezTo>
                    <a:pt x="21881" y="15963"/>
                    <a:pt x="9389" y="5021"/>
                    <a:pt x="6440" y="2498"/>
                  </a:cubicBezTo>
                  <a:cubicBezTo>
                    <a:pt x="5480" y="1665"/>
                    <a:pt x="2966" y="1"/>
                    <a:pt x="150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1219988" y="3267674"/>
              <a:ext cx="283329" cy="265046"/>
            </a:xfrm>
            <a:custGeom>
              <a:rect b="b" l="l" r="r" t="t"/>
              <a:pathLst>
                <a:path extrusionOk="0" h="13540" w="14474">
                  <a:moveTo>
                    <a:pt x="1545" y="0"/>
                  </a:moveTo>
                  <a:cubicBezTo>
                    <a:pt x="125" y="0"/>
                    <a:pt x="0" y="1432"/>
                    <a:pt x="1859" y="4512"/>
                  </a:cubicBezTo>
                  <a:lnTo>
                    <a:pt x="7331" y="13539"/>
                  </a:lnTo>
                  <a:lnTo>
                    <a:pt x="14474" y="7612"/>
                  </a:lnTo>
                  <a:cubicBezTo>
                    <a:pt x="14474" y="7612"/>
                    <a:pt x="9671" y="4117"/>
                    <a:pt x="5507" y="1594"/>
                  </a:cubicBezTo>
                  <a:cubicBezTo>
                    <a:pt x="3799" y="548"/>
                    <a:pt x="2424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1353686" y="3407754"/>
              <a:ext cx="124634" cy="98423"/>
            </a:xfrm>
            <a:custGeom>
              <a:rect b="b" l="l" r="r" t="t"/>
              <a:pathLst>
                <a:path extrusionOk="0" h="5028" w="6367">
                  <a:moveTo>
                    <a:pt x="6306" y="0"/>
                  </a:moveTo>
                  <a:cubicBezTo>
                    <a:pt x="5212" y="791"/>
                    <a:pt x="926" y="4165"/>
                    <a:pt x="45" y="4955"/>
                  </a:cubicBezTo>
                  <a:cubicBezTo>
                    <a:pt x="0" y="4999"/>
                    <a:pt x="4" y="5028"/>
                    <a:pt x="34" y="5028"/>
                  </a:cubicBezTo>
                  <a:cubicBezTo>
                    <a:pt x="45" y="5028"/>
                    <a:pt x="59" y="5024"/>
                    <a:pt x="75" y="5016"/>
                  </a:cubicBezTo>
                  <a:cubicBezTo>
                    <a:pt x="2264" y="3465"/>
                    <a:pt x="4330" y="1824"/>
                    <a:pt x="6337" y="61"/>
                  </a:cubicBezTo>
                  <a:cubicBezTo>
                    <a:pt x="6367" y="31"/>
                    <a:pt x="6337" y="0"/>
                    <a:pt x="6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930314" y="3252268"/>
              <a:ext cx="501609" cy="543950"/>
            </a:xfrm>
            <a:custGeom>
              <a:rect b="b" l="l" r="r" t="t"/>
              <a:pathLst>
                <a:path extrusionOk="0" h="27788" w="25625">
                  <a:moveTo>
                    <a:pt x="13927" y="1"/>
                  </a:moveTo>
                  <a:cubicBezTo>
                    <a:pt x="12664" y="1"/>
                    <a:pt x="11349" y="399"/>
                    <a:pt x="10305" y="1348"/>
                  </a:cubicBezTo>
                  <a:cubicBezTo>
                    <a:pt x="4438" y="6697"/>
                    <a:pt x="0" y="27275"/>
                    <a:pt x="304" y="27670"/>
                  </a:cubicBezTo>
                  <a:cubicBezTo>
                    <a:pt x="322" y="27704"/>
                    <a:pt x="8151" y="27787"/>
                    <a:pt x="15040" y="27787"/>
                  </a:cubicBezTo>
                  <a:cubicBezTo>
                    <a:pt x="20359" y="27787"/>
                    <a:pt x="25118" y="27738"/>
                    <a:pt x="25290" y="27579"/>
                  </a:cubicBezTo>
                  <a:cubicBezTo>
                    <a:pt x="25624" y="27245"/>
                    <a:pt x="22068" y="11773"/>
                    <a:pt x="18208" y="2259"/>
                  </a:cubicBezTo>
                  <a:cubicBezTo>
                    <a:pt x="17674" y="935"/>
                    <a:pt x="15861" y="1"/>
                    <a:pt x="13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330157" y="3418795"/>
              <a:ext cx="35724" cy="114181"/>
            </a:xfrm>
            <a:custGeom>
              <a:rect b="b" l="l" r="r" t="t"/>
              <a:pathLst>
                <a:path extrusionOk="0" h="5833" w="1825">
                  <a:moveTo>
                    <a:pt x="45" y="0"/>
                  </a:moveTo>
                  <a:cubicBezTo>
                    <a:pt x="27" y="0"/>
                    <a:pt x="0" y="14"/>
                    <a:pt x="0" y="14"/>
                  </a:cubicBezTo>
                  <a:cubicBezTo>
                    <a:pt x="274" y="987"/>
                    <a:pt x="578" y="1959"/>
                    <a:pt x="882" y="2932"/>
                  </a:cubicBezTo>
                  <a:cubicBezTo>
                    <a:pt x="1003" y="3388"/>
                    <a:pt x="1125" y="3874"/>
                    <a:pt x="1277" y="4330"/>
                  </a:cubicBezTo>
                  <a:cubicBezTo>
                    <a:pt x="1429" y="4786"/>
                    <a:pt x="1642" y="5303"/>
                    <a:pt x="1763" y="5819"/>
                  </a:cubicBezTo>
                  <a:cubicBezTo>
                    <a:pt x="1763" y="5830"/>
                    <a:pt x="1770" y="5833"/>
                    <a:pt x="1779" y="5833"/>
                  </a:cubicBezTo>
                  <a:cubicBezTo>
                    <a:pt x="1797" y="5833"/>
                    <a:pt x="1824" y="5819"/>
                    <a:pt x="1824" y="5819"/>
                  </a:cubicBezTo>
                  <a:cubicBezTo>
                    <a:pt x="1672" y="5364"/>
                    <a:pt x="1611" y="4816"/>
                    <a:pt x="1490" y="4330"/>
                  </a:cubicBezTo>
                  <a:cubicBezTo>
                    <a:pt x="1368" y="3844"/>
                    <a:pt x="1216" y="3357"/>
                    <a:pt x="1064" y="2871"/>
                  </a:cubicBezTo>
                  <a:lnTo>
                    <a:pt x="943" y="2537"/>
                  </a:lnTo>
                  <a:cubicBezTo>
                    <a:pt x="882" y="1929"/>
                    <a:pt x="791" y="1351"/>
                    <a:pt x="699" y="774"/>
                  </a:cubicBezTo>
                  <a:cubicBezTo>
                    <a:pt x="699" y="764"/>
                    <a:pt x="693" y="760"/>
                    <a:pt x="685" y="760"/>
                  </a:cubicBezTo>
                  <a:cubicBezTo>
                    <a:pt x="669" y="760"/>
                    <a:pt x="649" y="774"/>
                    <a:pt x="669" y="774"/>
                  </a:cubicBezTo>
                  <a:cubicBezTo>
                    <a:pt x="699" y="1199"/>
                    <a:pt x="730" y="1625"/>
                    <a:pt x="821" y="2081"/>
                  </a:cubicBezTo>
                  <a:cubicBezTo>
                    <a:pt x="578" y="1382"/>
                    <a:pt x="335" y="683"/>
                    <a:pt x="61" y="14"/>
                  </a:cubicBezTo>
                  <a:cubicBezTo>
                    <a:pt x="61" y="4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1274270" y="3626703"/>
              <a:ext cx="216558" cy="67867"/>
            </a:xfrm>
            <a:custGeom>
              <a:rect b="b" l="l" r="r" t="t"/>
              <a:pathLst>
                <a:path extrusionOk="0" h="3467" w="11063">
                  <a:moveTo>
                    <a:pt x="6540" y="0"/>
                  </a:moveTo>
                  <a:cubicBezTo>
                    <a:pt x="4929" y="0"/>
                    <a:pt x="1" y="1292"/>
                    <a:pt x="241" y="2554"/>
                  </a:cubicBezTo>
                  <a:cubicBezTo>
                    <a:pt x="337" y="3054"/>
                    <a:pt x="939" y="3209"/>
                    <a:pt x="1693" y="3209"/>
                  </a:cubicBezTo>
                  <a:cubicBezTo>
                    <a:pt x="2864" y="3209"/>
                    <a:pt x="4398" y="2834"/>
                    <a:pt x="4953" y="2797"/>
                  </a:cubicBezTo>
                  <a:cubicBezTo>
                    <a:pt x="5057" y="2790"/>
                    <a:pt x="5151" y="2787"/>
                    <a:pt x="5236" y="2787"/>
                  </a:cubicBezTo>
                  <a:cubicBezTo>
                    <a:pt x="5899" y="2787"/>
                    <a:pt x="6002" y="2991"/>
                    <a:pt x="5652" y="3314"/>
                  </a:cubicBezTo>
                  <a:cubicBezTo>
                    <a:pt x="5586" y="3358"/>
                    <a:pt x="5521" y="3402"/>
                    <a:pt x="5455" y="3434"/>
                  </a:cubicBezTo>
                  <a:lnTo>
                    <a:pt x="5455" y="3434"/>
                  </a:lnTo>
                  <a:cubicBezTo>
                    <a:pt x="6874" y="2829"/>
                    <a:pt x="11062" y="457"/>
                    <a:pt x="11062" y="457"/>
                  </a:cubicBezTo>
                  <a:cubicBezTo>
                    <a:pt x="11062" y="457"/>
                    <a:pt x="8114" y="31"/>
                    <a:pt x="6594" y="1"/>
                  </a:cubicBezTo>
                  <a:cubicBezTo>
                    <a:pt x="6576" y="1"/>
                    <a:pt x="6558" y="0"/>
                    <a:pt x="6540" y="0"/>
                  </a:cubicBezTo>
                  <a:close/>
                  <a:moveTo>
                    <a:pt x="5455" y="3434"/>
                  </a:moveTo>
                  <a:cubicBezTo>
                    <a:pt x="5428" y="3445"/>
                    <a:pt x="5403" y="3456"/>
                    <a:pt x="5378" y="3466"/>
                  </a:cubicBezTo>
                  <a:cubicBezTo>
                    <a:pt x="5404" y="3458"/>
                    <a:pt x="5429" y="3447"/>
                    <a:pt x="5455" y="3434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932703" y="3633065"/>
              <a:ext cx="217615" cy="66261"/>
            </a:xfrm>
            <a:custGeom>
              <a:rect b="b" l="l" r="r" t="t"/>
              <a:pathLst>
                <a:path extrusionOk="0" h="3385" w="11117">
                  <a:moveTo>
                    <a:pt x="4760" y="0"/>
                  </a:moveTo>
                  <a:cubicBezTo>
                    <a:pt x="4652" y="0"/>
                    <a:pt x="4554" y="3"/>
                    <a:pt x="4468" y="10"/>
                  </a:cubicBezTo>
                  <a:cubicBezTo>
                    <a:pt x="2948" y="162"/>
                    <a:pt x="0" y="770"/>
                    <a:pt x="0" y="770"/>
                  </a:cubicBezTo>
                  <a:cubicBezTo>
                    <a:pt x="0" y="770"/>
                    <a:pt x="4529" y="2928"/>
                    <a:pt x="5897" y="3384"/>
                  </a:cubicBezTo>
                  <a:cubicBezTo>
                    <a:pt x="5806" y="3354"/>
                    <a:pt x="5714" y="3293"/>
                    <a:pt x="5623" y="3263"/>
                  </a:cubicBezTo>
                  <a:cubicBezTo>
                    <a:pt x="5198" y="2928"/>
                    <a:pt x="5350" y="2716"/>
                    <a:pt x="6262" y="2716"/>
                  </a:cubicBezTo>
                  <a:cubicBezTo>
                    <a:pt x="6281" y="2715"/>
                    <a:pt x="6302" y="2715"/>
                    <a:pt x="6324" y="2715"/>
                  </a:cubicBezTo>
                  <a:cubicBezTo>
                    <a:pt x="6857" y="2715"/>
                    <a:pt x="8048" y="2896"/>
                    <a:pt x="9092" y="2896"/>
                  </a:cubicBezTo>
                  <a:cubicBezTo>
                    <a:pt x="10060" y="2896"/>
                    <a:pt x="10901" y="2740"/>
                    <a:pt x="10973" y="2138"/>
                  </a:cubicBezTo>
                  <a:cubicBezTo>
                    <a:pt x="11116" y="934"/>
                    <a:pt x="6554" y="0"/>
                    <a:pt x="476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31587" y="3286877"/>
              <a:ext cx="406436" cy="572608"/>
            </a:xfrm>
            <a:custGeom>
              <a:rect b="b" l="l" r="r" t="t"/>
              <a:pathLst>
                <a:path extrusionOk="0" h="29252" w="20763">
                  <a:moveTo>
                    <a:pt x="19592" y="1"/>
                  </a:moveTo>
                  <a:cubicBezTo>
                    <a:pt x="18154" y="1"/>
                    <a:pt x="15359" y="2376"/>
                    <a:pt x="14377" y="3318"/>
                  </a:cubicBezTo>
                  <a:cubicBezTo>
                    <a:pt x="11611" y="6054"/>
                    <a:pt x="0" y="17787"/>
                    <a:pt x="699" y="21616"/>
                  </a:cubicBezTo>
                  <a:cubicBezTo>
                    <a:pt x="1155" y="24109"/>
                    <a:pt x="8055" y="28547"/>
                    <a:pt x="10912" y="29246"/>
                  </a:cubicBezTo>
                  <a:cubicBezTo>
                    <a:pt x="10929" y="29250"/>
                    <a:pt x="10945" y="29252"/>
                    <a:pt x="10962" y="29252"/>
                  </a:cubicBezTo>
                  <a:cubicBezTo>
                    <a:pt x="12195" y="29252"/>
                    <a:pt x="13550" y="18118"/>
                    <a:pt x="13010" y="17938"/>
                  </a:cubicBezTo>
                  <a:cubicBezTo>
                    <a:pt x="12797" y="17908"/>
                    <a:pt x="12250" y="17817"/>
                    <a:pt x="12219" y="17665"/>
                  </a:cubicBezTo>
                  <a:cubicBezTo>
                    <a:pt x="12067" y="17209"/>
                    <a:pt x="19332" y="6145"/>
                    <a:pt x="20213" y="2771"/>
                  </a:cubicBezTo>
                  <a:cubicBezTo>
                    <a:pt x="20762" y="715"/>
                    <a:pt x="20381" y="1"/>
                    <a:pt x="19592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882120" y="3274212"/>
              <a:ext cx="274794" cy="276947"/>
            </a:xfrm>
            <a:custGeom>
              <a:rect b="b" l="l" r="r" t="t"/>
              <a:pathLst>
                <a:path extrusionOk="0" h="14148" w="14038">
                  <a:moveTo>
                    <a:pt x="12674" y="0"/>
                  </a:moveTo>
                  <a:cubicBezTo>
                    <a:pt x="11922" y="0"/>
                    <a:pt x="10755" y="535"/>
                    <a:pt x="9241" y="1625"/>
                  </a:cubicBezTo>
                  <a:cubicBezTo>
                    <a:pt x="5259" y="4452"/>
                    <a:pt x="0" y="8737"/>
                    <a:pt x="0" y="8737"/>
                  </a:cubicBezTo>
                  <a:lnTo>
                    <a:pt x="7539" y="14148"/>
                  </a:lnTo>
                  <a:cubicBezTo>
                    <a:pt x="7539" y="14148"/>
                    <a:pt x="10639" y="8342"/>
                    <a:pt x="12341" y="5029"/>
                  </a:cubicBezTo>
                  <a:cubicBezTo>
                    <a:pt x="14038" y="1714"/>
                    <a:pt x="14020" y="0"/>
                    <a:pt x="1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015682" y="3399572"/>
              <a:ext cx="94332" cy="153409"/>
            </a:xfrm>
            <a:custGeom>
              <a:rect b="b" l="l" r="r" t="t"/>
              <a:pathLst>
                <a:path extrusionOk="0" h="7837" w="4819">
                  <a:moveTo>
                    <a:pt x="4800" y="0"/>
                  </a:moveTo>
                  <a:cubicBezTo>
                    <a:pt x="4789" y="0"/>
                    <a:pt x="4773" y="8"/>
                    <a:pt x="4758" y="23"/>
                  </a:cubicBezTo>
                  <a:cubicBezTo>
                    <a:pt x="4089" y="1300"/>
                    <a:pt x="3330" y="2546"/>
                    <a:pt x="2661" y="3823"/>
                  </a:cubicBezTo>
                  <a:cubicBezTo>
                    <a:pt x="2327" y="4431"/>
                    <a:pt x="2023" y="5069"/>
                    <a:pt x="1688" y="5707"/>
                  </a:cubicBezTo>
                  <a:cubicBezTo>
                    <a:pt x="1384" y="6346"/>
                    <a:pt x="1111" y="7014"/>
                    <a:pt x="776" y="7653"/>
                  </a:cubicBezTo>
                  <a:cubicBezTo>
                    <a:pt x="746" y="7653"/>
                    <a:pt x="138" y="7288"/>
                    <a:pt x="77" y="7227"/>
                  </a:cubicBezTo>
                  <a:cubicBezTo>
                    <a:pt x="63" y="7212"/>
                    <a:pt x="50" y="7207"/>
                    <a:pt x="40" y="7207"/>
                  </a:cubicBezTo>
                  <a:cubicBezTo>
                    <a:pt x="7" y="7207"/>
                    <a:pt x="1" y="7265"/>
                    <a:pt x="47" y="7288"/>
                  </a:cubicBezTo>
                  <a:cubicBezTo>
                    <a:pt x="106" y="7347"/>
                    <a:pt x="739" y="7836"/>
                    <a:pt x="803" y="7836"/>
                  </a:cubicBezTo>
                  <a:cubicBezTo>
                    <a:pt x="804" y="7836"/>
                    <a:pt x="806" y="7836"/>
                    <a:pt x="807" y="7835"/>
                  </a:cubicBezTo>
                  <a:cubicBezTo>
                    <a:pt x="1111" y="7166"/>
                    <a:pt x="1567" y="6467"/>
                    <a:pt x="1901" y="5829"/>
                  </a:cubicBezTo>
                  <a:cubicBezTo>
                    <a:pt x="2235" y="5191"/>
                    <a:pt x="2570" y="4552"/>
                    <a:pt x="2904" y="3914"/>
                  </a:cubicBezTo>
                  <a:cubicBezTo>
                    <a:pt x="3178" y="3397"/>
                    <a:pt x="3421" y="2850"/>
                    <a:pt x="3694" y="2303"/>
                  </a:cubicBezTo>
                  <a:cubicBezTo>
                    <a:pt x="3694" y="2303"/>
                    <a:pt x="3725" y="2273"/>
                    <a:pt x="3725" y="2242"/>
                  </a:cubicBezTo>
                  <a:lnTo>
                    <a:pt x="3998" y="1969"/>
                  </a:lnTo>
                  <a:cubicBezTo>
                    <a:pt x="4150" y="1786"/>
                    <a:pt x="4333" y="1573"/>
                    <a:pt x="4485" y="1361"/>
                  </a:cubicBezTo>
                  <a:lnTo>
                    <a:pt x="4485" y="1361"/>
                  </a:lnTo>
                  <a:cubicBezTo>
                    <a:pt x="4272" y="1604"/>
                    <a:pt x="4029" y="1847"/>
                    <a:pt x="3816" y="2090"/>
                  </a:cubicBezTo>
                  <a:cubicBezTo>
                    <a:pt x="4150" y="1391"/>
                    <a:pt x="4454" y="692"/>
                    <a:pt x="4819" y="23"/>
                  </a:cubicBezTo>
                  <a:cubicBezTo>
                    <a:pt x="4819" y="8"/>
                    <a:pt x="4811" y="0"/>
                    <a:pt x="4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906511" y="3434533"/>
              <a:ext cx="131466" cy="89419"/>
            </a:xfrm>
            <a:custGeom>
              <a:rect b="b" l="l" r="r" t="t"/>
              <a:pathLst>
                <a:path extrusionOk="0" h="4568" w="6716">
                  <a:moveTo>
                    <a:pt x="61" y="0"/>
                  </a:moveTo>
                  <a:cubicBezTo>
                    <a:pt x="31" y="0"/>
                    <a:pt x="1" y="31"/>
                    <a:pt x="31" y="61"/>
                  </a:cubicBezTo>
                  <a:cubicBezTo>
                    <a:pt x="2159" y="1672"/>
                    <a:pt x="4347" y="3161"/>
                    <a:pt x="6627" y="4560"/>
                  </a:cubicBezTo>
                  <a:cubicBezTo>
                    <a:pt x="6644" y="4565"/>
                    <a:pt x="6658" y="4568"/>
                    <a:pt x="6669" y="4568"/>
                  </a:cubicBezTo>
                  <a:cubicBezTo>
                    <a:pt x="6716" y="4568"/>
                    <a:pt x="6706" y="4523"/>
                    <a:pt x="6657" y="4499"/>
                  </a:cubicBezTo>
                  <a:cubicBezTo>
                    <a:pt x="5715" y="3769"/>
                    <a:pt x="1216" y="699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026115" y="3551143"/>
              <a:ext cx="170185" cy="317741"/>
            </a:xfrm>
            <a:custGeom>
              <a:rect b="b" l="l" r="r" t="t"/>
              <a:pathLst>
                <a:path extrusionOk="0" h="16232" w="8694">
                  <a:moveTo>
                    <a:pt x="0" y="1"/>
                  </a:moveTo>
                  <a:lnTo>
                    <a:pt x="0" y="14682"/>
                  </a:lnTo>
                  <a:lnTo>
                    <a:pt x="8693" y="16232"/>
                  </a:lnTo>
                  <a:lnTo>
                    <a:pt x="8693" y="15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33162" y="3551143"/>
              <a:ext cx="169598" cy="317741"/>
            </a:xfrm>
            <a:custGeom>
              <a:rect b="b" l="l" r="r" t="t"/>
              <a:pathLst>
                <a:path extrusionOk="0" h="16232" w="8664">
                  <a:moveTo>
                    <a:pt x="8664" y="1"/>
                  </a:moveTo>
                  <a:lnTo>
                    <a:pt x="1" y="1551"/>
                  </a:lnTo>
                  <a:lnTo>
                    <a:pt x="1" y="16232"/>
                  </a:lnTo>
                  <a:lnTo>
                    <a:pt x="8664" y="14682"/>
                  </a:lnTo>
                  <a:lnTo>
                    <a:pt x="8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1196282" y="3580897"/>
              <a:ext cx="36899" cy="287987"/>
            </a:xfrm>
            <a:custGeom>
              <a:rect b="b" l="l" r="r" t="t"/>
              <a:pathLst>
                <a:path extrusionOk="0" h="14712" w="1885">
                  <a:moveTo>
                    <a:pt x="0" y="1"/>
                  </a:moveTo>
                  <a:lnTo>
                    <a:pt x="0" y="14712"/>
                  </a:lnTo>
                  <a:lnTo>
                    <a:pt x="1885" y="14712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891634" y="3648725"/>
              <a:ext cx="302884" cy="250658"/>
            </a:xfrm>
            <a:custGeom>
              <a:rect b="b" l="l" r="r" t="t"/>
              <a:pathLst>
                <a:path extrusionOk="0" h="12805" w="15473">
                  <a:moveTo>
                    <a:pt x="2098" y="1"/>
                  </a:moveTo>
                  <a:lnTo>
                    <a:pt x="1" y="9575"/>
                  </a:lnTo>
                  <a:cubicBezTo>
                    <a:pt x="791" y="9940"/>
                    <a:pt x="5989" y="12250"/>
                    <a:pt x="7478" y="12615"/>
                  </a:cubicBezTo>
                  <a:cubicBezTo>
                    <a:pt x="8000" y="12732"/>
                    <a:pt x="8691" y="12804"/>
                    <a:pt x="9402" y="12804"/>
                  </a:cubicBezTo>
                  <a:cubicBezTo>
                    <a:pt x="10717" y="12804"/>
                    <a:pt x="12102" y="12556"/>
                    <a:pt x="12615" y="11885"/>
                  </a:cubicBezTo>
                  <a:cubicBezTo>
                    <a:pt x="13192" y="11156"/>
                    <a:pt x="12676" y="10821"/>
                    <a:pt x="12676" y="10821"/>
                  </a:cubicBezTo>
                  <a:cubicBezTo>
                    <a:pt x="12676" y="10821"/>
                    <a:pt x="14317" y="10335"/>
                    <a:pt x="14591" y="9241"/>
                  </a:cubicBezTo>
                  <a:cubicBezTo>
                    <a:pt x="14864" y="8116"/>
                    <a:pt x="13284" y="8086"/>
                    <a:pt x="13162" y="8086"/>
                  </a:cubicBezTo>
                  <a:cubicBezTo>
                    <a:pt x="13284" y="8086"/>
                    <a:pt x="15107" y="7903"/>
                    <a:pt x="15290" y="6779"/>
                  </a:cubicBezTo>
                  <a:cubicBezTo>
                    <a:pt x="15472" y="5593"/>
                    <a:pt x="13405" y="5533"/>
                    <a:pt x="13405" y="5533"/>
                  </a:cubicBezTo>
                  <a:cubicBezTo>
                    <a:pt x="13405" y="5533"/>
                    <a:pt x="15047" y="5046"/>
                    <a:pt x="14925" y="4013"/>
                  </a:cubicBezTo>
                  <a:cubicBezTo>
                    <a:pt x="14873" y="3508"/>
                    <a:pt x="14425" y="3384"/>
                    <a:pt x="13804" y="3384"/>
                  </a:cubicBezTo>
                  <a:cubicBezTo>
                    <a:pt x="13201" y="3384"/>
                    <a:pt x="12435" y="3501"/>
                    <a:pt x="11714" y="3501"/>
                  </a:cubicBezTo>
                  <a:cubicBezTo>
                    <a:pt x="11437" y="3501"/>
                    <a:pt x="11165" y="3484"/>
                    <a:pt x="10913" y="3435"/>
                  </a:cubicBezTo>
                  <a:cubicBezTo>
                    <a:pt x="9910" y="3223"/>
                    <a:pt x="8937" y="2949"/>
                    <a:pt x="7995" y="2615"/>
                  </a:cubicBezTo>
                  <a:cubicBezTo>
                    <a:pt x="6597" y="2159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1039309" y="3746739"/>
              <a:ext cx="115943" cy="21454"/>
            </a:xfrm>
            <a:custGeom>
              <a:rect b="b" l="l" r="r" t="t"/>
              <a:pathLst>
                <a:path extrusionOk="0" h="1096" w="5923">
                  <a:moveTo>
                    <a:pt x="39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351" y="695"/>
                    <a:pt x="2382" y="1096"/>
                    <a:pt x="3530" y="1096"/>
                  </a:cubicBezTo>
                  <a:cubicBezTo>
                    <a:pt x="4224" y="1096"/>
                    <a:pt x="4960" y="949"/>
                    <a:pt x="5831" y="617"/>
                  </a:cubicBezTo>
                  <a:cubicBezTo>
                    <a:pt x="5922" y="586"/>
                    <a:pt x="5892" y="495"/>
                    <a:pt x="5800" y="495"/>
                  </a:cubicBezTo>
                  <a:cubicBezTo>
                    <a:pt x="4910" y="689"/>
                    <a:pt x="4195" y="785"/>
                    <a:pt x="3530" y="785"/>
                  </a:cubicBezTo>
                  <a:cubicBezTo>
                    <a:pt x="2426" y="785"/>
                    <a:pt x="1460" y="521"/>
                    <a:pt x="56" y="9"/>
                  </a:cubicBezTo>
                  <a:cubicBezTo>
                    <a:pt x="50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1030265" y="3795089"/>
              <a:ext cx="123185" cy="19712"/>
            </a:xfrm>
            <a:custGeom>
              <a:rect b="b" l="l" r="r" t="t"/>
              <a:pathLst>
                <a:path extrusionOk="0" h="1007" w="6293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556" y="621"/>
                    <a:pt x="2686" y="1006"/>
                    <a:pt x="4003" y="1006"/>
                  </a:cubicBezTo>
                  <a:cubicBezTo>
                    <a:pt x="4656" y="1006"/>
                    <a:pt x="5355" y="912"/>
                    <a:pt x="6171" y="700"/>
                  </a:cubicBezTo>
                  <a:cubicBezTo>
                    <a:pt x="6293" y="670"/>
                    <a:pt x="6293" y="578"/>
                    <a:pt x="6171" y="578"/>
                  </a:cubicBezTo>
                  <a:cubicBezTo>
                    <a:pt x="5425" y="669"/>
                    <a:pt x="4793" y="714"/>
                    <a:pt x="4209" y="714"/>
                  </a:cubicBezTo>
                  <a:cubicBezTo>
                    <a:pt x="2842" y="714"/>
                    <a:pt x="1735" y="46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1019656" y="3840191"/>
              <a:ext cx="123088" cy="25232"/>
            </a:xfrm>
            <a:custGeom>
              <a:rect b="b" l="l" r="r" t="t"/>
              <a:pathLst>
                <a:path extrusionOk="0" h="1289" w="6288">
                  <a:moveTo>
                    <a:pt x="63" y="1"/>
                  </a:moveTo>
                  <a:cubicBezTo>
                    <a:pt x="19" y="1"/>
                    <a:pt x="0" y="72"/>
                    <a:pt x="26" y="98"/>
                  </a:cubicBezTo>
                  <a:cubicBezTo>
                    <a:pt x="1568" y="943"/>
                    <a:pt x="2845" y="1289"/>
                    <a:pt x="4215" y="1289"/>
                  </a:cubicBezTo>
                  <a:cubicBezTo>
                    <a:pt x="4817" y="1289"/>
                    <a:pt x="5437" y="1222"/>
                    <a:pt x="6105" y="1101"/>
                  </a:cubicBezTo>
                  <a:cubicBezTo>
                    <a:pt x="6288" y="1071"/>
                    <a:pt x="6288" y="1010"/>
                    <a:pt x="6136" y="1010"/>
                  </a:cubicBezTo>
                  <a:cubicBezTo>
                    <a:pt x="5675" y="1033"/>
                    <a:pt x="5253" y="1046"/>
                    <a:pt x="4858" y="1046"/>
                  </a:cubicBezTo>
                  <a:cubicBezTo>
                    <a:pt x="3141" y="1046"/>
                    <a:pt x="1915" y="798"/>
                    <a:pt x="87" y="7"/>
                  </a:cubicBezTo>
                  <a:cubicBezTo>
                    <a:pt x="79" y="3"/>
                    <a:pt x="71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1237331" y="3635630"/>
              <a:ext cx="307641" cy="260563"/>
            </a:xfrm>
            <a:custGeom>
              <a:rect b="b" l="l" r="r" t="t"/>
              <a:pathLst>
                <a:path extrusionOk="0" h="13311" w="15716">
                  <a:moveTo>
                    <a:pt x="12949" y="1"/>
                  </a:moveTo>
                  <a:cubicBezTo>
                    <a:pt x="12949" y="1"/>
                    <a:pt x="8603" y="2463"/>
                    <a:pt x="7265" y="3010"/>
                  </a:cubicBezTo>
                  <a:lnTo>
                    <a:pt x="7235" y="3010"/>
                  </a:lnTo>
                  <a:cubicBezTo>
                    <a:pt x="6293" y="3436"/>
                    <a:pt x="5350" y="3770"/>
                    <a:pt x="4378" y="4074"/>
                  </a:cubicBezTo>
                  <a:cubicBezTo>
                    <a:pt x="3965" y="4179"/>
                    <a:pt x="3495" y="4202"/>
                    <a:pt x="3025" y="4202"/>
                  </a:cubicBezTo>
                  <a:cubicBezTo>
                    <a:pt x="2649" y="4202"/>
                    <a:pt x="2274" y="4187"/>
                    <a:pt x="1929" y="4187"/>
                  </a:cubicBezTo>
                  <a:cubicBezTo>
                    <a:pt x="1086" y="4187"/>
                    <a:pt x="427" y="4277"/>
                    <a:pt x="396" y="4895"/>
                  </a:cubicBezTo>
                  <a:cubicBezTo>
                    <a:pt x="365" y="5958"/>
                    <a:pt x="2037" y="6323"/>
                    <a:pt x="2037" y="6323"/>
                  </a:cubicBezTo>
                  <a:cubicBezTo>
                    <a:pt x="2037" y="6323"/>
                    <a:pt x="1" y="6536"/>
                    <a:pt x="274" y="7691"/>
                  </a:cubicBezTo>
                  <a:cubicBezTo>
                    <a:pt x="548" y="8816"/>
                    <a:pt x="2372" y="8846"/>
                    <a:pt x="2493" y="8846"/>
                  </a:cubicBezTo>
                  <a:cubicBezTo>
                    <a:pt x="2402" y="8846"/>
                    <a:pt x="791" y="8998"/>
                    <a:pt x="1156" y="10092"/>
                  </a:cubicBezTo>
                  <a:cubicBezTo>
                    <a:pt x="1490" y="11186"/>
                    <a:pt x="3131" y="11551"/>
                    <a:pt x="3131" y="11551"/>
                  </a:cubicBezTo>
                  <a:cubicBezTo>
                    <a:pt x="3131" y="11551"/>
                    <a:pt x="2675" y="11886"/>
                    <a:pt x="3283" y="12585"/>
                  </a:cubicBezTo>
                  <a:cubicBezTo>
                    <a:pt x="3764" y="13114"/>
                    <a:pt x="4821" y="13311"/>
                    <a:pt x="5920" y="13311"/>
                  </a:cubicBezTo>
                  <a:cubicBezTo>
                    <a:pt x="6839" y="13311"/>
                    <a:pt x="7786" y="13174"/>
                    <a:pt x="8451" y="12980"/>
                  </a:cubicBezTo>
                  <a:cubicBezTo>
                    <a:pt x="9910" y="12524"/>
                    <a:pt x="14955" y="9819"/>
                    <a:pt x="15715" y="9393"/>
                  </a:cubicBezTo>
                  <a:lnTo>
                    <a:pt x="12949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1276599" y="3740944"/>
              <a:ext cx="115453" cy="26720"/>
            </a:xfrm>
            <a:custGeom>
              <a:rect b="b" l="l" r="r" t="t"/>
              <a:pathLst>
                <a:path extrusionOk="0" h="1365" w="5898">
                  <a:moveTo>
                    <a:pt x="5806" y="1"/>
                  </a:moveTo>
                  <a:cubicBezTo>
                    <a:pt x="4230" y="711"/>
                    <a:pt x="3205" y="1049"/>
                    <a:pt x="1831" y="1049"/>
                  </a:cubicBezTo>
                  <a:cubicBezTo>
                    <a:pt x="1324" y="1049"/>
                    <a:pt x="770" y="1003"/>
                    <a:pt x="122" y="913"/>
                  </a:cubicBezTo>
                  <a:cubicBezTo>
                    <a:pt x="31" y="913"/>
                    <a:pt x="1" y="1004"/>
                    <a:pt x="122" y="1034"/>
                  </a:cubicBezTo>
                  <a:cubicBezTo>
                    <a:pt x="850" y="1261"/>
                    <a:pt x="1481" y="1365"/>
                    <a:pt x="2066" y="1365"/>
                  </a:cubicBezTo>
                  <a:cubicBezTo>
                    <a:pt x="3362" y="1365"/>
                    <a:pt x="4434" y="857"/>
                    <a:pt x="5837" y="62"/>
                  </a:cubicBezTo>
                  <a:cubicBezTo>
                    <a:pt x="5898" y="62"/>
                    <a:pt x="5867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1281963" y="3788551"/>
              <a:ext cx="122579" cy="25389"/>
            </a:xfrm>
            <a:custGeom>
              <a:rect b="b" l="l" r="r" t="t"/>
              <a:pathLst>
                <a:path extrusionOk="0" h="1297" w="6262">
                  <a:moveTo>
                    <a:pt x="6201" y="1"/>
                  </a:moveTo>
                  <a:cubicBezTo>
                    <a:pt x="4183" y="725"/>
                    <a:pt x="3024" y="1031"/>
                    <a:pt x="1167" y="1031"/>
                  </a:cubicBezTo>
                  <a:cubicBezTo>
                    <a:pt x="843" y="1031"/>
                    <a:pt x="497" y="1022"/>
                    <a:pt x="122" y="1004"/>
                  </a:cubicBezTo>
                  <a:cubicBezTo>
                    <a:pt x="0" y="1004"/>
                    <a:pt x="31" y="1125"/>
                    <a:pt x="152" y="1125"/>
                  </a:cubicBezTo>
                  <a:cubicBezTo>
                    <a:pt x="789" y="1242"/>
                    <a:pt x="1351" y="1297"/>
                    <a:pt x="1872" y="1297"/>
                  </a:cubicBezTo>
                  <a:cubicBezTo>
                    <a:pt x="3388" y="1297"/>
                    <a:pt x="4557" y="831"/>
                    <a:pt x="6231" y="61"/>
                  </a:cubicBezTo>
                  <a:cubicBezTo>
                    <a:pt x="6262" y="31"/>
                    <a:pt x="6231" y="1"/>
                    <a:pt x="6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1296233" y="3833065"/>
              <a:ext cx="121835" cy="31007"/>
            </a:xfrm>
            <a:custGeom>
              <a:rect b="b" l="l" r="r" t="t"/>
              <a:pathLst>
                <a:path extrusionOk="0" h="1584" w="6224">
                  <a:moveTo>
                    <a:pt x="6136" y="0"/>
                  </a:moveTo>
                  <a:cubicBezTo>
                    <a:pt x="6127" y="0"/>
                    <a:pt x="6119" y="2"/>
                    <a:pt x="6110" y="6"/>
                  </a:cubicBezTo>
                  <a:cubicBezTo>
                    <a:pt x="3952" y="1131"/>
                    <a:pt x="2615" y="1374"/>
                    <a:pt x="153" y="1435"/>
                  </a:cubicBezTo>
                  <a:cubicBezTo>
                    <a:pt x="1" y="1435"/>
                    <a:pt x="31" y="1496"/>
                    <a:pt x="183" y="1496"/>
                  </a:cubicBezTo>
                  <a:cubicBezTo>
                    <a:pt x="650" y="1553"/>
                    <a:pt x="1093" y="1584"/>
                    <a:pt x="1521" y="1584"/>
                  </a:cubicBezTo>
                  <a:cubicBezTo>
                    <a:pt x="3125" y="1584"/>
                    <a:pt x="4516" y="1153"/>
                    <a:pt x="6171" y="97"/>
                  </a:cubicBezTo>
                  <a:cubicBezTo>
                    <a:pt x="6223" y="71"/>
                    <a:pt x="6186" y="0"/>
                    <a:pt x="6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1245064" y="3419049"/>
              <a:ext cx="88675" cy="89282"/>
            </a:xfrm>
            <a:custGeom>
              <a:rect b="b" l="l" r="r" t="t"/>
              <a:pathLst>
                <a:path extrusionOk="0" h="4561" w="4530">
                  <a:moveTo>
                    <a:pt x="3861" y="1"/>
                  </a:moveTo>
                  <a:lnTo>
                    <a:pt x="1" y="244"/>
                  </a:lnTo>
                  <a:lnTo>
                    <a:pt x="457" y="3466"/>
                  </a:lnTo>
                  <a:lnTo>
                    <a:pt x="2645" y="4560"/>
                  </a:lnTo>
                  <a:lnTo>
                    <a:pt x="4530" y="3132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1134992" y="3181054"/>
              <a:ext cx="117822" cy="175177"/>
            </a:xfrm>
            <a:custGeom>
              <a:rect b="b" l="l" r="r" t="t"/>
              <a:pathLst>
                <a:path extrusionOk="0" h="8949" w="6019">
                  <a:moveTo>
                    <a:pt x="1" y="1"/>
                  </a:moveTo>
                  <a:lnTo>
                    <a:pt x="1" y="1"/>
                  </a:lnTo>
                  <a:cubicBezTo>
                    <a:pt x="92" y="943"/>
                    <a:pt x="92" y="1976"/>
                    <a:pt x="92" y="2919"/>
                  </a:cubicBezTo>
                  <a:cubicBezTo>
                    <a:pt x="61" y="4438"/>
                    <a:pt x="31" y="5654"/>
                    <a:pt x="61" y="5776"/>
                  </a:cubicBezTo>
                  <a:cubicBezTo>
                    <a:pt x="577" y="7350"/>
                    <a:pt x="2135" y="8948"/>
                    <a:pt x="3414" y="8948"/>
                  </a:cubicBezTo>
                  <a:cubicBezTo>
                    <a:pt x="3568" y="8948"/>
                    <a:pt x="3718" y="8925"/>
                    <a:pt x="3861" y="8876"/>
                  </a:cubicBezTo>
                  <a:cubicBezTo>
                    <a:pt x="5168" y="8451"/>
                    <a:pt x="6019" y="5776"/>
                    <a:pt x="5837" y="5046"/>
                  </a:cubicBezTo>
                  <a:lnTo>
                    <a:pt x="5837" y="4986"/>
                  </a:lnTo>
                  <a:cubicBezTo>
                    <a:pt x="5776" y="4864"/>
                    <a:pt x="5776" y="4712"/>
                    <a:pt x="5745" y="4590"/>
                  </a:cubicBezTo>
                  <a:cubicBezTo>
                    <a:pt x="5685" y="3375"/>
                    <a:pt x="5776" y="2159"/>
                    <a:pt x="6019" y="9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1140943" y="3182248"/>
              <a:ext cx="111284" cy="99500"/>
            </a:xfrm>
            <a:custGeom>
              <a:rect b="b" l="l" r="r" t="t"/>
              <a:pathLst>
                <a:path extrusionOk="0" h="5083" w="5685">
                  <a:moveTo>
                    <a:pt x="1" y="0"/>
                  </a:moveTo>
                  <a:lnTo>
                    <a:pt x="1" y="0"/>
                  </a:lnTo>
                  <a:cubicBezTo>
                    <a:pt x="386" y="1455"/>
                    <a:pt x="1642" y="5083"/>
                    <a:pt x="4701" y="5083"/>
                  </a:cubicBezTo>
                  <a:cubicBezTo>
                    <a:pt x="4774" y="5083"/>
                    <a:pt x="4849" y="5081"/>
                    <a:pt x="4925" y="5077"/>
                  </a:cubicBezTo>
                  <a:cubicBezTo>
                    <a:pt x="5107" y="5046"/>
                    <a:pt x="5320" y="5016"/>
                    <a:pt x="5502" y="4985"/>
                  </a:cubicBezTo>
                  <a:lnTo>
                    <a:pt x="5502" y="4925"/>
                  </a:lnTo>
                  <a:cubicBezTo>
                    <a:pt x="5472" y="4803"/>
                    <a:pt x="5441" y="4681"/>
                    <a:pt x="5411" y="4529"/>
                  </a:cubicBezTo>
                  <a:cubicBezTo>
                    <a:pt x="5350" y="3314"/>
                    <a:pt x="5441" y="2098"/>
                    <a:pt x="5685" y="8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1290889" y="3082512"/>
              <a:ext cx="64284" cy="79416"/>
            </a:xfrm>
            <a:custGeom>
              <a:rect b="b" l="l" r="r" t="t"/>
              <a:pathLst>
                <a:path extrusionOk="0" h="4057" w="3284">
                  <a:moveTo>
                    <a:pt x="2062" y="0"/>
                  </a:moveTo>
                  <a:cubicBezTo>
                    <a:pt x="1173" y="0"/>
                    <a:pt x="183" y="1752"/>
                    <a:pt x="183" y="1752"/>
                  </a:cubicBezTo>
                  <a:lnTo>
                    <a:pt x="0" y="3485"/>
                  </a:lnTo>
                  <a:cubicBezTo>
                    <a:pt x="205" y="3853"/>
                    <a:pt x="576" y="4056"/>
                    <a:pt x="954" y="4056"/>
                  </a:cubicBezTo>
                  <a:cubicBezTo>
                    <a:pt x="1137" y="4056"/>
                    <a:pt x="1321" y="4009"/>
                    <a:pt x="1490" y="3910"/>
                  </a:cubicBezTo>
                  <a:cubicBezTo>
                    <a:pt x="2523" y="3424"/>
                    <a:pt x="3283" y="445"/>
                    <a:pt x="2310" y="50"/>
                  </a:cubicBezTo>
                  <a:cubicBezTo>
                    <a:pt x="2229" y="16"/>
                    <a:pt x="2146" y="0"/>
                    <a:pt x="206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1300403" y="3100130"/>
              <a:ext cx="31555" cy="51091"/>
            </a:xfrm>
            <a:custGeom>
              <a:rect b="b" l="l" r="r" t="t"/>
              <a:pathLst>
                <a:path extrusionOk="0" h="2610" w="1612">
                  <a:moveTo>
                    <a:pt x="1612" y="1"/>
                  </a:moveTo>
                  <a:cubicBezTo>
                    <a:pt x="609" y="183"/>
                    <a:pt x="1" y="1581"/>
                    <a:pt x="122" y="2524"/>
                  </a:cubicBezTo>
                  <a:cubicBezTo>
                    <a:pt x="105" y="2577"/>
                    <a:pt x="138" y="2609"/>
                    <a:pt x="175" y="2609"/>
                  </a:cubicBezTo>
                  <a:cubicBezTo>
                    <a:pt x="202" y="2609"/>
                    <a:pt x="231" y="2592"/>
                    <a:pt x="244" y="2554"/>
                  </a:cubicBezTo>
                  <a:cubicBezTo>
                    <a:pt x="335" y="2341"/>
                    <a:pt x="426" y="2129"/>
                    <a:pt x="548" y="1946"/>
                  </a:cubicBezTo>
                  <a:cubicBezTo>
                    <a:pt x="648" y="1745"/>
                    <a:pt x="874" y="1627"/>
                    <a:pt x="1104" y="1627"/>
                  </a:cubicBezTo>
                  <a:cubicBezTo>
                    <a:pt x="1152" y="1627"/>
                    <a:pt x="1200" y="1632"/>
                    <a:pt x="1247" y="1642"/>
                  </a:cubicBezTo>
                  <a:cubicBezTo>
                    <a:pt x="1247" y="1642"/>
                    <a:pt x="1247" y="1612"/>
                    <a:pt x="1247" y="1612"/>
                  </a:cubicBezTo>
                  <a:cubicBezTo>
                    <a:pt x="1144" y="1540"/>
                    <a:pt x="1027" y="1506"/>
                    <a:pt x="911" y="1506"/>
                  </a:cubicBezTo>
                  <a:cubicBezTo>
                    <a:pt x="686" y="1506"/>
                    <a:pt x="466" y="1634"/>
                    <a:pt x="365" y="1855"/>
                  </a:cubicBezTo>
                  <a:cubicBezTo>
                    <a:pt x="578" y="1126"/>
                    <a:pt x="882" y="396"/>
                    <a:pt x="1612" y="31"/>
                  </a:cubicBezTo>
                  <a:cubicBezTo>
                    <a:pt x="1612" y="1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1077872" y="2944585"/>
              <a:ext cx="260034" cy="309168"/>
            </a:xfrm>
            <a:custGeom>
              <a:rect b="b" l="l" r="r" t="t"/>
              <a:pathLst>
                <a:path extrusionOk="0" h="15794" w="13284">
                  <a:moveTo>
                    <a:pt x="6397" y="1"/>
                  </a:moveTo>
                  <a:cubicBezTo>
                    <a:pt x="4032" y="1"/>
                    <a:pt x="1661" y="1157"/>
                    <a:pt x="882" y="3418"/>
                  </a:cubicBezTo>
                  <a:cubicBezTo>
                    <a:pt x="1" y="5880"/>
                    <a:pt x="791" y="12172"/>
                    <a:pt x="2493" y="13844"/>
                  </a:cubicBezTo>
                  <a:cubicBezTo>
                    <a:pt x="3748" y="15083"/>
                    <a:pt x="5453" y="15794"/>
                    <a:pt x="7101" y="15794"/>
                  </a:cubicBezTo>
                  <a:cubicBezTo>
                    <a:pt x="8687" y="15794"/>
                    <a:pt x="10219" y="15136"/>
                    <a:pt x="11247" y="13661"/>
                  </a:cubicBezTo>
                  <a:cubicBezTo>
                    <a:pt x="13284" y="10743"/>
                    <a:pt x="12220" y="2810"/>
                    <a:pt x="10305" y="1260"/>
                  </a:cubicBezTo>
                  <a:cubicBezTo>
                    <a:pt x="9234" y="417"/>
                    <a:pt x="7816" y="1"/>
                    <a:pt x="639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1071334" y="2916279"/>
              <a:ext cx="269548" cy="191032"/>
            </a:xfrm>
            <a:custGeom>
              <a:rect b="b" l="l" r="r" t="t"/>
              <a:pathLst>
                <a:path extrusionOk="0" h="9759" w="13770">
                  <a:moveTo>
                    <a:pt x="6505" y="1"/>
                  </a:moveTo>
                  <a:cubicBezTo>
                    <a:pt x="5441" y="1"/>
                    <a:pt x="4408" y="487"/>
                    <a:pt x="3769" y="1368"/>
                  </a:cubicBezTo>
                  <a:cubicBezTo>
                    <a:pt x="3769" y="1368"/>
                    <a:pt x="1398" y="1399"/>
                    <a:pt x="699" y="2979"/>
                  </a:cubicBezTo>
                  <a:cubicBezTo>
                    <a:pt x="304" y="3891"/>
                    <a:pt x="304" y="4894"/>
                    <a:pt x="699" y="5806"/>
                  </a:cubicBezTo>
                  <a:cubicBezTo>
                    <a:pt x="699" y="5806"/>
                    <a:pt x="0" y="6353"/>
                    <a:pt x="61" y="7812"/>
                  </a:cubicBezTo>
                  <a:cubicBezTo>
                    <a:pt x="61" y="8741"/>
                    <a:pt x="622" y="9758"/>
                    <a:pt x="1191" y="9758"/>
                  </a:cubicBezTo>
                  <a:cubicBezTo>
                    <a:pt x="1199" y="9758"/>
                    <a:pt x="1208" y="9758"/>
                    <a:pt x="1216" y="9758"/>
                  </a:cubicBezTo>
                  <a:cubicBezTo>
                    <a:pt x="1946" y="9697"/>
                    <a:pt x="2675" y="8694"/>
                    <a:pt x="2554" y="6931"/>
                  </a:cubicBezTo>
                  <a:lnTo>
                    <a:pt x="2554" y="6931"/>
                  </a:lnTo>
                  <a:cubicBezTo>
                    <a:pt x="2554" y="6931"/>
                    <a:pt x="3179" y="7099"/>
                    <a:pt x="4000" y="7099"/>
                  </a:cubicBezTo>
                  <a:cubicBezTo>
                    <a:pt x="5331" y="7099"/>
                    <a:pt x="7176" y="6658"/>
                    <a:pt x="7721" y="4347"/>
                  </a:cubicBezTo>
                  <a:cubicBezTo>
                    <a:pt x="8569" y="5673"/>
                    <a:pt x="10041" y="6466"/>
                    <a:pt x="11573" y="6466"/>
                  </a:cubicBezTo>
                  <a:cubicBezTo>
                    <a:pt x="11798" y="6466"/>
                    <a:pt x="12024" y="6449"/>
                    <a:pt x="12250" y="6414"/>
                  </a:cubicBezTo>
                  <a:lnTo>
                    <a:pt x="12645" y="8907"/>
                  </a:lnTo>
                  <a:cubicBezTo>
                    <a:pt x="13131" y="8846"/>
                    <a:pt x="13770" y="6566"/>
                    <a:pt x="12797" y="5289"/>
                  </a:cubicBezTo>
                  <a:cubicBezTo>
                    <a:pt x="12797" y="5289"/>
                    <a:pt x="13040" y="3375"/>
                    <a:pt x="11855" y="2037"/>
                  </a:cubicBezTo>
                  <a:cubicBezTo>
                    <a:pt x="11355" y="1442"/>
                    <a:pt x="10612" y="1108"/>
                    <a:pt x="9846" y="1108"/>
                  </a:cubicBezTo>
                  <a:cubicBezTo>
                    <a:pt x="9635" y="1108"/>
                    <a:pt x="9421" y="1133"/>
                    <a:pt x="9210" y="1186"/>
                  </a:cubicBezTo>
                  <a:cubicBezTo>
                    <a:pt x="8481" y="457"/>
                    <a:pt x="7538" y="3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1116553" y="2997790"/>
              <a:ext cx="106527" cy="64519"/>
            </a:xfrm>
            <a:custGeom>
              <a:rect b="b" l="l" r="r" t="t"/>
              <a:pathLst>
                <a:path extrusionOk="0" h="3296" w="5442">
                  <a:moveTo>
                    <a:pt x="5380" y="1"/>
                  </a:moveTo>
                  <a:lnTo>
                    <a:pt x="5380" y="1"/>
                  </a:lnTo>
                  <a:cubicBezTo>
                    <a:pt x="5350" y="305"/>
                    <a:pt x="5320" y="639"/>
                    <a:pt x="5228" y="913"/>
                  </a:cubicBezTo>
                  <a:cubicBezTo>
                    <a:pt x="5168" y="1217"/>
                    <a:pt x="5046" y="1521"/>
                    <a:pt x="4924" y="1794"/>
                  </a:cubicBezTo>
                  <a:cubicBezTo>
                    <a:pt x="4620" y="2311"/>
                    <a:pt x="4165" y="2706"/>
                    <a:pt x="3587" y="2919"/>
                  </a:cubicBezTo>
                  <a:cubicBezTo>
                    <a:pt x="3188" y="3045"/>
                    <a:pt x="2775" y="3113"/>
                    <a:pt x="2357" y="3113"/>
                  </a:cubicBezTo>
                  <a:cubicBezTo>
                    <a:pt x="2170" y="3113"/>
                    <a:pt x="1982" y="3099"/>
                    <a:pt x="1794" y="3071"/>
                  </a:cubicBezTo>
                  <a:cubicBezTo>
                    <a:pt x="1490" y="2980"/>
                    <a:pt x="1186" y="2949"/>
                    <a:pt x="912" y="2888"/>
                  </a:cubicBezTo>
                  <a:cubicBezTo>
                    <a:pt x="608" y="2797"/>
                    <a:pt x="304" y="2706"/>
                    <a:pt x="0" y="2615"/>
                  </a:cubicBezTo>
                  <a:lnTo>
                    <a:pt x="0" y="2615"/>
                  </a:lnTo>
                  <a:cubicBezTo>
                    <a:pt x="274" y="2736"/>
                    <a:pt x="578" y="2858"/>
                    <a:pt x="882" y="2980"/>
                  </a:cubicBezTo>
                  <a:cubicBezTo>
                    <a:pt x="1155" y="3101"/>
                    <a:pt x="1459" y="3132"/>
                    <a:pt x="1763" y="3223"/>
                  </a:cubicBezTo>
                  <a:cubicBezTo>
                    <a:pt x="2019" y="3271"/>
                    <a:pt x="2279" y="3296"/>
                    <a:pt x="2538" y="3296"/>
                  </a:cubicBezTo>
                  <a:cubicBezTo>
                    <a:pt x="2927" y="3296"/>
                    <a:pt x="3313" y="3241"/>
                    <a:pt x="3678" y="3132"/>
                  </a:cubicBezTo>
                  <a:cubicBezTo>
                    <a:pt x="4286" y="2888"/>
                    <a:pt x="4772" y="2432"/>
                    <a:pt x="5076" y="1855"/>
                  </a:cubicBezTo>
                  <a:cubicBezTo>
                    <a:pt x="5320" y="1277"/>
                    <a:pt x="5441" y="639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1070140" y="2942177"/>
              <a:ext cx="74385" cy="87774"/>
            </a:xfrm>
            <a:custGeom>
              <a:rect b="b" l="l" r="r" t="t"/>
              <a:pathLst>
                <a:path extrusionOk="0" h="4484" w="3800">
                  <a:moveTo>
                    <a:pt x="3065" y="1"/>
                  </a:moveTo>
                  <a:cubicBezTo>
                    <a:pt x="2720" y="1"/>
                    <a:pt x="2373" y="48"/>
                    <a:pt x="2037" y="137"/>
                  </a:cubicBezTo>
                  <a:cubicBezTo>
                    <a:pt x="1429" y="289"/>
                    <a:pt x="882" y="623"/>
                    <a:pt x="517" y="1109"/>
                  </a:cubicBezTo>
                  <a:cubicBezTo>
                    <a:pt x="335" y="1383"/>
                    <a:pt x="213" y="1656"/>
                    <a:pt x="122" y="1960"/>
                  </a:cubicBezTo>
                  <a:cubicBezTo>
                    <a:pt x="31" y="2264"/>
                    <a:pt x="0" y="2568"/>
                    <a:pt x="0" y="2872"/>
                  </a:cubicBezTo>
                  <a:cubicBezTo>
                    <a:pt x="31" y="3480"/>
                    <a:pt x="274" y="4058"/>
                    <a:pt x="700" y="4483"/>
                  </a:cubicBezTo>
                  <a:cubicBezTo>
                    <a:pt x="365" y="4027"/>
                    <a:pt x="183" y="3450"/>
                    <a:pt x="183" y="2872"/>
                  </a:cubicBezTo>
                  <a:cubicBezTo>
                    <a:pt x="183" y="2295"/>
                    <a:pt x="365" y="1717"/>
                    <a:pt x="669" y="1261"/>
                  </a:cubicBezTo>
                  <a:cubicBezTo>
                    <a:pt x="852" y="1018"/>
                    <a:pt x="1034" y="805"/>
                    <a:pt x="1277" y="653"/>
                  </a:cubicBezTo>
                  <a:cubicBezTo>
                    <a:pt x="1520" y="501"/>
                    <a:pt x="1763" y="380"/>
                    <a:pt x="2037" y="289"/>
                  </a:cubicBezTo>
                  <a:cubicBezTo>
                    <a:pt x="2540" y="156"/>
                    <a:pt x="3066" y="70"/>
                    <a:pt x="3575" y="70"/>
                  </a:cubicBezTo>
                  <a:cubicBezTo>
                    <a:pt x="3650" y="70"/>
                    <a:pt x="3725" y="72"/>
                    <a:pt x="3800" y="76"/>
                  </a:cubicBezTo>
                  <a:cubicBezTo>
                    <a:pt x="3559" y="25"/>
                    <a:pt x="3312" y="1"/>
                    <a:pt x="3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1252796" y="2937616"/>
              <a:ext cx="69648" cy="67925"/>
            </a:xfrm>
            <a:custGeom>
              <a:rect b="b" l="l" r="r" t="t"/>
              <a:pathLst>
                <a:path extrusionOk="0" h="3470" w="3558">
                  <a:moveTo>
                    <a:pt x="755" y="1"/>
                  </a:moveTo>
                  <a:cubicBezTo>
                    <a:pt x="498" y="1"/>
                    <a:pt x="245" y="31"/>
                    <a:pt x="1" y="96"/>
                  </a:cubicBezTo>
                  <a:cubicBezTo>
                    <a:pt x="109" y="89"/>
                    <a:pt x="218" y="85"/>
                    <a:pt x="328" y="85"/>
                  </a:cubicBezTo>
                  <a:cubicBezTo>
                    <a:pt x="685" y="85"/>
                    <a:pt x="1051" y="125"/>
                    <a:pt x="1399" y="218"/>
                  </a:cubicBezTo>
                  <a:cubicBezTo>
                    <a:pt x="1855" y="339"/>
                    <a:pt x="2250" y="552"/>
                    <a:pt x="2585" y="886"/>
                  </a:cubicBezTo>
                  <a:cubicBezTo>
                    <a:pt x="2919" y="1190"/>
                    <a:pt x="3162" y="1616"/>
                    <a:pt x="3284" y="2072"/>
                  </a:cubicBezTo>
                  <a:cubicBezTo>
                    <a:pt x="3405" y="2528"/>
                    <a:pt x="3466" y="2984"/>
                    <a:pt x="3466" y="3470"/>
                  </a:cubicBezTo>
                  <a:cubicBezTo>
                    <a:pt x="3557" y="2984"/>
                    <a:pt x="3557" y="2497"/>
                    <a:pt x="3436" y="2011"/>
                  </a:cubicBezTo>
                  <a:cubicBezTo>
                    <a:pt x="3344" y="1525"/>
                    <a:pt x="3101" y="1069"/>
                    <a:pt x="2737" y="704"/>
                  </a:cubicBezTo>
                  <a:cubicBezTo>
                    <a:pt x="2372" y="370"/>
                    <a:pt x="1916" y="157"/>
                    <a:pt x="1430" y="66"/>
                  </a:cubicBezTo>
                  <a:cubicBezTo>
                    <a:pt x="1204" y="23"/>
                    <a:pt x="978" y="1"/>
                    <a:pt x="7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1220673" y="3000179"/>
              <a:ext cx="43457" cy="44044"/>
            </a:xfrm>
            <a:custGeom>
              <a:rect b="b" l="l" r="r" t="t"/>
              <a:pathLst>
                <a:path extrusionOk="0" h="2250" w="2220">
                  <a:moveTo>
                    <a:pt x="1" y="0"/>
                  </a:moveTo>
                  <a:cubicBezTo>
                    <a:pt x="1" y="274"/>
                    <a:pt x="92" y="578"/>
                    <a:pt x="213" y="821"/>
                  </a:cubicBezTo>
                  <a:cubicBezTo>
                    <a:pt x="335" y="1095"/>
                    <a:pt x="487" y="1338"/>
                    <a:pt x="700" y="1520"/>
                  </a:cubicBezTo>
                  <a:cubicBezTo>
                    <a:pt x="912" y="1733"/>
                    <a:pt x="1156" y="1885"/>
                    <a:pt x="1429" y="2007"/>
                  </a:cubicBezTo>
                  <a:cubicBezTo>
                    <a:pt x="1672" y="2128"/>
                    <a:pt x="1946" y="2219"/>
                    <a:pt x="2219" y="2250"/>
                  </a:cubicBezTo>
                  <a:cubicBezTo>
                    <a:pt x="1733" y="2037"/>
                    <a:pt x="1247" y="1763"/>
                    <a:pt x="852" y="1368"/>
                  </a:cubicBezTo>
                  <a:cubicBezTo>
                    <a:pt x="669" y="1186"/>
                    <a:pt x="487" y="973"/>
                    <a:pt x="335" y="760"/>
                  </a:cubicBezTo>
                  <a:cubicBezTo>
                    <a:pt x="213" y="517"/>
                    <a:pt x="92" y="27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1164747" y="3237587"/>
              <a:ext cx="20" cy="2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1168466" y="3097742"/>
              <a:ext cx="31261" cy="31574"/>
            </a:xfrm>
            <a:custGeom>
              <a:rect b="b" l="l" r="r" t="t"/>
              <a:pathLst>
                <a:path extrusionOk="0" h="1613" w="1597">
                  <a:moveTo>
                    <a:pt x="832" y="1"/>
                  </a:moveTo>
                  <a:cubicBezTo>
                    <a:pt x="826" y="1"/>
                    <a:pt x="820" y="1"/>
                    <a:pt x="813" y="1"/>
                  </a:cubicBezTo>
                  <a:cubicBezTo>
                    <a:pt x="1" y="62"/>
                    <a:pt x="142" y="1613"/>
                    <a:pt x="854" y="1613"/>
                  </a:cubicBezTo>
                  <a:cubicBezTo>
                    <a:pt x="860" y="1613"/>
                    <a:pt x="867" y="1613"/>
                    <a:pt x="874" y="1612"/>
                  </a:cubicBezTo>
                  <a:cubicBezTo>
                    <a:pt x="1597" y="1552"/>
                    <a:pt x="1484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1245905" y="3094747"/>
              <a:ext cx="29265" cy="31026"/>
            </a:xfrm>
            <a:custGeom>
              <a:rect b="b" l="l" r="r" t="t"/>
              <a:pathLst>
                <a:path extrusionOk="0" h="1585" w="1495">
                  <a:moveTo>
                    <a:pt x="701" y="1"/>
                  </a:moveTo>
                  <a:cubicBezTo>
                    <a:pt x="686" y="1"/>
                    <a:pt x="672" y="1"/>
                    <a:pt x="657" y="2"/>
                  </a:cubicBezTo>
                  <a:cubicBezTo>
                    <a:pt x="1" y="62"/>
                    <a:pt x="47" y="1585"/>
                    <a:pt x="738" y="1585"/>
                  </a:cubicBezTo>
                  <a:cubicBezTo>
                    <a:pt x="751" y="1585"/>
                    <a:pt x="765" y="1584"/>
                    <a:pt x="778" y="1583"/>
                  </a:cubicBezTo>
                  <a:cubicBezTo>
                    <a:pt x="1494" y="1523"/>
                    <a:pt x="1449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1166724" y="3062056"/>
              <a:ext cx="27797" cy="19242"/>
            </a:xfrm>
            <a:custGeom>
              <a:rect b="b" l="l" r="r" t="t"/>
              <a:pathLst>
                <a:path extrusionOk="0" h="983" w="1420">
                  <a:moveTo>
                    <a:pt x="948" y="1"/>
                  </a:moveTo>
                  <a:cubicBezTo>
                    <a:pt x="826" y="1"/>
                    <a:pt x="705" y="31"/>
                    <a:pt x="598" y="92"/>
                  </a:cubicBezTo>
                  <a:cubicBezTo>
                    <a:pt x="386" y="183"/>
                    <a:pt x="203" y="365"/>
                    <a:pt x="82" y="578"/>
                  </a:cubicBezTo>
                  <a:cubicBezTo>
                    <a:pt x="0" y="768"/>
                    <a:pt x="162" y="983"/>
                    <a:pt x="370" y="983"/>
                  </a:cubicBezTo>
                  <a:cubicBezTo>
                    <a:pt x="395" y="983"/>
                    <a:pt x="421" y="980"/>
                    <a:pt x="447" y="973"/>
                  </a:cubicBezTo>
                  <a:cubicBezTo>
                    <a:pt x="598" y="912"/>
                    <a:pt x="750" y="821"/>
                    <a:pt x="933" y="730"/>
                  </a:cubicBezTo>
                  <a:cubicBezTo>
                    <a:pt x="1085" y="700"/>
                    <a:pt x="1267" y="578"/>
                    <a:pt x="1358" y="426"/>
                  </a:cubicBezTo>
                  <a:cubicBezTo>
                    <a:pt x="1419" y="305"/>
                    <a:pt x="1389" y="183"/>
                    <a:pt x="1298" y="92"/>
                  </a:cubicBezTo>
                  <a:cubicBezTo>
                    <a:pt x="1191" y="31"/>
                    <a:pt x="1070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1247452" y="3057456"/>
              <a:ext cx="29637" cy="15973"/>
            </a:xfrm>
            <a:custGeom>
              <a:rect b="b" l="l" r="r" t="t"/>
              <a:pathLst>
                <a:path extrusionOk="0" h="816" w="1514">
                  <a:moveTo>
                    <a:pt x="548" y="0"/>
                  </a:moveTo>
                  <a:cubicBezTo>
                    <a:pt x="369" y="0"/>
                    <a:pt x="198" y="68"/>
                    <a:pt x="61" y="205"/>
                  </a:cubicBezTo>
                  <a:cubicBezTo>
                    <a:pt x="0" y="296"/>
                    <a:pt x="0" y="448"/>
                    <a:pt x="61" y="540"/>
                  </a:cubicBezTo>
                  <a:cubicBezTo>
                    <a:pt x="213" y="661"/>
                    <a:pt x="396" y="722"/>
                    <a:pt x="578" y="722"/>
                  </a:cubicBezTo>
                  <a:cubicBezTo>
                    <a:pt x="760" y="752"/>
                    <a:pt x="943" y="813"/>
                    <a:pt x="1125" y="813"/>
                  </a:cubicBezTo>
                  <a:cubicBezTo>
                    <a:pt x="1136" y="815"/>
                    <a:pt x="1148" y="815"/>
                    <a:pt x="1159" y="815"/>
                  </a:cubicBezTo>
                  <a:cubicBezTo>
                    <a:pt x="1382" y="815"/>
                    <a:pt x="1513" y="531"/>
                    <a:pt x="1368" y="357"/>
                  </a:cubicBezTo>
                  <a:cubicBezTo>
                    <a:pt x="1216" y="175"/>
                    <a:pt x="973" y="53"/>
                    <a:pt x="730" y="23"/>
                  </a:cubicBezTo>
                  <a:cubicBezTo>
                    <a:pt x="669" y="8"/>
                    <a:pt x="60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1191526" y="3176454"/>
              <a:ext cx="19046" cy="11412"/>
            </a:xfrm>
            <a:custGeom>
              <a:rect b="b" l="l" r="r" t="t"/>
              <a:pathLst>
                <a:path extrusionOk="0" h="583" w="973">
                  <a:moveTo>
                    <a:pt x="42" y="0"/>
                  </a:moveTo>
                  <a:cubicBezTo>
                    <a:pt x="31" y="0"/>
                    <a:pt x="15" y="8"/>
                    <a:pt x="0" y="23"/>
                  </a:cubicBezTo>
                  <a:cubicBezTo>
                    <a:pt x="0" y="236"/>
                    <a:pt x="91" y="448"/>
                    <a:pt x="304" y="540"/>
                  </a:cubicBezTo>
                  <a:cubicBezTo>
                    <a:pt x="372" y="569"/>
                    <a:pt x="444" y="582"/>
                    <a:pt x="516" y="582"/>
                  </a:cubicBezTo>
                  <a:cubicBezTo>
                    <a:pt x="670" y="582"/>
                    <a:pt x="828" y="521"/>
                    <a:pt x="973" y="418"/>
                  </a:cubicBezTo>
                  <a:lnTo>
                    <a:pt x="973" y="388"/>
                  </a:lnTo>
                  <a:cubicBezTo>
                    <a:pt x="882" y="403"/>
                    <a:pt x="790" y="410"/>
                    <a:pt x="699" y="410"/>
                  </a:cubicBezTo>
                  <a:cubicBezTo>
                    <a:pt x="608" y="410"/>
                    <a:pt x="517" y="403"/>
                    <a:pt x="426" y="388"/>
                  </a:cubicBezTo>
                  <a:cubicBezTo>
                    <a:pt x="243" y="327"/>
                    <a:pt x="152" y="144"/>
                    <a:pt x="61" y="23"/>
                  </a:cubicBezTo>
                  <a:cubicBezTo>
                    <a:pt x="61" y="8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1190488" y="3089637"/>
              <a:ext cx="49251" cy="78966"/>
            </a:xfrm>
            <a:custGeom>
              <a:rect b="b" l="l" r="r" t="t"/>
              <a:pathLst>
                <a:path extrusionOk="0" h="4034" w="2516">
                  <a:moveTo>
                    <a:pt x="1843" y="0"/>
                  </a:moveTo>
                  <a:cubicBezTo>
                    <a:pt x="1817" y="0"/>
                    <a:pt x="1786" y="15"/>
                    <a:pt x="1786" y="51"/>
                  </a:cubicBezTo>
                  <a:cubicBezTo>
                    <a:pt x="1877" y="902"/>
                    <a:pt x="2120" y="2239"/>
                    <a:pt x="2181" y="2725"/>
                  </a:cubicBezTo>
                  <a:cubicBezTo>
                    <a:pt x="2029" y="2665"/>
                    <a:pt x="1603" y="2573"/>
                    <a:pt x="1391" y="2543"/>
                  </a:cubicBezTo>
                  <a:cubicBezTo>
                    <a:pt x="1330" y="2543"/>
                    <a:pt x="1573" y="3698"/>
                    <a:pt x="1543" y="3789"/>
                  </a:cubicBezTo>
                  <a:cubicBezTo>
                    <a:pt x="1026" y="3789"/>
                    <a:pt x="509" y="3668"/>
                    <a:pt x="53" y="3364"/>
                  </a:cubicBezTo>
                  <a:cubicBezTo>
                    <a:pt x="45" y="3356"/>
                    <a:pt x="37" y="3352"/>
                    <a:pt x="30" y="3352"/>
                  </a:cubicBezTo>
                  <a:cubicBezTo>
                    <a:pt x="11" y="3352"/>
                    <a:pt x="1" y="3380"/>
                    <a:pt x="23" y="3424"/>
                  </a:cubicBezTo>
                  <a:cubicBezTo>
                    <a:pt x="324" y="3802"/>
                    <a:pt x="793" y="4033"/>
                    <a:pt x="1289" y="4033"/>
                  </a:cubicBezTo>
                  <a:cubicBezTo>
                    <a:pt x="1393" y="4033"/>
                    <a:pt x="1498" y="4023"/>
                    <a:pt x="1603" y="4002"/>
                  </a:cubicBezTo>
                  <a:cubicBezTo>
                    <a:pt x="1725" y="4002"/>
                    <a:pt x="1786" y="4002"/>
                    <a:pt x="1786" y="3972"/>
                  </a:cubicBezTo>
                  <a:cubicBezTo>
                    <a:pt x="1786" y="3607"/>
                    <a:pt x="1695" y="2877"/>
                    <a:pt x="1695" y="2877"/>
                  </a:cubicBezTo>
                  <a:lnTo>
                    <a:pt x="1695" y="2877"/>
                  </a:lnTo>
                  <a:cubicBezTo>
                    <a:pt x="1789" y="2925"/>
                    <a:pt x="2234" y="3027"/>
                    <a:pt x="2427" y="3027"/>
                  </a:cubicBezTo>
                  <a:cubicBezTo>
                    <a:pt x="2481" y="3027"/>
                    <a:pt x="2515" y="3019"/>
                    <a:pt x="2515" y="2999"/>
                  </a:cubicBezTo>
                  <a:cubicBezTo>
                    <a:pt x="2363" y="1996"/>
                    <a:pt x="2150" y="1023"/>
                    <a:pt x="1877" y="20"/>
                  </a:cubicBezTo>
                  <a:cubicBezTo>
                    <a:pt x="1877" y="8"/>
                    <a:pt x="1861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1048118" y="3090910"/>
              <a:ext cx="68454" cy="78085"/>
            </a:xfrm>
            <a:custGeom>
              <a:rect b="b" l="l" r="r" t="t"/>
              <a:pathLst>
                <a:path extrusionOk="0" h="3989" w="3497">
                  <a:moveTo>
                    <a:pt x="1221" y="1"/>
                  </a:moveTo>
                  <a:cubicBezTo>
                    <a:pt x="1115" y="1"/>
                    <a:pt x="1011" y="24"/>
                    <a:pt x="913" y="77"/>
                  </a:cubicBezTo>
                  <a:cubicBezTo>
                    <a:pt x="1" y="593"/>
                    <a:pt x="1004" y="3451"/>
                    <a:pt x="2068" y="3876"/>
                  </a:cubicBezTo>
                  <a:cubicBezTo>
                    <a:pt x="2220" y="3952"/>
                    <a:pt x="2379" y="3988"/>
                    <a:pt x="2535" y="3988"/>
                  </a:cubicBezTo>
                  <a:cubicBezTo>
                    <a:pt x="2940" y="3988"/>
                    <a:pt x="3321" y="3746"/>
                    <a:pt x="3496" y="3329"/>
                  </a:cubicBezTo>
                  <a:lnTo>
                    <a:pt x="3162" y="1597"/>
                  </a:lnTo>
                  <a:cubicBezTo>
                    <a:pt x="3162" y="1597"/>
                    <a:pt x="2098" y="1"/>
                    <a:pt x="122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1071921" y="3108469"/>
              <a:ext cx="33943" cy="48859"/>
            </a:xfrm>
            <a:custGeom>
              <a:rect b="b" l="l" r="r" t="t"/>
              <a:pathLst>
                <a:path extrusionOk="0" h="2496" w="1734">
                  <a:moveTo>
                    <a:pt x="1" y="0"/>
                  </a:moveTo>
                  <a:lnTo>
                    <a:pt x="1" y="31"/>
                  </a:lnTo>
                  <a:cubicBezTo>
                    <a:pt x="730" y="335"/>
                    <a:pt x="1125" y="1034"/>
                    <a:pt x="1368" y="1763"/>
                  </a:cubicBezTo>
                  <a:cubicBezTo>
                    <a:pt x="1256" y="1557"/>
                    <a:pt x="1051" y="1444"/>
                    <a:pt x="847" y="1444"/>
                  </a:cubicBezTo>
                  <a:cubicBezTo>
                    <a:pt x="719" y="1444"/>
                    <a:pt x="592" y="1488"/>
                    <a:pt x="487" y="1581"/>
                  </a:cubicBezTo>
                  <a:cubicBezTo>
                    <a:pt x="457" y="1581"/>
                    <a:pt x="487" y="1611"/>
                    <a:pt x="487" y="1611"/>
                  </a:cubicBezTo>
                  <a:cubicBezTo>
                    <a:pt x="543" y="1599"/>
                    <a:pt x="599" y="1593"/>
                    <a:pt x="654" y="1593"/>
                  </a:cubicBezTo>
                  <a:cubicBezTo>
                    <a:pt x="868" y="1593"/>
                    <a:pt x="1071" y="1685"/>
                    <a:pt x="1216" y="1855"/>
                  </a:cubicBezTo>
                  <a:cubicBezTo>
                    <a:pt x="1338" y="2037"/>
                    <a:pt x="1460" y="2250"/>
                    <a:pt x="1551" y="2462"/>
                  </a:cubicBezTo>
                  <a:cubicBezTo>
                    <a:pt x="1562" y="2486"/>
                    <a:pt x="1587" y="2496"/>
                    <a:pt x="1612" y="2496"/>
                  </a:cubicBezTo>
                  <a:cubicBezTo>
                    <a:pt x="1652" y="2496"/>
                    <a:pt x="1691" y="2470"/>
                    <a:pt x="1672" y="2432"/>
                  </a:cubicBezTo>
                  <a:lnTo>
                    <a:pt x="1672" y="2402"/>
                  </a:lnTo>
                  <a:cubicBezTo>
                    <a:pt x="1733" y="1459"/>
                    <a:pt x="1004" y="1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63838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2" y="3010"/>
                  </a:lnTo>
                  <a:lnTo>
                    <a:pt x="72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516202" y="3928377"/>
              <a:ext cx="1310781" cy="156502"/>
            </a:xfrm>
            <a:custGeom>
              <a:rect b="b" l="l" r="r" t="t"/>
              <a:pathLst>
                <a:path extrusionOk="0" h="7995" w="66962">
                  <a:moveTo>
                    <a:pt x="0" y="1"/>
                  </a:moveTo>
                  <a:lnTo>
                    <a:pt x="0" y="7995"/>
                  </a:lnTo>
                  <a:lnTo>
                    <a:pt x="66962" y="7995"/>
                  </a:lnTo>
                  <a:lnTo>
                    <a:pt x="66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583423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583423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2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1682392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1682392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82278" y="3798065"/>
              <a:ext cx="362372" cy="71429"/>
            </a:xfrm>
            <a:custGeom>
              <a:rect b="b" l="l" r="r" t="t"/>
              <a:pathLst>
                <a:path extrusionOk="0" h="3649" w="18512">
                  <a:moveTo>
                    <a:pt x="1" y="1"/>
                  </a:moveTo>
                  <a:lnTo>
                    <a:pt x="1" y="3648"/>
                  </a:lnTo>
                  <a:lnTo>
                    <a:pt x="18511" y="3648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504887" y="3798065"/>
              <a:ext cx="35724" cy="71429"/>
            </a:xfrm>
            <a:custGeom>
              <a:rect b="b" l="l" r="r" t="t"/>
              <a:pathLst>
                <a:path extrusionOk="0" h="3649" w="1825">
                  <a:moveTo>
                    <a:pt x="1" y="1"/>
                  </a:moveTo>
                  <a:lnTo>
                    <a:pt x="1" y="3648"/>
                  </a:lnTo>
                  <a:lnTo>
                    <a:pt x="1824" y="364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553669" y="3798065"/>
              <a:ext cx="14897" cy="71429"/>
            </a:xfrm>
            <a:custGeom>
              <a:rect b="b" l="l" r="r" t="t"/>
              <a:pathLst>
                <a:path extrusionOk="0" h="3649" w="761">
                  <a:moveTo>
                    <a:pt x="1" y="1"/>
                  </a:moveTo>
                  <a:lnTo>
                    <a:pt x="1" y="3648"/>
                  </a:lnTo>
                  <a:lnTo>
                    <a:pt x="761" y="3648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766686" y="3798065"/>
              <a:ext cx="35724" cy="71429"/>
            </a:xfrm>
            <a:custGeom>
              <a:rect b="b" l="l" r="r" t="t"/>
              <a:pathLst>
                <a:path extrusionOk="0" h="3649" w="1825">
                  <a:moveTo>
                    <a:pt x="1" y="1"/>
                  </a:moveTo>
                  <a:lnTo>
                    <a:pt x="1" y="3648"/>
                  </a:lnTo>
                  <a:lnTo>
                    <a:pt x="1824" y="364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61450" y="3744527"/>
              <a:ext cx="251108" cy="53557"/>
            </a:xfrm>
            <a:custGeom>
              <a:rect b="b" l="l" r="r" t="t"/>
              <a:pathLst>
                <a:path extrusionOk="0" h="2736" w="12828">
                  <a:moveTo>
                    <a:pt x="1" y="0"/>
                  </a:moveTo>
                  <a:lnTo>
                    <a:pt x="1" y="2736"/>
                  </a:lnTo>
                  <a:lnTo>
                    <a:pt x="12828" y="2736"/>
                  </a:lnTo>
                  <a:lnTo>
                    <a:pt x="12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712541" y="3744527"/>
              <a:ext cx="108915" cy="53557"/>
            </a:xfrm>
            <a:custGeom>
              <a:rect b="b" l="l" r="r" t="t"/>
              <a:pathLst>
                <a:path extrusionOk="0" h="2736" w="5564">
                  <a:moveTo>
                    <a:pt x="1" y="0"/>
                  </a:moveTo>
                  <a:lnTo>
                    <a:pt x="1" y="2736"/>
                  </a:lnTo>
                  <a:lnTo>
                    <a:pt x="5563" y="2736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61450" y="3750478"/>
              <a:ext cx="251108" cy="42262"/>
            </a:xfrm>
            <a:custGeom>
              <a:rect b="b" l="l" r="r" t="t"/>
              <a:pathLst>
                <a:path extrusionOk="0" h="2159" w="12828">
                  <a:moveTo>
                    <a:pt x="1" y="0"/>
                  </a:moveTo>
                  <a:lnTo>
                    <a:pt x="1" y="2158"/>
                  </a:lnTo>
                  <a:lnTo>
                    <a:pt x="12828" y="2158"/>
                  </a:lnTo>
                  <a:lnTo>
                    <a:pt x="128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77521" y="3757016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1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2"/>
                  </a:cubicBezTo>
                  <a:cubicBezTo>
                    <a:pt x="1003" y="122"/>
                    <a:pt x="2006" y="153"/>
                    <a:pt x="3010" y="183"/>
                  </a:cubicBezTo>
                  <a:lnTo>
                    <a:pt x="9028" y="183"/>
                  </a:lnTo>
                  <a:cubicBezTo>
                    <a:pt x="10001" y="153"/>
                    <a:pt x="11004" y="122"/>
                    <a:pt x="12007" y="92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77521" y="3765355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0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1"/>
                  </a:cubicBezTo>
                  <a:cubicBezTo>
                    <a:pt x="1003" y="122"/>
                    <a:pt x="2006" y="152"/>
                    <a:pt x="3010" y="183"/>
                  </a:cubicBezTo>
                  <a:lnTo>
                    <a:pt x="9028" y="183"/>
                  </a:lnTo>
                  <a:cubicBezTo>
                    <a:pt x="10001" y="152"/>
                    <a:pt x="11004" y="122"/>
                    <a:pt x="12007" y="91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77521" y="3773674"/>
              <a:ext cx="235037" cy="3602"/>
            </a:xfrm>
            <a:custGeom>
              <a:rect b="b" l="l" r="r" t="t"/>
              <a:pathLst>
                <a:path extrusionOk="0" h="184" w="12007">
                  <a:moveTo>
                    <a:pt x="6019" y="1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2"/>
                  </a:cubicBezTo>
                  <a:cubicBezTo>
                    <a:pt x="1003" y="153"/>
                    <a:pt x="2006" y="153"/>
                    <a:pt x="3010" y="183"/>
                  </a:cubicBezTo>
                  <a:lnTo>
                    <a:pt x="9028" y="183"/>
                  </a:lnTo>
                  <a:cubicBezTo>
                    <a:pt x="10001" y="153"/>
                    <a:pt x="11004" y="122"/>
                    <a:pt x="12007" y="92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77521" y="3782013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0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1"/>
                  </a:cubicBezTo>
                  <a:cubicBezTo>
                    <a:pt x="1003" y="122"/>
                    <a:pt x="2006" y="152"/>
                    <a:pt x="3010" y="152"/>
                  </a:cubicBezTo>
                  <a:lnTo>
                    <a:pt x="6019" y="183"/>
                  </a:lnTo>
                  <a:lnTo>
                    <a:pt x="9028" y="152"/>
                  </a:lnTo>
                  <a:cubicBezTo>
                    <a:pt x="10001" y="152"/>
                    <a:pt x="11004" y="122"/>
                    <a:pt x="12007" y="91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517983" y="3686212"/>
              <a:ext cx="251108" cy="58333"/>
            </a:xfrm>
            <a:custGeom>
              <a:rect b="b" l="l" r="r" t="t"/>
              <a:pathLst>
                <a:path extrusionOk="0" h="2980" w="12828">
                  <a:moveTo>
                    <a:pt x="0" y="1"/>
                  </a:moveTo>
                  <a:lnTo>
                    <a:pt x="0" y="2979"/>
                  </a:lnTo>
                  <a:lnTo>
                    <a:pt x="12827" y="2979"/>
                  </a:lnTo>
                  <a:lnTo>
                    <a:pt x="128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719098" y="3686212"/>
              <a:ext cx="23803" cy="58333"/>
            </a:xfrm>
            <a:custGeom>
              <a:rect b="b" l="l" r="r" t="t"/>
              <a:pathLst>
                <a:path extrusionOk="0" h="2980" w="1216">
                  <a:moveTo>
                    <a:pt x="0" y="1"/>
                  </a:moveTo>
                  <a:lnTo>
                    <a:pt x="0" y="2979"/>
                  </a:lnTo>
                  <a:lnTo>
                    <a:pt x="1216" y="2979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694688" y="3686212"/>
              <a:ext cx="8946" cy="58333"/>
            </a:xfrm>
            <a:custGeom>
              <a:rect b="b" l="l" r="r" t="t"/>
              <a:pathLst>
                <a:path extrusionOk="0" h="2980" w="457">
                  <a:moveTo>
                    <a:pt x="1" y="1"/>
                  </a:moveTo>
                  <a:lnTo>
                    <a:pt x="1" y="2979"/>
                  </a:lnTo>
                  <a:lnTo>
                    <a:pt x="457" y="297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940435" y="4730981"/>
              <a:ext cx="135674" cy="15543"/>
            </a:xfrm>
            <a:custGeom>
              <a:rect b="b" l="l" r="r" t="t"/>
              <a:pathLst>
                <a:path extrusionOk="0" h="794" w="6931">
                  <a:moveTo>
                    <a:pt x="3940" y="0"/>
                  </a:moveTo>
                  <a:cubicBezTo>
                    <a:pt x="2486" y="0"/>
                    <a:pt x="948" y="240"/>
                    <a:pt x="122" y="611"/>
                  </a:cubicBezTo>
                  <a:cubicBezTo>
                    <a:pt x="0" y="641"/>
                    <a:pt x="61" y="793"/>
                    <a:pt x="152" y="793"/>
                  </a:cubicBezTo>
                  <a:cubicBezTo>
                    <a:pt x="1610" y="654"/>
                    <a:pt x="3067" y="579"/>
                    <a:pt x="4525" y="579"/>
                  </a:cubicBezTo>
                  <a:cubicBezTo>
                    <a:pt x="5286" y="579"/>
                    <a:pt x="6047" y="600"/>
                    <a:pt x="6809" y="641"/>
                  </a:cubicBezTo>
                  <a:cubicBezTo>
                    <a:pt x="6870" y="641"/>
                    <a:pt x="6930" y="550"/>
                    <a:pt x="6870" y="520"/>
                  </a:cubicBezTo>
                  <a:cubicBezTo>
                    <a:pt x="6220" y="155"/>
                    <a:pt x="5107" y="0"/>
                    <a:pt x="3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932879" y="4747092"/>
              <a:ext cx="149768" cy="17343"/>
            </a:xfrm>
            <a:custGeom>
              <a:rect b="b" l="l" r="r" t="t"/>
              <a:pathLst>
                <a:path extrusionOk="0" h="886" w="7651">
                  <a:moveTo>
                    <a:pt x="4348" y="1"/>
                  </a:moveTo>
                  <a:cubicBezTo>
                    <a:pt x="2741" y="1"/>
                    <a:pt x="1039" y="265"/>
                    <a:pt x="113" y="670"/>
                  </a:cubicBezTo>
                  <a:cubicBezTo>
                    <a:pt x="0" y="726"/>
                    <a:pt x="44" y="886"/>
                    <a:pt x="147" y="886"/>
                  </a:cubicBezTo>
                  <a:cubicBezTo>
                    <a:pt x="155" y="886"/>
                    <a:pt x="164" y="885"/>
                    <a:pt x="173" y="882"/>
                  </a:cubicBezTo>
                  <a:cubicBezTo>
                    <a:pt x="1815" y="720"/>
                    <a:pt x="3443" y="639"/>
                    <a:pt x="5075" y="639"/>
                  </a:cubicBezTo>
                  <a:cubicBezTo>
                    <a:pt x="5891" y="639"/>
                    <a:pt x="6709" y="659"/>
                    <a:pt x="7529" y="700"/>
                  </a:cubicBezTo>
                  <a:cubicBezTo>
                    <a:pt x="7590" y="700"/>
                    <a:pt x="7651" y="639"/>
                    <a:pt x="7590" y="578"/>
                  </a:cubicBezTo>
                  <a:cubicBezTo>
                    <a:pt x="6872" y="172"/>
                    <a:pt x="5640" y="1"/>
                    <a:pt x="4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921095" y="4765766"/>
              <a:ext cx="171536" cy="19595"/>
            </a:xfrm>
            <a:custGeom>
              <a:rect b="b" l="l" r="r" t="t"/>
              <a:pathLst>
                <a:path extrusionOk="0" h="1001" w="8763">
                  <a:moveTo>
                    <a:pt x="4967" y="0"/>
                  </a:moveTo>
                  <a:cubicBezTo>
                    <a:pt x="3132" y="0"/>
                    <a:pt x="1194" y="296"/>
                    <a:pt x="137" y="749"/>
                  </a:cubicBezTo>
                  <a:cubicBezTo>
                    <a:pt x="0" y="776"/>
                    <a:pt x="36" y="1001"/>
                    <a:pt x="155" y="1001"/>
                  </a:cubicBezTo>
                  <a:cubicBezTo>
                    <a:pt x="169" y="1001"/>
                    <a:pt x="183" y="998"/>
                    <a:pt x="198" y="992"/>
                  </a:cubicBezTo>
                  <a:cubicBezTo>
                    <a:pt x="2083" y="808"/>
                    <a:pt x="3983" y="706"/>
                    <a:pt x="5886" y="706"/>
                  </a:cubicBezTo>
                  <a:cubicBezTo>
                    <a:pt x="6806" y="706"/>
                    <a:pt x="7727" y="730"/>
                    <a:pt x="8648" y="779"/>
                  </a:cubicBezTo>
                  <a:cubicBezTo>
                    <a:pt x="8655" y="783"/>
                    <a:pt x="8661" y="784"/>
                    <a:pt x="8668" y="784"/>
                  </a:cubicBezTo>
                  <a:cubicBezTo>
                    <a:pt x="8721" y="784"/>
                    <a:pt x="8763" y="685"/>
                    <a:pt x="8709" y="658"/>
                  </a:cubicBezTo>
                  <a:cubicBezTo>
                    <a:pt x="7878" y="195"/>
                    <a:pt x="6456" y="0"/>
                    <a:pt x="4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899973" y="4655401"/>
              <a:ext cx="116628" cy="78026"/>
            </a:xfrm>
            <a:custGeom>
              <a:rect b="b" l="l" r="r" t="t"/>
              <a:pathLst>
                <a:path extrusionOk="0" h="3986" w="5958">
                  <a:moveTo>
                    <a:pt x="1580" y="490"/>
                  </a:moveTo>
                  <a:cubicBezTo>
                    <a:pt x="2078" y="490"/>
                    <a:pt x="2694" y="736"/>
                    <a:pt x="2949" y="916"/>
                  </a:cubicBezTo>
                  <a:cubicBezTo>
                    <a:pt x="3283" y="1159"/>
                    <a:pt x="3617" y="1433"/>
                    <a:pt x="3921" y="1706"/>
                  </a:cubicBezTo>
                  <a:cubicBezTo>
                    <a:pt x="4560" y="2314"/>
                    <a:pt x="5137" y="2952"/>
                    <a:pt x="5715" y="3621"/>
                  </a:cubicBezTo>
                  <a:cubicBezTo>
                    <a:pt x="5046" y="3439"/>
                    <a:pt x="4347" y="3287"/>
                    <a:pt x="3678" y="3135"/>
                  </a:cubicBezTo>
                  <a:cubicBezTo>
                    <a:pt x="2888" y="2922"/>
                    <a:pt x="1247" y="2557"/>
                    <a:pt x="943" y="1615"/>
                  </a:cubicBezTo>
                  <a:cubicBezTo>
                    <a:pt x="680" y="751"/>
                    <a:pt x="1068" y="490"/>
                    <a:pt x="1580" y="490"/>
                  </a:cubicBezTo>
                  <a:close/>
                  <a:moveTo>
                    <a:pt x="1641" y="0"/>
                  </a:moveTo>
                  <a:cubicBezTo>
                    <a:pt x="1180" y="0"/>
                    <a:pt x="748" y="181"/>
                    <a:pt x="487" y="673"/>
                  </a:cubicBezTo>
                  <a:cubicBezTo>
                    <a:pt x="0" y="1615"/>
                    <a:pt x="821" y="2436"/>
                    <a:pt x="1550" y="2831"/>
                  </a:cubicBezTo>
                  <a:cubicBezTo>
                    <a:pt x="2797" y="3560"/>
                    <a:pt x="4316" y="3712"/>
                    <a:pt x="5684" y="3986"/>
                  </a:cubicBezTo>
                  <a:cubicBezTo>
                    <a:pt x="5836" y="3986"/>
                    <a:pt x="5927" y="3895"/>
                    <a:pt x="5897" y="3743"/>
                  </a:cubicBezTo>
                  <a:cubicBezTo>
                    <a:pt x="5927" y="3743"/>
                    <a:pt x="5958" y="3712"/>
                    <a:pt x="5927" y="3682"/>
                  </a:cubicBezTo>
                  <a:cubicBezTo>
                    <a:pt x="5259" y="2344"/>
                    <a:pt x="4225" y="1220"/>
                    <a:pt x="2949" y="399"/>
                  </a:cubicBezTo>
                  <a:cubicBezTo>
                    <a:pt x="2573" y="174"/>
                    <a:pt x="2093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1008263" y="4653013"/>
              <a:ext cx="114847" cy="80492"/>
            </a:xfrm>
            <a:custGeom>
              <a:rect b="b" l="l" r="r" t="t"/>
              <a:pathLst>
                <a:path extrusionOk="0" h="4112" w="5867">
                  <a:moveTo>
                    <a:pt x="4323" y="468"/>
                  </a:moveTo>
                  <a:cubicBezTo>
                    <a:pt x="4813" y="468"/>
                    <a:pt x="5180" y="731"/>
                    <a:pt x="4955" y="1585"/>
                  </a:cubicBezTo>
                  <a:cubicBezTo>
                    <a:pt x="4681" y="2527"/>
                    <a:pt x="3070" y="2953"/>
                    <a:pt x="2250" y="3165"/>
                  </a:cubicBezTo>
                  <a:cubicBezTo>
                    <a:pt x="1581" y="3348"/>
                    <a:pt x="912" y="3500"/>
                    <a:pt x="243" y="3682"/>
                  </a:cubicBezTo>
                  <a:cubicBezTo>
                    <a:pt x="791" y="3014"/>
                    <a:pt x="1368" y="2375"/>
                    <a:pt x="1976" y="1767"/>
                  </a:cubicBezTo>
                  <a:cubicBezTo>
                    <a:pt x="2250" y="1463"/>
                    <a:pt x="2584" y="1190"/>
                    <a:pt x="2918" y="947"/>
                  </a:cubicBezTo>
                  <a:cubicBezTo>
                    <a:pt x="3180" y="746"/>
                    <a:pt x="3817" y="468"/>
                    <a:pt x="4323" y="468"/>
                  </a:cubicBezTo>
                  <a:close/>
                  <a:moveTo>
                    <a:pt x="4213" y="0"/>
                  </a:moveTo>
                  <a:cubicBezTo>
                    <a:pt x="3749" y="0"/>
                    <a:pt x="3257" y="184"/>
                    <a:pt x="2888" y="430"/>
                  </a:cubicBezTo>
                  <a:cubicBezTo>
                    <a:pt x="1642" y="1281"/>
                    <a:pt x="669" y="2436"/>
                    <a:pt x="0" y="3804"/>
                  </a:cubicBezTo>
                  <a:cubicBezTo>
                    <a:pt x="0" y="3834"/>
                    <a:pt x="31" y="3865"/>
                    <a:pt x="31" y="3865"/>
                  </a:cubicBezTo>
                  <a:cubicBezTo>
                    <a:pt x="31" y="3975"/>
                    <a:pt x="107" y="4112"/>
                    <a:pt x="235" y="4112"/>
                  </a:cubicBezTo>
                  <a:cubicBezTo>
                    <a:pt x="248" y="4112"/>
                    <a:pt x="261" y="4110"/>
                    <a:pt x="274" y="4108"/>
                  </a:cubicBezTo>
                  <a:cubicBezTo>
                    <a:pt x="1642" y="3773"/>
                    <a:pt x="3161" y="3561"/>
                    <a:pt x="4377" y="2831"/>
                  </a:cubicBezTo>
                  <a:cubicBezTo>
                    <a:pt x="5107" y="2375"/>
                    <a:pt x="5867" y="1524"/>
                    <a:pt x="5350" y="643"/>
                  </a:cubicBezTo>
                  <a:cubicBezTo>
                    <a:pt x="5094" y="177"/>
                    <a:pt x="4668" y="0"/>
                    <a:pt x="4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1293258" y="4730981"/>
              <a:ext cx="135087" cy="15543"/>
            </a:xfrm>
            <a:custGeom>
              <a:rect b="b" l="l" r="r" t="t"/>
              <a:pathLst>
                <a:path extrusionOk="0" h="794" w="6901">
                  <a:moveTo>
                    <a:pt x="2991" y="0"/>
                  </a:moveTo>
                  <a:cubicBezTo>
                    <a:pt x="1824" y="0"/>
                    <a:pt x="711" y="155"/>
                    <a:pt x="62" y="520"/>
                  </a:cubicBezTo>
                  <a:cubicBezTo>
                    <a:pt x="1" y="550"/>
                    <a:pt x="62" y="641"/>
                    <a:pt x="92" y="641"/>
                  </a:cubicBezTo>
                  <a:cubicBezTo>
                    <a:pt x="853" y="600"/>
                    <a:pt x="1615" y="579"/>
                    <a:pt x="2376" y="579"/>
                  </a:cubicBezTo>
                  <a:cubicBezTo>
                    <a:pt x="3834" y="579"/>
                    <a:pt x="5291" y="654"/>
                    <a:pt x="6749" y="793"/>
                  </a:cubicBezTo>
                  <a:cubicBezTo>
                    <a:pt x="6870" y="793"/>
                    <a:pt x="6901" y="641"/>
                    <a:pt x="6809" y="611"/>
                  </a:cubicBezTo>
                  <a:cubicBezTo>
                    <a:pt x="5983" y="240"/>
                    <a:pt x="4446" y="0"/>
                    <a:pt x="2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1286720" y="4747092"/>
              <a:ext cx="149357" cy="17285"/>
            </a:xfrm>
            <a:custGeom>
              <a:rect b="b" l="l" r="r" t="t"/>
              <a:pathLst>
                <a:path extrusionOk="0" h="883" w="7630">
                  <a:moveTo>
                    <a:pt x="3301" y="1"/>
                  </a:moveTo>
                  <a:cubicBezTo>
                    <a:pt x="2011" y="1"/>
                    <a:pt x="779" y="172"/>
                    <a:pt x="61" y="578"/>
                  </a:cubicBezTo>
                  <a:cubicBezTo>
                    <a:pt x="1" y="639"/>
                    <a:pt x="61" y="700"/>
                    <a:pt x="92" y="700"/>
                  </a:cubicBezTo>
                  <a:cubicBezTo>
                    <a:pt x="912" y="659"/>
                    <a:pt x="1733" y="639"/>
                    <a:pt x="2553" y="639"/>
                  </a:cubicBezTo>
                  <a:cubicBezTo>
                    <a:pt x="4192" y="639"/>
                    <a:pt x="5826" y="720"/>
                    <a:pt x="7447" y="882"/>
                  </a:cubicBezTo>
                  <a:cubicBezTo>
                    <a:pt x="7599" y="882"/>
                    <a:pt x="7630" y="730"/>
                    <a:pt x="7508" y="670"/>
                  </a:cubicBezTo>
                  <a:cubicBezTo>
                    <a:pt x="6599" y="265"/>
                    <a:pt x="4904" y="1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1276149" y="4765766"/>
              <a:ext cx="171242" cy="19438"/>
            </a:xfrm>
            <a:custGeom>
              <a:rect b="b" l="l" r="r" t="t"/>
              <a:pathLst>
                <a:path extrusionOk="0" h="993" w="8748">
                  <a:moveTo>
                    <a:pt x="3806" y="0"/>
                  </a:moveTo>
                  <a:cubicBezTo>
                    <a:pt x="2313" y="0"/>
                    <a:pt x="885" y="195"/>
                    <a:pt x="54" y="658"/>
                  </a:cubicBezTo>
                  <a:cubicBezTo>
                    <a:pt x="0" y="685"/>
                    <a:pt x="42" y="784"/>
                    <a:pt x="95" y="784"/>
                  </a:cubicBezTo>
                  <a:cubicBezTo>
                    <a:pt x="102" y="784"/>
                    <a:pt x="108" y="783"/>
                    <a:pt x="115" y="779"/>
                  </a:cubicBezTo>
                  <a:cubicBezTo>
                    <a:pt x="1036" y="730"/>
                    <a:pt x="1957" y="706"/>
                    <a:pt x="2877" y="706"/>
                  </a:cubicBezTo>
                  <a:cubicBezTo>
                    <a:pt x="4780" y="706"/>
                    <a:pt x="6680" y="808"/>
                    <a:pt x="8565" y="992"/>
                  </a:cubicBezTo>
                  <a:cubicBezTo>
                    <a:pt x="8717" y="992"/>
                    <a:pt x="8747" y="810"/>
                    <a:pt x="8626" y="749"/>
                  </a:cubicBezTo>
                  <a:cubicBezTo>
                    <a:pt x="7585" y="296"/>
                    <a:pt x="5646" y="0"/>
                    <a:pt x="3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1352766" y="4655754"/>
              <a:ext cx="116041" cy="78359"/>
            </a:xfrm>
            <a:custGeom>
              <a:rect b="b" l="l" r="r" t="t"/>
              <a:pathLst>
                <a:path extrusionOk="0" h="4003" w="5928">
                  <a:moveTo>
                    <a:pt x="4370" y="472"/>
                  </a:moveTo>
                  <a:cubicBezTo>
                    <a:pt x="4883" y="472"/>
                    <a:pt x="5263" y="733"/>
                    <a:pt x="4985" y="1597"/>
                  </a:cubicBezTo>
                  <a:cubicBezTo>
                    <a:pt x="4712" y="2539"/>
                    <a:pt x="3070" y="2904"/>
                    <a:pt x="2250" y="3086"/>
                  </a:cubicBezTo>
                  <a:lnTo>
                    <a:pt x="2250" y="3117"/>
                  </a:lnTo>
                  <a:cubicBezTo>
                    <a:pt x="1581" y="3269"/>
                    <a:pt x="912" y="3390"/>
                    <a:pt x="244" y="3573"/>
                  </a:cubicBezTo>
                  <a:cubicBezTo>
                    <a:pt x="821" y="2934"/>
                    <a:pt x="1368" y="2296"/>
                    <a:pt x="2007" y="1688"/>
                  </a:cubicBezTo>
                  <a:cubicBezTo>
                    <a:pt x="2311" y="1415"/>
                    <a:pt x="2645" y="1141"/>
                    <a:pt x="2979" y="898"/>
                  </a:cubicBezTo>
                  <a:cubicBezTo>
                    <a:pt x="3249" y="718"/>
                    <a:pt x="3872" y="472"/>
                    <a:pt x="4370" y="472"/>
                  </a:cubicBezTo>
                  <a:close/>
                  <a:moveTo>
                    <a:pt x="4272" y="1"/>
                  </a:moveTo>
                  <a:cubicBezTo>
                    <a:pt x="3817" y="1"/>
                    <a:pt x="3336" y="173"/>
                    <a:pt x="2979" y="411"/>
                  </a:cubicBezTo>
                  <a:cubicBezTo>
                    <a:pt x="1703" y="1202"/>
                    <a:pt x="700" y="2357"/>
                    <a:pt x="0" y="3694"/>
                  </a:cubicBezTo>
                  <a:cubicBezTo>
                    <a:pt x="0" y="3725"/>
                    <a:pt x="0" y="3755"/>
                    <a:pt x="31" y="3755"/>
                  </a:cubicBezTo>
                  <a:cubicBezTo>
                    <a:pt x="31" y="3866"/>
                    <a:pt x="81" y="4002"/>
                    <a:pt x="206" y="4002"/>
                  </a:cubicBezTo>
                  <a:cubicBezTo>
                    <a:pt x="218" y="4002"/>
                    <a:pt x="230" y="4001"/>
                    <a:pt x="244" y="3998"/>
                  </a:cubicBezTo>
                  <a:cubicBezTo>
                    <a:pt x="1642" y="3694"/>
                    <a:pt x="3162" y="3542"/>
                    <a:pt x="4408" y="2843"/>
                  </a:cubicBezTo>
                  <a:cubicBezTo>
                    <a:pt x="5137" y="2418"/>
                    <a:pt x="5928" y="1566"/>
                    <a:pt x="5441" y="685"/>
                  </a:cubicBezTo>
                  <a:cubicBezTo>
                    <a:pt x="5193" y="188"/>
                    <a:pt x="4747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245670" y="4653013"/>
              <a:ext cx="114847" cy="80492"/>
            </a:xfrm>
            <a:custGeom>
              <a:rect b="b" l="l" r="r" t="t"/>
              <a:pathLst>
                <a:path extrusionOk="0" h="4112" w="5867">
                  <a:moveTo>
                    <a:pt x="1563" y="468"/>
                  </a:moveTo>
                  <a:cubicBezTo>
                    <a:pt x="2072" y="468"/>
                    <a:pt x="2717" y="746"/>
                    <a:pt x="2979" y="947"/>
                  </a:cubicBezTo>
                  <a:cubicBezTo>
                    <a:pt x="3313" y="1190"/>
                    <a:pt x="3617" y="1463"/>
                    <a:pt x="3921" y="1737"/>
                  </a:cubicBezTo>
                  <a:cubicBezTo>
                    <a:pt x="4529" y="2375"/>
                    <a:pt x="5107" y="3014"/>
                    <a:pt x="5654" y="3682"/>
                  </a:cubicBezTo>
                  <a:cubicBezTo>
                    <a:pt x="4985" y="3469"/>
                    <a:pt x="4316" y="3317"/>
                    <a:pt x="3617" y="3135"/>
                  </a:cubicBezTo>
                  <a:cubicBezTo>
                    <a:pt x="2827" y="2953"/>
                    <a:pt x="1216" y="2527"/>
                    <a:pt x="942" y="1585"/>
                  </a:cubicBezTo>
                  <a:cubicBezTo>
                    <a:pt x="703" y="731"/>
                    <a:pt x="1069" y="468"/>
                    <a:pt x="1563" y="468"/>
                  </a:cubicBezTo>
                  <a:close/>
                  <a:moveTo>
                    <a:pt x="1654" y="0"/>
                  </a:moveTo>
                  <a:cubicBezTo>
                    <a:pt x="1199" y="0"/>
                    <a:pt x="773" y="177"/>
                    <a:pt x="517" y="643"/>
                  </a:cubicBezTo>
                  <a:cubicBezTo>
                    <a:pt x="0" y="1555"/>
                    <a:pt x="760" y="2375"/>
                    <a:pt x="1490" y="2831"/>
                  </a:cubicBezTo>
                  <a:cubicBezTo>
                    <a:pt x="2736" y="3591"/>
                    <a:pt x="4225" y="3773"/>
                    <a:pt x="5623" y="4108"/>
                  </a:cubicBezTo>
                  <a:cubicBezTo>
                    <a:pt x="5634" y="4110"/>
                    <a:pt x="5645" y="4112"/>
                    <a:pt x="5655" y="4112"/>
                  </a:cubicBezTo>
                  <a:cubicBezTo>
                    <a:pt x="5760" y="4112"/>
                    <a:pt x="5836" y="3975"/>
                    <a:pt x="5836" y="3865"/>
                  </a:cubicBezTo>
                  <a:cubicBezTo>
                    <a:pt x="5867" y="3865"/>
                    <a:pt x="5867" y="3834"/>
                    <a:pt x="5867" y="3804"/>
                  </a:cubicBezTo>
                  <a:cubicBezTo>
                    <a:pt x="5228" y="2436"/>
                    <a:pt x="4225" y="1281"/>
                    <a:pt x="2979" y="430"/>
                  </a:cubicBezTo>
                  <a:cubicBezTo>
                    <a:pt x="2610" y="184"/>
                    <a:pt x="2118" y="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330" name="Google Shape;1330;p27"/>
          <p:cNvSpPr txBox="1"/>
          <p:nvPr/>
        </p:nvSpPr>
        <p:spPr>
          <a:xfrm>
            <a:off x="2071649" y="8835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formation  | AVOIR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1" name="Google Shape;1331;p27"/>
          <p:cNvGrpSpPr/>
          <p:nvPr/>
        </p:nvGrpSpPr>
        <p:grpSpPr>
          <a:xfrm>
            <a:off x="1048375" y="1675775"/>
            <a:ext cx="7058674" cy="342300"/>
            <a:chOff x="1048375" y="1675775"/>
            <a:chExt cx="7058674" cy="342300"/>
          </a:xfrm>
        </p:grpSpPr>
        <p:sp>
          <p:nvSpPr>
            <p:cNvPr id="1332" name="Google Shape;1332;p27"/>
            <p:cNvSpPr txBox="1"/>
            <p:nvPr/>
          </p:nvSpPr>
          <p:spPr>
            <a:xfrm>
              <a:off x="1048375" y="1675775"/>
              <a:ext cx="3173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To have (present tense)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33" name="Google Shape;1333;p27"/>
            <p:cNvSpPr txBox="1"/>
            <p:nvPr/>
          </p:nvSpPr>
          <p:spPr>
            <a:xfrm>
              <a:off x="4933949" y="1675775"/>
              <a:ext cx="3173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Verb (past participle)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334" name="Google Shape;1334;p27"/>
            <p:cNvGrpSpPr/>
            <p:nvPr/>
          </p:nvGrpSpPr>
          <p:grpSpPr>
            <a:xfrm>
              <a:off x="4424774" y="1693922"/>
              <a:ext cx="305854" cy="305854"/>
              <a:chOff x="8023050" y="2260825"/>
              <a:chExt cx="401700" cy="401700"/>
            </a:xfrm>
          </p:grpSpPr>
          <p:sp>
            <p:nvSpPr>
              <p:cNvPr id="1335" name="Google Shape;1335;p27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7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7" name="Google Shape;1337;p27"/>
          <p:cNvSpPr txBox="1"/>
          <p:nvPr/>
        </p:nvSpPr>
        <p:spPr>
          <a:xfrm>
            <a:off x="2074349" y="233010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Forme négative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8" name="Google Shape;1338;p27"/>
          <p:cNvSpPr txBox="1"/>
          <p:nvPr/>
        </p:nvSpPr>
        <p:spPr>
          <a:xfrm>
            <a:off x="2068649" y="35611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participle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9" name="Google Shape;1339;p27"/>
          <p:cNvGrpSpPr/>
          <p:nvPr/>
        </p:nvGrpSpPr>
        <p:grpSpPr>
          <a:xfrm>
            <a:off x="1657278" y="3961800"/>
            <a:ext cx="5829450" cy="342300"/>
            <a:chOff x="1657278" y="3961800"/>
            <a:chExt cx="5829450" cy="342300"/>
          </a:xfrm>
        </p:grpSpPr>
        <p:sp>
          <p:nvSpPr>
            <p:cNvPr id="1340" name="Google Shape;1340;p27"/>
            <p:cNvSpPr txBox="1"/>
            <p:nvPr/>
          </p:nvSpPr>
          <p:spPr>
            <a:xfrm>
              <a:off x="1657278" y="3961800"/>
              <a:ext cx="2000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trouver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1" name="Google Shape;1341;p27"/>
            <p:cNvSpPr txBox="1"/>
            <p:nvPr/>
          </p:nvSpPr>
          <p:spPr>
            <a:xfrm>
              <a:off x="5486328" y="3961800"/>
              <a:ext cx="2000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trouv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2" name="Google Shape;1342;p27"/>
            <p:cNvCxnSpPr>
              <a:stCxn id="1341" idx="1"/>
              <a:endCxn id="1340" idx="3"/>
            </p:cNvCxnSpPr>
            <p:nvPr/>
          </p:nvCxnSpPr>
          <p:spPr>
            <a:xfrm flipH="1">
              <a:off x="3657828" y="4132950"/>
              <a:ext cx="1828500" cy="6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grpSp>
        <p:nvGrpSpPr>
          <p:cNvPr id="1343" name="Google Shape;1343;p27"/>
          <p:cNvGrpSpPr/>
          <p:nvPr/>
        </p:nvGrpSpPr>
        <p:grpSpPr>
          <a:xfrm>
            <a:off x="457200" y="2811225"/>
            <a:ext cx="8229751" cy="342300"/>
            <a:chOff x="457200" y="2811225"/>
            <a:chExt cx="8229751" cy="342300"/>
          </a:xfrm>
        </p:grpSpPr>
        <p:sp>
          <p:nvSpPr>
            <p:cNvPr id="1344" name="Google Shape;1344;p27"/>
            <p:cNvSpPr txBox="1"/>
            <p:nvPr/>
          </p:nvSpPr>
          <p:spPr>
            <a:xfrm>
              <a:off x="2572375" y="2811225"/>
              <a:ext cx="16575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a trouvé le livre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5" name="Google Shape;1345;p27"/>
            <p:cNvSpPr txBox="1"/>
            <p:nvPr/>
          </p:nvSpPr>
          <p:spPr>
            <a:xfrm>
              <a:off x="4933951" y="2850525"/>
              <a:ext cx="37530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Elle </a:t>
              </a:r>
              <a:r>
                <a:rPr lang="en" sz="25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n'a</a:t>
              </a: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en" sz="25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trouvé le livre</a:t>
              </a:r>
              <a:endPara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346" name="Google Shape;1346;p27"/>
            <p:cNvCxnSpPr>
              <a:stCxn id="1345" idx="1"/>
              <a:endCxn id="1344" idx="3"/>
            </p:cNvCxnSpPr>
            <p:nvPr/>
          </p:nvCxnSpPr>
          <p:spPr>
            <a:xfrm flipH="1">
              <a:off x="4229851" y="2982375"/>
              <a:ext cx="704100" cy="600"/>
            </a:xfrm>
            <a:prstGeom prst="bentConnector3">
              <a:avLst>
                <a:gd fmla="val 4999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347" name="Google Shape;1347;p27"/>
            <p:cNvSpPr txBox="1"/>
            <p:nvPr/>
          </p:nvSpPr>
          <p:spPr>
            <a:xfrm>
              <a:off x="457200" y="2811225"/>
              <a:ext cx="16575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trouve le livre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8" name="Google Shape;1348;p27"/>
            <p:cNvCxnSpPr>
              <a:stCxn id="1344" idx="1"/>
              <a:endCxn id="1347" idx="3"/>
            </p:cNvCxnSpPr>
            <p:nvPr/>
          </p:nvCxnSpPr>
          <p:spPr>
            <a:xfrm flipH="1">
              <a:off x="2114575" y="2982375"/>
              <a:ext cx="457800" cy="600"/>
            </a:xfrm>
            <a:prstGeom prst="bentConnector3">
              <a:avLst>
                <a:gd fmla="val 4998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354" name="Google Shape;1354;p28"/>
          <p:cNvGrpSpPr/>
          <p:nvPr/>
        </p:nvGrpSpPr>
        <p:grpSpPr>
          <a:xfrm>
            <a:off x="6343243" y="1794125"/>
            <a:ext cx="1749165" cy="859501"/>
            <a:chOff x="1329125" y="2409825"/>
            <a:chExt cx="1518900" cy="859501"/>
          </a:xfrm>
        </p:grpSpPr>
        <p:sp>
          <p:nvSpPr>
            <p:cNvPr id="1355" name="Google Shape;1355;p28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p28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lave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57" name="Google Shape;1357;p28"/>
          <p:cNvGrpSpPr/>
          <p:nvPr/>
        </p:nvGrpSpPr>
        <p:grpSpPr>
          <a:xfrm>
            <a:off x="1070493" y="1794125"/>
            <a:ext cx="1749165" cy="859501"/>
            <a:chOff x="1329125" y="3497925"/>
            <a:chExt cx="1518900" cy="859501"/>
          </a:xfrm>
        </p:grpSpPr>
        <p:sp>
          <p:nvSpPr>
            <p:cNvPr id="1358" name="Google Shape;1358;p28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9" name="Google Shape;1359;p28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60" name="Google Shape;1360;p28"/>
          <p:cNvGrpSpPr/>
          <p:nvPr/>
        </p:nvGrpSpPr>
        <p:grpSpPr>
          <a:xfrm>
            <a:off x="3706867" y="1794125"/>
            <a:ext cx="1749165" cy="859501"/>
            <a:chOff x="6295975" y="2409825"/>
            <a:chExt cx="1518900" cy="859501"/>
          </a:xfrm>
        </p:grpSpPr>
        <p:sp>
          <p:nvSpPr>
            <p:cNvPr id="1361" name="Google Shape;1361;p28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28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363" name="Google Shape;1363;p28"/>
          <p:cNvCxnSpPr>
            <a:stCxn id="1356" idx="0"/>
            <a:endCxn id="1364" idx="2"/>
          </p:cNvCxnSpPr>
          <p:nvPr/>
        </p:nvCxnSpPr>
        <p:spPr>
          <a:xfrm rot="-5400000">
            <a:off x="7039326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365" name="Google Shape;1365;p28"/>
          <p:cNvGrpSpPr/>
          <p:nvPr/>
        </p:nvGrpSpPr>
        <p:grpSpPr>
          <a:xfrm>
            <a:off x="983125" y="1094300"/>
            <a:ext cx="7196650" cy="342300"/>
            <a:chOff x="983125" y="1094300"/>
            <a:chExt cx="7196650" cy="342300"/>
          </a:xfrm>
        </p:grpSpPr>
        <p:sp>
          <p:nvSpPr>
            <p:cNvPr id="1366" name="Google Shape;1366;p28"/>
            <p:cNvSpPr txBox="1"/>
            <p:nvPr/>
          </p:nvSpPr>
          <p:spPr>
            <a:xfrm>
              <a:off x="983125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67" name="Google Shape;1367;p28"/>
            <p:cNvSpPr txBox="1"/>
            <p:nvPr/>
          </p:nvSpPr>
          <p:spPr>
            <a:xfrm>
              <a:off x="3619500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Reflexive pronoun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68" name="Google Shape;1368;p28"/>
            <p:cNvGrpSpPr/>
            <p:nvPr/>
          </p:nvGrpSpPr>
          <p:grpSpPr>
            <a:xfrm>
              <a:off x="3110324" y="1112523"/>
              <a:ext cx="305854" cy="305854"/>
              <a:chOff x="8023050" y="2260825"/>
              <a:chExt cx="401700" cy="401700"/>
            </a:xfrm>
          </p:grpSpPr>
          <p:sp>
            <p:nvSpPr>
              <p:cNvPr id="1369" name="Google Shape;1369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4" name="Google Shape;1364;p28"/>
            <p:cNvSpPr txBox="1"/>
            <p:nvPr/>
          </p:nvSpPr>
          <p:spPr>
            <a:xfrm>
              <a:off x="6255875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Verb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71" name="Google Shape;1371;p28"/>
            <p:cNvGrpSpPr/>
            <p:nvPr/>
          </p:nvGrpSpPr>
          <p:grpSpPr>
            <a:xfrm>
              <a:off x="5746712" y="1112523"/>
              <a:ext cx="305854" cy="305854"/>
              <a:chOff x="8023050" y="2260825"/>
              <a:chExt cx="401700" cy="401700"/>
            </a:xfrm>
          </p:grpSpPr>
          <p:sp>
            <p:nvSpPr>
              <p:cNvPr id="1372" name="Google Shape;1372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374" name="Google Shape;1374;p28"/>
          <p:cNvCxnSpPr>
            <a:stCxn id="1362" idx="0"/>
            <a:endCxn id="1367" idx="2"/>
          </p:cNvCxnSpPr>
          <p:nvPr/>
        </p:nvCxnSpPr>
        <p:spPr>
          <a:xfrm rot="-5400000">
            <a:off x="4402950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75" name="Google Shape;1375;p28"/>
          <p:cNvCxnSpPr>
            <a:stCxn id="1359" idx="0"/>
            <a:endCxn id="1366" idx="2"/>
          </p:cNvCxnSpPr>
          <p:nvPr/>
        </p:nvCxnSpPr>
        <p:spPr>
          <a:xfrm rot="-5400000">
            <a:off x="1766576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376" name="Google Shape;1376;p28"/>
          <p:cNvGrpSpPr/>
          <p:nvPr/>
        </p:nvGrpSpPr>
        <p:grpSpPr>
          <a:xfrm>
            <a:off x="728100" y="4389725"/>
            <a:ext cx="7697475" cy="342300"/>
            <a:chOff x="728100" y="4389725"/>
            <a:chExt cx="7697475" cy="342300"/>
          </a:xfrm>
        </p:grpSpPr>
        <p:sp>
          <p:nvSpPr>
            <p:cNvPr id="1377" name="Google Shape;1377;p28"/>
            <p:cNvSpPr txBox="1"/>
            <p:nvPr/>
          </p:nvSpPr>
          <p:spPr>
            <a:xfrm>
              <a:off x="728100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78" name="Google Shape;1378;p28"/>
            <p:cNvSpPr txBox="1"/>
            <p:nvPr/>
          </p:nvSpPr>
          <p:spPr>
            <a:xfrm>
              <a:off x="2372041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79" name="Google Shape;1379;p28"/>
            <p:cNvGrpSpPr/>
            <p:nvPr/>
          </p:nvGrpSpPr>
          <p:grpSpPr>
            <a:xfrm>
              <a:off x="1967749" y="4407948"/>
              <a:ext cx="305854" cy="305854"/>
              <a:chOff x="8023050" y="2260825"/>
              <a:chExt cx="401700" cy="401700"/>
            </a:xfrm>
          </p:grpSpPr>
          <p:sp>
            <p:nvSpPr>
              <p:cNvPr id="1380" name="Google Shape;1380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2" name="Google Shape;1382;p28"/>
            <p:cNvSpPr txBox="1"/>
            <p:nvPr/>
          </p:nvSpPr>
          <p:spPr>
            <a:xfrm>
              <a:off x="3833883" y="4389725"/>
              <a:ext cx="1485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Refl. pronoun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83" name="Google Shape;1383;p28"/>
            <p:cNvGrpSpPr/>
            <p:nvPr/>
          </p:nvGrpSpPr>
          <p:grpSpPr>
            <a:xfrm>
              <a:off x="3510887" y="4407948"/>
              <a:ext cx="305854" cy="305854"/>
              <a:chOff x="8023050" y="2260825"/>
              <a:chExt cx="401700" cy="401700"/>
            </a:xfrm>
          </p:grpSpPr>
          <p:sp>
            <p:nvSpPr>
              <p:cNvPr id="1384" name="Google Shape;1384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6" name="Google Shape;1386;p28"/>
            <p:cNvSpPr txBox="1"/>
            <p:nvPr/>
          </p:nvSpPr>
          <p:spPr>
            <a:xfrm>
              <a:off x="5663426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Verb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87" name="Google Shape;1387;p28"/>
            <p:cNvGrpSpPr/>
            <p:nvPr/>
          </p:nvGrpSpPr>
          <p:grpSpPr>
            <a:xfrm>
              <a:off x="5338674" y="4407948"/>
              <a:ext cx="305854" cy="305854"/>
              <a:chOff x="8023050" y="2260825"/>
              <a:chExt cx="401700" cy="401700"/>
            </a:xfrm>
          </p:grpSpPr>
          <p:sp>
            <p:nvSpPr>
              <p:cNvPr id="1388" name="Google Shape;1388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0" name="Google Shape;1390;p28"/>
            <p:cNvGrpSpPr/>
            <p:nvPr/>
          </p:nvGrpSpPr>
          <p:grpSpPr>
            <a:xfrm>
              <a:off x="6894187" y="4407948"/>
              <a:ext cx="305854" cy="305854"/>
              <a:chOff x="8023050" y="2260825"/>
              <a:chExt cx="401700" cy="401700"/>
            </a:xfrm>
          </p:grpSpPr>
          <p:sp>
            <p:nvSpPr>
              <p:cNvPr id="1391" name="Google Shape;1391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3" name="Google Shape;1393;p28"/>
            <p:cNvSpPr txBox="1"/>
            <p:nvPr/>
          </p:nvSpPr>
          <p:spPr>
            <a:xfrm>
              <a:off x="7303875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PAS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94" name="Google Shape;1394;p28"/>
          <p:cNvGrpSpPr/>
          <p:nvPr/>
        </p:nvGrpSpPr>
        <p:grpSpPr>
          <a:xfrm>
            <a:off x="3754833" y="3133125"/>
            <a:ext cx="1644000" cy="857250"/>
            <a:chOff x="3754833" y="3133125"/>
            <a:chExt cx="1644000" cy="857250"/>
          </a:xfrm>
        </p:grpSpPr>
        <p:sp>
          <p:nvSpPr>
            <p:cNvPr id="1395" name="Google Shape;1395;p28"/>
            <p:cNvSpPr txBox="1"/>
            <p:nvPr/>
          </p:nvSpPr>
          <p:spPr>
            <a:xfrm>
              <a:off x="3754833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6" name="Google Shape;1396;p28"/>
            <p:cNvSpPr txBox="1"/>
            <p:nvPr/>
          </p:nvSpPr>
          <p:spPr>
            <a:xfrm>
              <a:off x="3754833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97" name="Google Shape;1397;p28"/>
          <p:cNvGrpSpPr/>
          <p:nvPr/>
        </p:nvGrpSpPr>
        <p:grpSpPr>
          <a:xfrm>
            <a:off x="466950" y="3133125"/>
            <a:ext cx="1644000" cy="857250"/>
            <a:chOff x="466950" y="3133125"/>
            <a:chExt cx="1644000" cy="857250"/>
          </a:xfrm>
        </p:grpSpPr>
        <p:sp>
          <p:nvSpPr>
            <p:cNvPr id="1398" name="Google Shape;1398;p28"/>
            <p:cNvSpPr txBox="1"/>
            <p:nvPr/>
          </p:nvSpPr>
          <p:spPr>
            <a:xfrm>
              <a:off x="466950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9" name="Google Shape;1399;p28"/>
            <p:cNvSpPr txBox="1"/>
            <p:nvPr/>
          </p:nvSpPr>
          <p:spPr>
            <a:xfrm>
              <a:off x="466950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0" name="Google Shape;1400;p28"/>
          <p:cNvGrpSpPr/>
          <p:nvPr/>
        </p:nvGrpSpPr>
        <p:grpSpPr>
          <a:xfrm>
            <a:off x="2110891" y="3133125"/>
            <a:ext cx="1644000" cy="857250"/>
            <a:chOff x="2110891" y="3133125"/>
            <a:chExt cx="1644000" cy="857250"/>
          </a:xfrm>
        </p:grpSpPr>
        <p:sp>
          <p:nvSpPr>
            <p:cNvPr id="1401" name="Google Shape;1401;p28"/>
            <p:cNvSpPr txBox="1"/>
            <p:nvPr/>
          </p:nvSpPr>
          <p:spPr>
            <a:xfrm>
              <a:off x="2110891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2" name="Google Shape;1402;p28"/>
            <p:cNvSpPr txBox="1"/>
            <p:nvPr/>
          </p:nvSpPr>
          <p:spPr>
            <a:xfrm>
              <a:off x="2110891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3" name="Google Shape;1403;p28"/>
          <p:cNvGrpSpPr/>
          <p:nvPr/>
        </p:nvGrpSpPr>
        <p:grpSpPr>
          <a:xfrm>
            <a:off x="5402276" y="3133125"/>
            <a:ext cx="1644000" cy="857250"/>
            <a:chOff x="5402276" y="3133125"/>
            <a:chExt cx="1644000" cy="857250"/>
          </a:xfrm>
        </p:grpSpPr>
        <p:sp>
          <p:nvSpPr>
            <p:cNvPr id="1404" name="Google Shape;1404;p28"/>
            <p:cNvSpPr txBox="1"/>
            <p:nvPr/>
          </p:nvSpPr>
          <p:spPr>
            <a:xfrm>
              <a:off x="5402276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5" name="Google Shape;1405;p28"/>
            <p:cNvSpPr txBox="1"/>
            <p:nvPr/>
          </p:nvSpPr>
          <p:spPr>
            <a:xfrm>
              <a:off x="5402276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lave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6" name="Google Shape;1406;p28"/>
          <p:cNvGrpSpPr/>
          <p:nvPr/>
        </p:nvGrpSpPr>
        <p:grpSpPr>
          <a:xfrm>
            <a:off x="7042717" y="3133125"/>
            <a:ext cx="1644000" cy="857250"/>
            <a:chOff x="7042717" y="3133125"/>
            <a:chExt cx="1644000" cy="857250"/>
          </a:xfrm>
        </p:grpSpPr>
        <p:sp>
          <p:nvSpPr>
            <p:cNvPr id="1407" name="Google Shape;1407;p28"/>
            <p:cNvSpPr txBox="1"/>
            <p:nvPr/>
          </p:nvSpPr>
          <p:spPr>
            <a:xfrm>
              <a:off x="7042717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8" name="Google Shape;1408;p28"/>
            <p:cNvSpPr txBox="1"/>
            <p:nvPr/>
          </p:nvSpPr>
          <p:spPr>
            <a:xfrm>
              <a:off x="7042717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409" name="Google Shape;1409;p28"/>
          <p:cNvCxnSpPr>
            <a:stCxn id="1399" idx="2"/>
            <a:endCxn id="1377" idx="0"/>
          </p:cNvCxnSpPr>
          <p:nvPr/>
        </p:nvCxnSpPr>
        <p:spPr>
          <a:xfrm flipH="1" rot="-5400000">
            <a:off x="1089600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0" name="Google Shape;1410;p28"/>
          <p:cNvCxnSpPr>
            <a:stCxn id="1402" idx="2"/>
            <a:endCxn id="1378" idx="0"/>
          </p:cNvCxnSpPr>
          <p:nvPr/>
        </p:nvCxnSpPr>
        <p:spPr>
          <a:xfrm flipH="1" rot="-5400000">
            <a:off x="2733541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1" name="Google Shape;1411;p28"/>
          <p:cNvCxnSpPr>
            <a:stCxn id="1396" idx="2"/>
            <a:endCxn id="1382" idx="0"/>
          </p:cNvCxnSpPr>
          <p:nvPr/>
        </p:nvCxnSpPr>
        <p:spPr>
          <a:xfrm flipH="1" rot="-5400000">
            <a:off x="4377483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2" name="Google Shape;1412;p28"/>
          <p:cNvCxnSpPr>
            <a:stCxn id="1405" idx="2"/>
            <a:endCxn id="1386" idx="0"/>
          </p:cNvCxnSpPr>
          <p:nvPr/>
        </p:nvCxnSpPr>
        <p:spPr>
          <a:xfrm flipH="1" rot="-5400000">
            <a:off x="6024926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3" name="Google Shape;1413;p28"/>
          <p:cNvCxnSpPr>
            <a:stCxn id="1408" idx="2"/>
            <a:endCxn id="1393" idx="0"/>
          </p:cNvCxnSpPr>
          <p:nvPr/>
        </p:nvCxnSpPr>
        <p:spPr>
          <a:xfrm flipH="1" rot="-5400000">
            <a:off x="7665367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4" name="Google Shape;1414;p28"/>
          <p:cNvCxnSpPr/>
          <p:nvPr/>
        </p:nvCxnSpPr>
        <p:spPr>
          <a:xfrm>
            <a:off x="2500350" y="2895600"/>
            <a:ext cx="414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420" name="Google Shape;1420;p29"/>
          <p:cNvGrpSpPr/>
          <p:nvPr/>
        </p:nvGrpSpPr>
        <p:grpSpPr>
          <a:xfrm>
            <a:off x="457248" y="1962159"/>
            <a:ext cx="1859440" cy="2762094"/>
            <a:chOff x="2522238" y="2119563"/>
            <a:chExt cx="1518902" cy="2762094"/>
          </a:xfrm>
        </p:grpSpPr>
        <p:sp>
          <p:nvSpPr>
            <p:cNvPr id="1421" name="Google Shape;1421;p29"/>
            <p:cNvSpPr txBox="1"/>
            <p:nvPr/>
          </p:nvSpPr>
          <p:spPr>
            <a:xfrm>
              <a:off x="2522239" y="2461856"/>
              <a:ext cx="1518900" cy="24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composé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simple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Imparfait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Plus que-parfait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antérieur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immédiat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simple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proche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antérieur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2" name="Google Shape;1422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Indicatif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3" name="Google Shape;1423;p29"/>
          <p:cNvGrpSpPr/>
          <p:nvPr/>
        </p:nvGrpSpPr>
        <p:grpSpPr>
          <a:xfrm>
            <a:off x="2583757" y="1962158"/>
            <a:ext cx="1859455" cy="1436988"/>
            <a:chOff x="2522238" y="2119563"/>
            <a:chExt cx="1518915" cy="1436988"/>
          </a:xfrm>
        </p:grpSpPr>
        <p:sp>
          <p:nvSpPr>
            <p:cNvPr id="1424" name="Google Shape;1424;p29"/>
            <p:cNvSpPr txBox="1"/>
            <p:nvPr/>
          </p:nvSpPr>
          <p:spPr>
            <a:xfrm>
              <a:off x="2522252" y="2461851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(Conditionnel)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(Conditionnel)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5" name="Google Shape;1425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Conditionnel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6" name="Google Shape;1426;p29"/>
          <p:cNvGrpSpPr/>
          <p:nvPr/>
        </p:nvGrpSpPr>
        <p:grpSpPr>
          <a:xfrm>
            <a:off x="6836764" y="1962159"/>
            <a:ext cx="1859449" cy="1436967"/>
            <a:chOff x="2522238" y="2119563"/>
            <a:chExt cx="1518909" cy="1436967"/>
          </a:xfrm>
        </p:grpSpPr>
        <p:sp>
          <p:nvSpPr>
            <p:cNvPr id="1427" name="Google Shape;1427;p29"/>
            <p:cNvSpPr txBox="1"/>
            <p:nvPr/>
          </p:nvSpPr>
          <p:spPr>
            <a:xfrm>
              <a:off x="2522247" y="2461829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(Impératif)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(Impératif)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8" name="Google Shape;1428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Impératif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9" name="Google Shape;1429;p29"/>
          <p:cNvGrpSpPr/>
          <p:nvPr/>
        </p:nvGrpSpPr>
        <p:grpSpPr>
          <a:xfrm>
            <a:off x="4710266" y="1962158"/>
            <a:ext cx="1859447" cy="1436968"/>
            <a:chOff x="2522238" y="2119563"/>
            <a:chExt cx="1518907" cy="1436968"/>
          </a:xfrm>
        </p:grpSpPr>
        <p:sp>
          <p:nvSpPr>
            <p:cNvPr id="1430" name="Google Shape;1430;p29"/>
            <p:cNvSpPr txBox="1"/>
            <p:nvPr/>
          </p:nvSpPr>
          <p:spPr>
            <a:xfrm>
              <a:off x="2522245" y="2461831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(Subjonctif)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(Subjonctif)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1" name="Google Shape;1431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Subjonctif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432" name="Google Shape;1432;p29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French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433" name="Google Shape;1433;p29"/>
          <p:cNvCxnSpPr>
            <a:stCxn id="1422" idx="0"/>
            <a:endCxn id="1432" idx="2"/>
          </p:cNvCxnSpPr>
          <p:nvPr/>
        </p:nvCxnSpPr>
        <p:spPr>
          <a:xfrm rot="-5400000">
            <a:off x="2609616" y="-3291"/>
            <a:ext cx="742800" cy="31881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4" name="Google Shape;1434;p29"/>
          <p:cNvCxnSpPr>
            <a:stCxn id="1425" idx="0"/>
            <a:endCxn id="1432" idx="2"/>
          </p:cNvCxnSpPr>
          <p:nvPr/>
        </p:nvCxnSpPr>
        <p:spPr>
          <a:xfrm rot="-5400000">
            <a:off x="3672776" y="1060058"/>
            <a:ext cx="742800" cy="10614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5" name="Google Shape;1435;p29"/>
          <p:cNvCxnSpPr>
            <a:stCxn id="1431" idx="0"/>
            <a:endCxn id="1432" idx="2"/>
          </p:cNvCxnSpPr>
          <p:nvPr/>
        </p:nvCxnSpPr>
        <p:spPr>
          <a:xfrm flipH="1" rot="5400000">
            <a:off x="4736085" y="1058258"/>
            <a:ext cx="742800" cy="10650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6" name="Google Shape;1436;p29"/>
          <p:cNvCxnSpPr>
            <a:stCxn id="1428" idx="0"/>
            <a:endCxn id="1432" idx="2"/>
          </p:cNvCxnSpPr>
          <p:nvPr/>
        </p:nvCxnSpPr>
        <p:spPr>
          <a:xfrm flipH="1" rot="5400000">
            <a:off x="5799382" y="-4941"/>
            <a:ext cx="742800" cy="31914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37" name="Google Shape;1437;p29"/>
          <p:cNvSpPr/>
          <p:nvPr/>
        </p:nvSpPr>
        <p:spPr>
          <a:xfrm flipH="1">
            <a:off x="2893601" y="4956095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8" name="Google Shape;1438;p29"/>
          <p:cNvGrpSpPr/>
          <p:nvPr/>
        </p:nvGrpSpPr>
        <p:grpSpPr>
          <a:xfrm>
            <a:off x="6517731" y="3283125"/>
            <a:ext cx="2177762" cy="1672985"/>
            <a:chOff x="6517731" y="3055575"/>
            <a:chExt cx="2177762" cy="1672985"/>
          </a:xfrm>
        </p:grpSpPr>
        <p:sp>
          <p:nvSpPr>
            <p:cNvPr id="1439" name="Google Shape;1439;p29"/>
            <p:cNvSpPr/>
            <p:nvPr/>
          </p:nvSpPr>
          <p:spPr>
            <a:xfrm flipH="1">
              <a:off x="7561218" y="3852884"/>
              <a:ext cx="182366" cy="875676"/>
            </a:xfrm>
            <a:custGeom>
              <a:rect b="b" l="l" r="r" t="t"/>
              <a:pathLst>
                <a:path extrusionOk="0" h="38390" w="7995">
                  <a:moveTo>
                    <a:pt x="1" y="0"/>
                  </a:moveTo>
                  <a:lnTo>
                    <a:pt x="913" y="5410"/>
                  </a:lnTo>
                  <a:lnTo>
                    <a:pt x="6992" y="38390"/>
                  </a:lnTo>
                  <a:lnTo>
                    <a:pt x="7995" y="38390"/>
                  </a:lnTo>
                  <a:lnTo>
                    <a:pt x="3557" y="5410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 flipH="1">
              <a:off x="7998681" y="3852884"/>
              <a:ext cx="182389" cy="875676"/>
            </a:xfrm>
            <a:custGeom>
              <a:rect b="b" l="l" r="r" t="t"/>
              <a:pathLst>
                <a:path extrusionOk="0" h="38390" w="7996">
                  <a:moveTo>
                    <a:pt x="5077" y="0"/>
                  </a:moveTo>
                  <a:lnTo>
                    <a:pt x="4439" y="5410"/>
                  </a:lnTo>
                  <a:lnTo>
                    <a:pt x="1" y="38390"/>
                  </a:lnTo>
                  <a:lnTo>
                    <a:pt x="974" y="38390"/>
                  </a:lnTo>
                  <a:lnTo>
                    <a:pt x="7083" y="5410"/>
                  </a:lnTo>
                  <a:lnTo>
                    <a:pt x="79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 flipH="1">
              <a:off x="7998683" y="3852884"/>
              <a:ext cx="81158" cy="123425"/>
            </a:xfrm>
            <a:custGeom>
              <a:rect b="b" l="l" r="r" t="t"/>
              <a:pathLst>
                <a:path extrusionOk="0" h="5411" w="3558">
                  <a:moveTo>
                    <a:pt x="639" y="0"/>
                  </a:moveTo>
                  <a:lnTo>
                    <a:pt x="1" y="5410"/>
                  </a:lnTo>
                  <a:lnTo>
                    <a:pt x="2645" y="5410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 flipH="1">
              <a:off x="8416757" y="3852884"/>
              <a:ext cx="182366" cy="875676"/>
            </a:xfrm>
            <a:custGeom>
              <a:rect b="b" l="l" r="r" t="t"/>
              <a:pathLst>
                <a:path extrusionOk="0" h="38390" w="7995">
                  <a:moveTo>
                    <a:pt x="5107" y="0"/>
                  </a:moveTo>
                  <a:lnTo>
                    <a:pt x="4438" y="5410"/>
                  </a:lnTo>
                  <a:lnTo>
                    <a:pt x="0" y="38390"/>
                  </a:lnTo>
                  <a:lnTo>
                    <a:pt x="973" y="38390"/>
                  </a:lnTo>
                  <a:lnTo>
                    <a:pt x="7083" y="5410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 flipH="1">
              <a:off x="8416759" y="3852884"/>
              <a:ext cx="81135" cy="123425"/>
            </a:xfrm>
            <a:custGeom>
              <a:rect b="b" l="l" r="r" t="t"/>
              <a:pathLst>
                <a:path extrusionOk="0" h="5411" w="3557">
                  <a:moveTo>
                    <a:pt x="669" y="0"/>
                  </a:moveTo>
                  <a:lnTo>
                    <a:pt x="0" y="5410"/>
                  </a:lnTo>
                  <a:lnTo>
                    <a:pt x="2645" y="5410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 flipH="1">
              <a:off x="7542473" y="3055575"/>
              <a:ext cx="1021295" cy="854873"/>
            </a:xfrm>
            <a:custGeom>
              <a:rect b="b" l="l" r="r" t="t"/>
              <a:pathLst>
                <a:path extrusionOk="0" h="37478" w="44774">
                  <a:moveTo>
                    <a:pt x="1733" y="0"/>
                  </a:moveTo>
                  <a:lnTo>
                    <a:pt x="1" y="37478"/>
                  </a:lnTo>
                  <a:lnTo>
                    <a:pt x="44773" y="37478"/>
                  </a:lnTo>
                  <a:lnTo>
                    <a:pt x="44773" y="32767"/>
                  </a:lnTo>
                  <a:lnTo>
                    <a:pt x="28025" y="32767"/>
                  </a:lnTo>
                  <a:lnTo>
                    <a:pt x="223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 flipH="1">
              <a:off x="8471524" y="3055575"/>
              <a:ext cx="92244" cy="854873"/>
            </a:xfrm>
            <a:custGeom>
              <a:rect b="b" l="l" r="r" t="t"/>
              <a:pathLst>
                <a:path extrusionOk="0" h="37478" w="4044">
                  <a:moveTo>
                    <a:pt x="1733" y="0"/>
                  </a:moveTo>
                  <a:lnTo>
                    <a:pt x="1" y="37478"/>
                  </a:lnTo>
                  <a:lnTo>
                    <a:pt x="2463" y="3747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 flipH="1">
              <a:off x="6590542" y="3510375"/>
              <a:ext cx="2032166" cy="699583"/>
            </a:xfrm>
            <a:custGeom>
              <a:rect b="b" l="l" r="r" t="t"/>
              <a:pathLst>
                <a:path extrusionOk="0" h="30670" w="89091">
                  <a:moveTo>
                    <a:pt x="1" y="1"/>
                  </a:moveTo>
                  <a:lnTo>
                    <a:pt x="1" y="30670"/>
                  </a:lnTo>
                  <a:lnTo>
                    <a:pt x="89091" y="30670"/>
                  </a:lnTo>
                  <a:lnTo>
                    <a:pt x="890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 flipH="1">
              <a:off x="8452821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 flipH="1">
              <a:off x="8452821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5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 flipH="1">
              <a:off x="8216400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 flipH="1">
              <a:off x="8216400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8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 flipH="1">
              <a:off x="6867217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 flipH="1">
              <a:off x="6867217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5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 flipH="1">
              <a:off x="6666836" y="4209922"/>
              <a:ext cx="93635" cy="518631"/>
            </a:xfrm>
            <a:custGeom>
              <a:rect b="b" l="l" r="r" t="t"/>
              <a:pathLst>
                <a:path extrusionOk="0" h="22737" w="4105">
                  <a:moveTo>
                    <a:pt x="1" y="1"/>
                  </a:moveTo>
                  <a:lnTo>
                    <a:pt x="882" y="22737"/>
                  </a:lnTo>
                  <a:lnTo>
                    <a:pt x="3223" y="22737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 flipH="1">
              <a:off x="6666836" y="4209922"/>
              <a:ext cx="93635" cy="80451"/>
            </a:xfrm>
            <a:custGeom>
              <a:rect b="b" l="l" r="r" t="t"/>
              <a:pathLst>
                <a:path extrusionOk="0" h="3527" w="4105">
                  <a:moveTo>
                    <a:pt x="1" y="1"/>
                  </a:moveTo>
                  <a:lnTo>
                    <a:pt x="183" y="3527"/>
                  </a:lnTo>
                  <a:lnTo>
                    <a:pt x="3922" y="3527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 flipH="1">
              <a:off x="6517731" y="3426482"/>
              <a:ext cx="2177762" cy="84625"/>
            </a:xfrm>
            <a:custGeom>
              <a:rect b="b" l="l" r="r" t="t"/>
              <a:pathLst>
                <a:path extrusionOk="0" h="3710" w="95474">
                  <a:moveTo>
                    <a:pt x="0" y="1"/>
                  </a:moveTo>
                  <a:lnTo>
                    <a:pt x="0" y="3709"/>
                  </a:lnTo>
                  <a:lnTo>
                    <a:pt x="95473" y="3709"/>
                  </a:lnTo>
                  <a:lnTo>
                    <a:pt x="95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 flipH="1">
              <a:off x="8285029" y="3510375"/>
              <a:ext cx="337679" cy="699583"/>
            </a:xfrm>
            <a:custGeom>
              <a:rect b="b" l="l" r="r" t="t"/>
              <a:pathLst>
                <a:path extrusionOk="0" h="30670" w="14804">
                  <a:moveTo>
                    <a:pt x="1" y="1"/>
                  </a:moveTo>
                  <a:lnTo>
                    <a:pt x="1" y="30670"/>
                  </a:lnTo>
                  <a:lnTo>
                    <a:pt x="14804" y="30670"/>
                  </a:lnTo>
                  <a:lnTo>
                    <a:pt x="14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 flipH="1">
              <a:off x="6590542" y="3511082"/>
              <a:ext cx="2032166" cy="81135"/>
            </a:xfrm>
            <a:custGeom>
              <a:rect b="b" l="l" r="r" t="t"/>
              <a:pathLst>
                <a:path extrusionOk="0" h="3557" w="89091">
                  <a:moveTo>
                    <a:pt x="1" y="0"/>
                  </a:moveTo>
                  <a:lnTo>
                    <a:pt x="1" y="3556"/>
                  </a:lnTo>
                  <a:lnTo>
                    <a:pt x="89091" y="3556"/>
                  </a:lnTo>
                  <a:lnTo>
                    <a:pt x="89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 flipH="1">
              <a:off x="8371682" y="3426482"/>
              <a:ext cx="323811" cy="84625"/>
            </a:xfrm>
            <a:custGeom>
              <a:rect b="b" l="l" r="r" t="t"/>
              <a:pathLst>
                <a:path extrusionOk="0" h="3710" w="14196">
                  <a:moveTo>
                    <a:pt x="0" y="1"/>
                  </a:moveTo>
                  <a:lnTo>
                    <a:pt x="0" y="3709"/>
                  </a:lnTo>
                  <a:lnTo>
                    <a:pt x="14195" y="3709"/>
                  </a:lnTo>
                  <a:lnTo>
                    <a:pt x="14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29"/>
          <p:cNvGrpSpPr/>
          <p:nvPr/>
        </p:nvGrpSpPr>
        <p:grpSpPr>
          <a:xfrm>
            <a:off x="2893598" y="3533381"/>
            <a:ext cx="1404001" cy="1422713"/>
            <a:chOff x="2893598" y="3533381"/>
            <a:chExt cx="1404001" cy="1422713"/>
          </a:xfrm>
        </p:grpSpPr>
        <p:sp>
          <p:nvSpPr>
            <p:cNvPr id="1460" name="Google Shape;1460;p29"/>
            <p:cNvSpPr/>
            <p:nvPr/>
          </p:nvSpPr>
          <p:spPr>
            <a:xfrm flipH="1">
              <a:off x="2893598" y="3867564"/>
              <a:ext cx="1404001" cy="58941"/>
            </a:xfrm>
            <a:custGeom>
              <a:rect b="b" l="l" r="r" t="t"/>
              <a:pathLst>
                <a:path extrusionOk="0" h="2584" w="61552">
                  <a:moveTo>
                    <a:pt x="0" y="0"/>
                  </a:moveTo>
                  <a:lnTo>
                    <a:pt x="0" y="2584"/>
                  </a:lnTo>
                  <a:lnTo>
                    <a:pt x="61552" y="2584"/>
                  </a:lnTo>
                  <a:lnTo>
                    <a:pt x="61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 flipH="1">
              <a:off x="2945606" y="3926504"/>
              <a:ext cx="1300010" cy="155313"/>
            </a:xfrm>
            <a:custGeom>
              <a:rect b="b" l="l" r="r" t="t"/>
              <a:pathLst>
                <a:path extrusionOk="0" h="6809" w="56993">
                  <a:moveTo>
                    <a:pt x="1" y="0"/>
                  </a:moveTo>
                  <a:lnTo>
                    <a:pt x="1" y="6809"/>
                  </a:lnTo>
                  <a:lnTo>
                    <a:pt x="56993" y="6809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 flipH="1">
              <a:off x="4102074" y="4081792"/>
              <a:ext cx="76984" cy="861830"/>
            </a:xfrm>
            <a:custGeom>
              <a:rect b="b" l="l" r="r" t="t"/>
              <a:pathLst>
                <a:path extrusionOk="0" h="37783" w="3375">
                  <a:moveTo>
                    <a:pt x="1" y="1"/>
                  </a:moveTo>
                  <a:lnTo>
                    <a:pt x="730" y="37782"/>
                  </a:lnTo>
                  <a:lnTo>
                    <a:pt x="2645" y="37782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 flipH="1">
              <a:off x="4102074" y="4081792"/>
              <a:ext cx="76984" cy="64507"/>
            </a:xfrm>
            <a:custGeom>
              <a:rect b="b" l="l" r="r" t="t"/>
              <a:pathLst>
                <a:path extrusionOk="0" h="2828" w="3375">
                  <a:moveTo>
                    <a:pt x="1" y="1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 flipH="1">
              <a:off x="3012190" y="4081792"/>
              <a:ext cx="76984" cy="861830"/>
            </a:xfrm>
            <a:custGeom>
              <a:rect b="b" l="l" r="r" t="t"/>
              <a:pathLst>
                <a:path extrusionOk="0" h="37783" w="3375">
                  <a:moveTo>
                    <a:pt x="1" y="1"/>
                  </a:moveTo>
                  <a:lnTo>
                    <a:pt x="730" y="37782"/>
                  </a:lnTo>
                  <a:lnTo>
                    <a:pt x="2645" y="37782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 flipH="1">
              <a:off x="3012190" y="4081792"/>
              <a:ext cx="76984" cy="64507"/>
            </a:xfrm>
            <a:custGeom>
              <a:rect b="b" l="l" r="r" t="t"/>
              <a:pathLst>
                <a:path extrusionOk="0" h="2828" w="3375">
                  <a:moveTo>
                    <a:pt x="1" y="1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 flipH="1">
              <a:off x="2945606" y="3926504"/>
              <a:ext cx="1300010" cy="38138"/>
            </a:xfrm>
            <a:custGeom>
              <a:rect b="b" l="l" r="r" t="t"/>
              <a:pathLst>
                <a:path extrusionOk="0" h="1672" w="56993">
                  <a:moveTo>
                    <a:pt x="1" y="0"/>
                  </a:moveTo>
                  <a:lnTo>
                    <a:pt x="1" y="1672"/>
                  </a:lnTo>
                  <a:lnTo>
                    <a:pt x="56993" y="1672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 flipH="1">
              <a:off x="3273552" y="3541706"/>
              <a:ext cx="644109" cy="338364"/>
            </a:xfrm>
            <a:custGeom>
              <a:rect b="b" l="l" r="r" t="t"/>
              <a:pathLst>
                <a:path extrusionOk="0" h="14834" w="28238">
                  <a:moveTo>
                    <a:pt x="0" y="0"/>
                  </a:moveTo>
                  <a:lnTo>
                    <a:pt x="0" y="14834"/>
                  </a:lnTo>
                  <a:lnTo>
                    <a:pt x="28238" y="14834"/>
                  </a:lnTo>
                  <a:lnTo>
                    <a:pt x="28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 flipH="1">
              <a:off x="3794237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6" y="15259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 flipH="1">
              <a:off x="3333189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 flipH="1">
              <a:off x="3202133" y="4228777"/>
              <a:ext cx="786261" cy="104721"/>
            </a:xfrm>
            <a:custGeom>
              <a:rect b="b" l="l" r="r" t="t"/>
              <a:pathLst>
                <a:path extrusionOk="0" h="4591" w="34470">
                  <a:moveTo>
                    <a:pt x="1" y="0"/>
                  </a:moveTo>
                  <a:lnTo>
                    <a:pt x="1" y="4590"/>
                  </a:lnTo>
                  <a:lnTo>
                    <a:pt x="34469" y="4590"/>
                  </a:lnTo>
                  <a:lnTo>
                    <a:pt x="34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 flipH="1">
              <a:off x="3868414" y="4333473"/>
              <a:ext cx="76984" cy="622622"/>
            </a:xfrm>
            <a:custGeom>
              <a:rect b="b" l="l" r="r" t="t"/>
              <a:pathLst>
                <a:path extrusionOk="0" h="27296" w="3375">
                  <a:moveTo>
                    <a:pt x="0" y="0"/>
                  </a:moveTo>
                  <a:lnTo>
                    <a:pt x="730" y="27295"/>
                  </a:lnTo>
                  <a:lnTo>
                    <a:pt x="2645" y="27295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 flipH="1">
              <a:off x="3868414" y="4333473"/>
              <a:ext cx="76984" cy="64484"/>
            </a:xfrm>
            <a:custGeom>
              <a:rect b="b" l="l" r="r" t="t"/>
              <a:pathLst>
                <a:path extrusionOk="0" h="2827" w="3375">
                  <a:moveTo>
                    <a:pt x="0" y="0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 flipH="1">
              <a:off x="3245828" y="4333473"/>
              <a:ext cx="76299" cy="622622"/>
            </a:xfrm>
            <a:custGeom>
              <a:rect b="b" l="l" r="r" t="t"/>
              <a:pathLst>
                <a:path extrusionOk="0" h="27296" w="3345">
                  <a:moveTo>
                    <a:pt x="1" y="0"/>
                  </a:moveTo>
                  <a:lnTo>
                    <a:pt x="700" y="27295"/>
                  </a:lnTo>
                  <a:lnTo>
                    <a:pt x="2615" y="27295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 flipH="1">
              <a:off x="3245828" y="4333473"/>
              <a:ext cx="76299" cy="64484"/>
            </a:xfrm>
            <a:custGeom>
              <a:rect b="b" l="l" r="r" t="t"/>
              <a:pathLst>
                <a:path extrusionOk="0" h="2827" w="3345">
                  <a:moveTo>
                    <a:pt x="1" y="0"/>
                  </a:moveTo>
                  <a:lnTo>
                    <a:pt x="31" y="2827"/>
                  </a:lnTo>
                  <a:lnTo>
                    <a:pt x="3314" y="282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 flipH="1">
              <a:off x="3808790" y="3753858"/>
              <a:ext cx="40944" cy="35082"/>
            </a:xfrm>
            <a:custGeom>
              <a:rect b="b" l="l" r="r" t="t"/>
              <a:pathLst>
                <a:path extrusionOk="0" h="1538" w="1795">
                  <a:moveTo>
                    <a:pt x="1034" y="1"/>
                  </a:moveTo>
                  <a:cubicBezTo>
                    <a:pt x="366" y="1"/>
                    <a:pt x="1" y="821"/>
                    <a:pt x="487" y="1308"/>
                  </a:cubicBezTo>
                  <a:cubicBezTo>
                    <a:pt x="646" y="1466"/>
                    <a:pt x="840" y="1537"/>
                    <a:pt x="1029" y="1537"/>
                  </a:cubicBezTo>
                  <a:cubicBezTo>
                    <a:pt x="1421" y="1537"/>
                    <a:pt x="1794" y="1232"/>
                    <a:pt x="1794" y="760"/>
                  </a:cubicBezTo>
                  <a:cubicBezTo>
                    <a:pt x="1794" y="365"/>
                    <a:pt x="146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 flipH="1">
              <a:off x="3347742" y="3753858"/>
              <a:ext cx="40944" cy="35082"/>
            </a:xfrm>
            <a:custGeom>
              <a:rect b="b" l="l" r="r" t="t"/>
              <a:pathLst>
                <a:path extrusionOk="0" h="1538" w="1795">
                  <a:moveTo>
                    <a:pt x="1034" y="1"/>
                  </a:moveTo>
                  <a:cubicBezTo>
                    <a:pt x="366" y="1"/>
                    <a:pt x="1" y="821"/>
                    <a:pt x="487" y="1308"/>
                  </a:cubicBezTo>
                  <a:cubicBezTo>
                    <a:pt x="646" y="1466"/>
                    <a:pt x="840" y="1537"/>
                    <a:pt x="1029" y="1537"/>
                  </a:cubicBezTo>
                  <a:cubicBezTo>
                    <a:pt x="1421" y="1537"/>
                    <a:pt x="1794" y="1232"/>
                    <a:pt x="1794" y="760"/>
                  </a:cubicBezTo>
                  <a:cubicBezTo>
                    <a:pt x="1794" y="365"/>
                    <a:pt x="146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 flipH="1">
              <a:off x="3674303" y="3533381"/>
              <a:ext cx="158096" cy="377893"/>
            </a:xfrm>
            <a:custGeom>
              <a:rect b="b" l="l" r="r" t="t"/>
              <a:pathLst>
                <a:path extrusionOk="0" h="16567" w="6931">
                  <a:moveTo>
                    <a:pt x="1" y="1"/>
                  </a:moveTo>
                  <a:lnTo>
                    <a:pt x="3618" y="16566"/>
                  </a:lnTo>
                  <a:lnTo>
                    <a:pt x="6931" y="16566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 flipH="1">
              <a:off x="3725602" y="3880725"/>
              <a:ext cx="158096" cy="438203"/>
            </a:xfrm>
            <a:custGeom>
              <a:rect b="b" l="l" r="r" t="t"/>
              <a:pathLst>
                <a:path extrusionOk="0" h="19211" w="6931">
                  <a:moveTo>
                    <a:pt x="0" y="1"/>
                  </a:moveTo>
                  <a:lnTo>
                    <a:pt x="3648" y="19211"/>
                  </a:lnTo>
                  <a:lnTo>
                    <a:pt x="6931" y="19211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 flipH="1">
              <a:off x="3307526" y="3880725"/>
              <a:ext cx="158096" cy="438203"/>
            </a:xfrm>
            <a:custGeom>
              <a:rect b="b" l="l" r="r" t="t"/>
              <a:pathLst>
                <a:path extrusionOk="0" h="19211" w="6931">
                  <a:moveTo>
                    <a:pt x="3617" y="1"/>
                  </a:moveTo>
                  <a:lnTo>
                    <a:pt x="0" y="19211"/>
                  </a:lnTo>
                  <a:lnTo>
                    <a:pt x="3313" y="19211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 flipH="1">
              <a:off x="3358847" y="3533381"/>
              <a:ext cx="158096" cy="377893"/>
            </a:xfrm>
            <a:custGeom>
              <a:rect b="b" l="l" r="r" t="t"/>
              <a:pathLst>
                <a:path extrusionOk="0" h="16567" w="6931">
                  <a:moveTo>
                    <a:pt x="3648" y="1"/>
                  </a:moveTo>
                  <a:lnTo>
                    <a:pt x="1" y="16566"/>
                  </a:lnTo>
                  <a:lnTo>
                    <a:pt x="3314" y="16566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 flipH="1">
              <a:off x="3500266" y="3563193"/>
              <a:ext cx="188616" cy="126915"/>
            </a:xfrm>
            <a:custGeom>
              <a:rect b="b" l="l" r="r" t="t"/>
              <a:pathLst>
                <a:path extrusionOk="0" h="5564" w="8269">
                  <a:moveTo>
                    <a:pt x="4104" y="1"/>
                  </a:moveTo>
                  <a:cubicBezTo>
                    <a:pt x="3527" y="1"/>
                    <a:pt x="1" y="1277"/>
                    <a:pt x="1" y="2524"/>
                  </a:cubicBezTo>
                  <a:lnTo>
                    <a:pt x="1" y="5563"/>
                  </a:lnTo>
                  <a:lnTo>
                    <a:pt x="1824" y="5563"/>
                  </a:lnTo>
                  <a:lnTo>
                    <a:pt x="1824" y="2888"/>
                  </a:lnTo>
                  <a:cubicBezTo>
                    <a:pt x="2554" y="2432"/>
                    <a:pt x="3314" y="2068"/>
                    <a:pt x="4104" y="1794"/>
                  </a:cubicBezTo>
                  <a:cubicBezTo>
                    <a:pt x="4925" y="2068"/>
                    <a:pt x="5715" y="2432"/>
                    <a:pt x="6445" y="2888"/>
                  </a:cubicBezTo>
                  <a:lnTo>
                    <a:pt x="6445" y="5563"/>
                  </a:lnTo>
                  <a:lnTo>
                    <a:pt x="8268" y="5563"/>
                  </a:lnTo>
                  <a:lnTo>
                    <a:pt x="8268" y="2524"/>
                  </a:lnTo>
                  <a:cubicBezTo>
                    <a:pt x="8268" y="1247"/>
                    <a:pt x="4651" y="1"/>
                    <a:pt x="4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 flipH="1">
              <a:off x="3329027" y="3662346"/>
              <a:ext cx="533184" cy="671161"/>
            </a:xfrm>
            <a:custGeom>
              <a:rect b="b" l="l" r="r" t="t"/>
              <a:pathLst>
                <a:path extrusionOk="0" h="29424" w="23375">
                  <a:moveTo>
                    <a:pt x="11703" y="0"/>
                  </a:moveTo>
                  <a:cubicBezTo>
                    <a:pt x="2797" y="0"/>
                    <a:pt x="821" y="9423"/>
                    <a:pt x="396" y="14955"/>
                  </a:cubicBezTo>
                  <a:cubicBezTo>
                    <a:pt x="1" y="20457"/>
                    <a:pt x="31" y="29423"/>
                    <a:pt x="31" y="29423"/>
                  </a:cubicBezTo>
                  <a:lnTo>
                    <a:pt x="23345" y="29423"/>
                  </a:lnTo>
                  <a:cubicBezTo>
                    <a:pt x="23345" y="29423"/>
                    <a:pt x="23375" y="20457"/>
                    <a:pt x="22980" y="14955"/>
                  </a:cubicBezTo>
                  <a:cubicBezTo>
                    <a:pt x="22554" y="9423"/>
                    <a:pt x="20579" y="0"/>
                    <a:pt x="1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 flipH="1">
              <a:off x="3396273" y="4055447"/>
              <a:ext cx="398673" cy="231590"/>
            </a:xfrm>
            <a:custGeom>
              <a:rect b="b" l="l" r="r" t="t"/>
              <a:pathLst>
                <a:path extrusionOk="0" h="10153" w="17478">
                  <a:moveTo>
                    <a:pt x="0" y="1"/>
                  </a:moveTo>
                  <a:lnTo>
                    <a:pt x="0" y="10153"/>
                  </a:lnTo>
                  <a:lnTo>
                    <a:pt x="17478" y="10153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 flipH="1">
              <a:off x="3396273" y="4112995"/>
              <a:ext cx="398673" cy="8348"/>
            </a:xfrm>
            <a:custGeom>
              <a:rect b="b" l="l" r="r" t="t"/>
              <a:pathLst>
                <a:path extrusionOk="0" h="366" w="17478">
                  <a:moveTo>
                    <a:pt x="0" y="0"/>
                  </a:moveTo>
                  <a:lnTo>
                    <a:pt x="0" y="365"/>
                  </a:lnTo>
                  <a:lnTo>
                    <a:pt x="17478" y="365"/>
                  </a:lnTo>
                  <a:lnTo>
                    <a:pt x="174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 flipH="1">
              <a:off x="3535622" y="3784355"/>
              <a:ext cx="119981" cy="120665"/>
            </a:xfrm>
            <a:custGeom>
              <a:rect b="b" l="l" r="r" t="t"/>
              <a:pathLst>
                <a:path extrusionOk="0" h="5290" w="5260">
                  <a:moveTo>
                    <a:pt x="2645" y="1"/>
                  </a:moveTo>
                  <a:lnTo>
                    <a:pt x="1" y="2645"/>
                  </a:lnTo>
                  <a:lnTo>
                    <a:pt x="2645" y="5290"/>
                  </a:lnTo>
                  <a:lnTo>
                    <a:pt x="5259" y="2645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6" name="Google Shape;1486;p29"/>
          <p:cNvGrpSpPr/>
          <p:nvPr/>
        </p:nvGrpSpPr>
        <p:grpSpPr>
          <a:xfrm>
            <a:off x="4633804" y="3541706"/>
            <a:ext cx="1403317" cy="1414388"/>
            <a:chOff x="4633804" y="3541706"/>
            <a:chExt cx="1403317" cy="1414388"/>
          </a:xfrm>
        </p:grpSpPr>
        <p:sp>
          <p:nvSpPr>
            <p:cNvPr id="1487" name="Google Shape;1487;p29"/>
            <p:cNvSpPr/>
            <p:nvPr/>
          </p:nvSpPr>
          <p:spPr>
            <a:xfrm flipH="1">
              <a:off x="5452648" y="3700484"/>
              <a:ext cx="81135" cy="123425"/>
            </a:xfrm>
            <a:custGeom>
              <a:rect b="b" l="l" r="r" t="t"/>
              <a:pathLst>
                <a:path extrusionOk="0" h="5411" w="3557">
                  <a:moveTo>
                    <a:pt x="1" y="0"/>
                  </a:moveTo>
                  <a:lnTo>
                    <a:pt x="913" y="5410"/>
                  </a:lnTo>
                  <a:lnTo>
                    <a:pt x="3557" y="5410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 flipH="1">
              <a:off x="4633804" y="3867564"/>
              <a:ext cx="1403317" cy="58941"/>
            </a:xfrm>
            <a:custGeom>
              <a:rect b="b" l="l" r="r" t="t"/>
              <a:pathLst>
                <a:path extrusionOk="0" h="2584" w="61522">
                  <a:moveTo>
                    <a:pt x="0" y="0"/>
                  </a:moveTo>
                  <a:lnTo>
                    <a:pt x="0" y="2584"/>
                  </a:lnTo>
                  <a:lnTo>
                    <a:pt x="61521" y="2584"/>
                  </a:lnTo>
                  <a:lnTo>
                    <a:pt x="615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 flipH="1">
              <a:off x="4685812" y="3926504"/>
              <a:ext cx="1299303" cy="155313"/>
            </a:xfrm>
            <a:custGeom>
              <a:rect b="b" l="l" r="r" t="t"/>
              <a:pathLst>
                <a:path extrusionOk="0" h="6809" w="56962">
                  <a:moveTo>
                    <a:pt x="0" y="0"/>
                  </a:moveTo>
                  <a:lnTo>
                    <a:pt x="0" y="6809"/>
                  </a:lnTo>
                  <a:lnTo>
                    <a:pt x="56962" y="6809"/>
                  </a:lnTo>
                  <a:lnTo>
                    <a:pt x="569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 flipH="1">
              <a:off x="5841596" y="4081792"/>
              <a:ext cx="76961" cy="861830"/>
            </a:xfrm>
            <a:custGeom>
              <a:rect b="b" l="l" r="r" t="t"/>
              <a:pathLst>
                <a:path extrusionOk="0" h="37783" w="3374">
                  <a:moveTo>
                    <a:pt x="0" y="1"/>
                  </a:moveTo>
                  <a:lnTo>
                    <a:pt x="730" y="37782"/>
                  </a:lnTo>
                  <a:lnTo>
                    <a:pt x="2644" y="37782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 flipH="1">
              <a:off x="5841596" y="4081792"/>
              <a:ext cx="76961" cy="64507"/>
            </a:xfrm>
            <a:custGeom>
              <a:rect b="b" l="l" r="r" t="t"/>
              <a:pathLst>
                <a:path extrusionOk="0" h="2828" w="3374">
                  <a:moveTo>
                    <a:pt x="0" y="1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 flipH="1">
              <a:off x="4752396" y="4081792"/>
              <a:ext cx="76277" cy="861830"/>
            </a:xfrm>
            <a:custGeom>
              <a:rect b="b" l="l" r="r" t="t"/>
              <a:pathLst>
                <a:path extrusionOk="0" h="37783" w="3344">
                  <a:moveTo>
                    <a:pt x="0" y="1"/>
                  </a:moveTo>
                  <a:lnTo>
                    <a:pt x="699" y="37782"/>
                  </a:lnTo>
                  <a:lnTo>
                    <a:pt x="2645" y="37782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 flipH="1">
              <a:off x="4752396" y="4081792"/>
              <a:ext cx="76277" cy="64507"/>
            </a:xfrm>
            <a:custGeom>
              <a:rect b="b" l="l" r="r" t="t"/>
              <a:pathLst>
                <a:path extrusionOk="0" h="2828" w="3344">
                  <a:moveTo>
                    <a:pt x="0" y="1"/>
                  </a:moveTo>
                  <a:lnTo>
                    <a:pt x="30" y="2827"/>
                  </a:lnTo>
                  <a:lnTo>
                    <a:pt x="3313" y="2827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 flipH="1">
              <a:off x="4685812" y="3926504"/>
              <a:ext cx="1299303" cy="38138"/>
            </a:xfrm>
            <a:custGeom>
              <a:rect b="b" l="l" r="r" t="t"/>
              <a:pathLst>
                <a:path extrusionOk="0" h="1672" w="56962">
                  <a:moveTo>
                    <a:pt x="0" y="0"/>
                  </a:moveTo>
                  <a:lnTo>
                    <a:pt x="0" y="1672"/>
                  </a:lnTo>
                  <a:lnTo>
                    <a:pt x="56962" y="1672"/>
                  </a:lnTo>
                  <a:lnTo>
                    <a:pt x="56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 flipH="1">
              <a:off x="5013074" y="3541706"/>
              <a:ext cx="644816" cy="338364"/>
            </a:xfrm>
            <a:custGeom>
              <a:rect b="b" l="l" r="r" t="t"/>
              <a:pathLst>
                <a:path extrusionOk="0" h="14834" w="28269">
                  <a:moveTo>
                    <a:pt x="1" y="0"/>
                  </a:moveTo>
                  <a:lnTo>
                    <a:pt x="1" y="14834"/>
                  </a:lnTo>
                  <a:lnTo>
                    <a:pt x="28269" y="14834"/>
                  </a:lnTo>
                  <a:lnTo>
                    <a:pt x="28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 flipH="1">
              <a:off x="5533759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 flipH="1">
              <a:off x="5072711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 flipH="1">
              <a:off x="4942339" y="4228777"/>
              <a:ext cx="786261" cy="104721"/>
            </a:xfrm>
            <a:custGeom>
              <a:rect b="b" l="l" r="r" t="t"/>
              <a:pathLst>
                <a:path extrusionOk="0" h="4591" w="34470">
                  <a:moveTo>
                    <a:pt x="0" y="0"/>
                  </a:moveTo>
                  <a:lnTo>
                    <a:pt x="0" y="4590"/>
                  </a:lnTo>
                  <a:lnTo>
                    <a:pt x="34469" y="4590"/>
                  </a:lnTo>
                  <a:lnTo>
                    <a:pt x="34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 flipH="1">
              <a:off x="5608643" y="4333473"/>
              <a:ext cx="76277" cy="622622"/>
            </a:xfrm>
            <a:custGeom>
              <a:rect b="b" l="l" r="r" t="t"/>
              <a:pathLst>
                <a:path extrusionOk="0" h="27296" w="3344">
                  <a:moveTo>
                    <a:pt x="0" y="0"/>
                  </a:moveTo>
                  <a:lnTo>
                    <a:pt x="700" y="27295"/>
                  </a:lnTo>
                  <a:lnTo>
                    <a:pt x="2614" y="27295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 flipH="1">
              <a:off x="5608643" y="4333473"/>
              <a:ext cx="76961" cy="64484"/>
            </a:xfrm>
            <a:custGeom>
              <a:rect b="b" l="l" r="r" t="t"/>
              <a:pathLst>
                <a:path extrusionOk="0" h="2827" w="3374">
                  <a:moveTo>
                    <a:pt x="0" y="0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 flipH="1">
              <a:off x="4985350" y="4333473"/>
              <a:ext cx="76984" cy="622622"/>
            </a:xfrm>
            <a:custGeom>
              <a:rect b="b" l="l" r="r" t="t"/>
              <a:pathLst>
                <a:path extrusionOk="0" h="27296" w="3375">
                  <a:moveTo>
                    <a:pt x="1" y="0"/>
                  </a:moveTo>
                  <a:lnTo>
                    <a:pt x="730" y="27295"/>
                  </a:lnTo>
                  <a:lnTo>
                    <a:pt x="2645" y="27295"/>
                  </a:lnTo>
                  <a:lnTo>
                    <a:pt x="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 flipH="1">
              <a:off x="4985350" y="4333473"/>
              <a:ext cx="76984" cy="64484"/>
            </a:xfrm>
            <a:custGeom>
              <a:rect b="b" l="l" r="r" t="t"/>
              <a:pathLst>
                <a:path extrusionOk="0" h="2827" w="3375">
                  <a:moveTo>
                    <a:pt x="1" y="0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 flipH="1">
              <a:off x="5549019" y="3753858"/>
              <a:ext cx="40214" cy="35082"/>
            </a:xfrm>
            <a:custGeom>
              <a:rect b="b" l="l" r="r" t="t"/>
              <a:pathLst>
                <a:path extrusionOk="0" h="1538" w="1763">
                  <a:moveTo>
                    <a:pt x="1003" y="1"/>
                  </a:moveTo>
                  <a:cubicBezTo>
                    <a:pt x="334" y="1"/>
                    <a:pt x="0" y="821"/>
                    <a:pt x="486" y="1308"/>
                  </a:cubicBezTo>
                  <a:cubicBezTo>
                    <a:pt x="645" y="1466"/>
                    <a:pt x="835" y="1537"/>
                    <a:pt x="1021" y="1537"/>
                  </a:cubicBezTo>
                  <a:cubicBezTo>
                    <a:pt x="1404" y="1537"/>
                    <a:pt x="1763" y="1232"/>
                    <a:pt x="1763" y="760"/>
                  </a:cubicBezTo>
                  <a:cubicBezTo>
                    <a:pt x="1763" y="365"/>
                    <a:pt x="1429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 flipH="1">
              <a:off x="5087264" y="3753858"/>
              <a:ext cx="40921" cy="35082"/>
            </a:xfrm>
            <a:custGeom>
              <a:rect b="b" l="l" r="r" t="t"/>
              <a:pathLst>
                <a:path extrusionOk="0" h="1538" w="1794">
                  <a:moveTo>
                    <a:pt x="1034" y="1"/>
                  </a:moveTo>
                  <a:cubicBezTo>
                    <a:pt x="335" y="1"/>
                    <a:pt x="0" y="821"/>
                    <a:pt x="486" y="1308"/>
                  </a:cubicBezTo>
                  <a:cubicBezTo>
                    <a:pt x="645" y="1466"/>
                    <a:pt x="839" y="1537"/>
                    <a:pt x="1028" y="1537"/>
                  </a:cubicBezTo>
                  <a:cubicBezTo>
                    <a:pt x="1420" y="1537"/>
                    <a:pt x="1794" y="1232"/>
                    <a:pt x="1794" y="760"/>
                  </a:cubicBezTo>
                  <a:cubicBezTo>
                    <a:pt x="1794" y="365"/>
                    <a:pt x="1429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0"/>
          <p:cNvSpPr/>
          <p:nvPr/>
        </p:nvSpPr>
        <p:spPr>
          <a:xfrm>
            <a:off x="6398169" y="140922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0" name="Google Shape;1510;p30"/>
          <p:cNvSpPr/>
          <p:nvPr/>
        </p:nvSpPr>
        <p:spPr>
          <a:xfrm>
            <a:off x="6398169" y="225997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1" name="Google Shape;1511;p30"/>
          <p:cNvSpPr/>
          <p:nvPr/>
        </p:nvSpPr>
        <p:spPr>
          <a:xfrm>
            <a:off x="6398169" y="311072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2" name="Google Shape;1512;p30"/>
          <p:cNvSpPr/>
          <p:nvPr/>
        </p:nvSpPr>
        <p:spPr>
          <a:xfrm>
            <a:off x="6398169" y="396147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3" name="Google Shape;1513;p30"/>
          <p:cNvSpPr/>
          <p:nvPr/>
        </p:nvSpPr>
        <p:spPr>
          <a:xfrm>
            <a:off x="1027425" y="1409150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30"/>
          <p:cNvSpPr/>
          <p:nvPr/>
        </p:nvSpPr>
        <p:spPr>
          <a:xfrm>
            <a:off x="1027425" y="2265678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30"/>
          <p:cNvSpPr/>
          <p:nvPr/>
        </p:nvSpPr>
        <p:spPr>
          <a:xfrm>
            <a:off x="1027425" y="3112444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1027425" y="3961475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3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518" name="Google Shape;1518;p30"/>
          <p:cNvGrpSpPr/>
          <p:nvPr/>
        </p:nvGrpSpPr>
        <p:grpSpPr>
          <a:xfrm>
            <a:off x="1074427" y="1448200"/>
            <a:ext cx="5114714" cy="684600"/>
            <a:chOff x="5882076" y="1207425"/>
            <a:chExt cx="2395202" cy="684600"/>
          </a:xfrm>
        </p:grpSpPr>
        <p:sp>
          <p:nvSpPr>
            <p:cNvPr id="1519" name="Google Shape;1519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“Quand je parlais français tous les jours,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c’était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plus facile pour moi”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0" name="Google Shape;1520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21" name="Google Shape;1521;p30"/>
          <p:cNvSpPr txBox="1"/>
          <p:nvPr/>
        </p:nvSpPr>
        <p:spPr>
          <a:xfrm>
            <a:off x="6853419" y="1612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c’était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2" name="Google Shape;1522;p30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Conjugation of "it is"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1074427" y="2285200"/>
            <a:ext cx="5114714" cy="684600"/>
            <a:chOff x="5882076" y="1207425"/>
            <a:chExt cx="2395202" cy="684600"/>
          </a:xfrm>
        </p:grpSpPr>
        <p:sp>
          <p:nvSpPr>
            <p:cNvPr id="1524" name="Google Shape;1524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“Quand j’ai commencé ce travail,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ça a été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difficile pour moi de m’adapter”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5" name="Google Shape;1525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26" name="Google Shape;1526;p30"/>
          <p:cNvSpPr txBox="1"/>
          <p:nvPr/>
        </p:nvSpPr>
        <p:spPr>
          <a:xfrm>
            <a:off x="6853419" y="2449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ça a été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27" name="Google Shape;1527;p30"/>
          <p:cNvGrpSpPr/>
          <p:nvPr/>
        </p:nvGrpSpPr>
        <p:grpSpPr>
          <a:xfrm>
            <a:off x="1074427" y="3122200"/>
            <a:ext cx="5114714" cy="684600"/>
            <a:chOff x="5882076" y="1207425"/>
            <a:chExt cx="2395202" cy="684600"/>
          </a:xfrm>
        </p:grpSpPr>
        <p:sp>
          <p:nvSpPr>
            <p:cNvPr id="1528" name="Google Shape;1528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C’est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difficile de trouver du temps chaque jour pour étudier”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9" name="Google Shape;1529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30" name="Google Shape;1530;p30"/>
          <p:cNvSpPr txBox="1"/>
          <p:nvPr/>
        </p:nvSpPr>
        <p:spPr>
          <a:xfrm>
            <a:off x="6853419" y="3286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c’est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31" name="Google Shape;1531;p30"/>
          <p:cNvGrpSpPr/>
          <p:nvPr/>
        </p:nvGrpSpPr>
        <p:grpSpPr>
          <a:xfrm>
            <a:off x="1074427" y="3959200"/>
            <a:ext cx="5114714" cy="684600"/>
            <a:chOff x="5882076" y="1207425"/>
            <a:chExt cx="2395202" cy="684600"/>
          </a:xfrm>
        </p:grpSpPr>
        <p:sp>
          <p:nvSpPr>
            <p:cNvPr id="1532" name="Google Shape;1532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Ça sera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plus facile pour moi de travailler mon français le mois prochain”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34" name="Google Shape;1534;p30"/>
          <p:cNvSpPr txBox="1"/>
          <p:nvPr/>
        </p:nvSpPr>
        <p:spPr>
          <a:xfrm>
            <a:off x="6853419" y="4123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ça sera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1"/>
          <p:cNvSpPr/>
          <p:nvPr/>
        </p:nvSpPr>
        <p:spPr>
          <a:xfrm>
            <a:off x="1797325" y="2702425"/>
            <a:ext cx="17010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1027425" y="1409150"/>
            <a:ext cx="7095000" cy="121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542" name="Google Shape;1542;p31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Perfect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43" name="Google Shape;1543;p31"/>
          <p:cNvSpPr txBox="1"/>
          <p:nvPr/>
        </p:nvSpPr>
        <p:spPr>
          <a:xfrm>
            <a:off x="1048375" y="1447175"/>
            <a:ext cx="3173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Avoir or Être in present tense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44" name="Google Shape;1544;p31"/>
          <p:cNvSpPr/>
          <p:nvPr/>
        </p:nvSpPr>
        <p:spPr>
          <a:xfrm>
            <a:off x="3589962" y="2702425"/>
            <a:ext cx="17010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31"/>
          <p:cNvSpPr txBox="1"/>
          <p:nvPr/>
        </p:nvSpPr>
        <p:spPr>
          <a:xfrm>
            <a:off x="4933949" y="1447175"/>
            <a:ext cx="3173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participle of the verb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46" name="Google Shape;1546;p31"/>
          <p:cNvGrpSpPr/>
          <p:nvPr/>
        </p:nvGrpSpPr>
        <p:grpSpPr>
          <a:xfrm>
            <a:off x="4424774" y="1465322"/>
            <a:ext cx="305854" cy="305854"/>
            <a:chOff x="8023050" y="2260825"/>
            <a:chExt cx="401700" cy="401700"/>
          </a:xfrm>
        </p:grpSpPr>
        <p:sp>
          <p:nvSpPr>
            <p:cNvPr id="1547" name="Google Shape;1547;p31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31"/>
          <p:cNvSpPr txBox="1"/>
          <p:nvPr/>
        </p:nvSpPr>
        <p:spPr>
          <a:xfrm>
            <a:off x="6745649" y="17894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parlé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31"/>
          <p:cNvSpPr txBox="1"/>
          <p:nvPr/>
        </p:nvSpPr>
        <p:spPr>
          <a:xfrm>
            <a:off x="6745649" y="21317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allé(e)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31"/>
          <p:cNvSpPr txBox="1"/>
          <p:nvPr/>
        </p:nvSpPr>
        <p:spPr>
          <a:xfrm>
            <a:off x="1048349" y="17894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j’ai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31"/>
          <p:cNvSpPr txBox="1"/>
          <p:nvPr/>
        </p:nvSpPr>
        <p:spPr>
          <a:xfrm>
            <a:off x="1048349" y="21317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 suis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3" name="Google Shape;1553;p31"/>
          <p:cNvCxnSpPr>
            <a:stCxn id="1549" idx="1"/>
            <a:endCxn id="1551" idx="3"/>
          </p:cNvCxnSpPr>
          <p:nvPr/>
        </p:nvCxnSpPr>
        <p:spPr>
          <a:xfrm flipH="1">
            <a:off x="2409749" y="1960625"/>
            <a:ext cx="43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54" name="Google Shape;1554;p31"/>
          <p:cNvCxnSpPr>
            <a:stCxn id="1550" idx="1"/>
            <a:endCxn id="1552" idx="3"/>
          </p:cNvCxnSpPr>
          <p:nvPr/>
        </p:nvCxnSpPr>
        <p:spPr>
          <a:xfrm flipH="1">
            <a:off x="2409749" y="2302925"/>
            <a:ext cx="43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555" name="Google Shape;1555;p31"/>
          <p:cNvGrpSpPr/>
          <p:nvPr/>
        </p:nvGrpSpPr>
        <p:grpSpPr>
          <a:xfrm>
            <a:off x="1815478" y="2816375"/>
            <a:ext cx="1682767" cy="1794900"/>
            <a:chOff x="1329118" y="2488350"/>
            <a:chExt cx="1204816" cy="1794900"/>
          </a:xfrm>
        </p:grpSpPr>
        <p:sp>
          <p:nvSpPr>
            <p:cNvPr id="1556" name="Google Shape;1556;p31"/>
            <p:cNvSpPr txBox="1"/>
            <p:nvPr/>
          </p:nvSpPr>
          <p:spPr>
            <a:xfrm>
              <a:off x="1329134" y="2830650"/>
              <a:ext cx="1204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7" name="Google Shape;1557;p31"/>
            <p:cNvSpPr txBox="1"/>
            <p:nvPr/>
          </p:nvSpPr>
          <p:spPr>
            <a:xfrm>
              <a:off x="1329118" y="2488350"/>
              <a:ext cx="120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Avoir (present)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58" name="Google Shape;1558;p31"/>
          <p:cNvSpPr/>
          <p:nvPr/>
        </p:nvSpPr>
        <p:spPr>
          <a:xfrm>
            <a:off x="5382575" y="2702425"/>
            <a:ext cx="19641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9" name="Google Shape;1559;p31"/>
          <p:cNvGrpSpPr/>
          <p:nvPr/>
        </p:nvGrpSpPr>
        <p:grpSpPr>
          <a:xfrm>
            <a:off x="5420675" y="3387625"/>
            <a:ext cx="1887900" cy="1026900"/>
            <a:chOff x="6475200" y="2937075"/>
            <a:chExt cx="1887900" cy="1026900"/>
          </a:xfrm>
        </p:grpSpPr>
        <p:sp>
          <p:nvSpPr>
            <p:cNvPr id="1560" name="Google Shape;1560;p31"/>
            <p:cNvSpPr txBox="1"/>
            <p:nvPr/>
          </p:nvSpPr>
          <p:spPr>
            <a:xfrm>
              <a:off x="6475200" y="29370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-er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1" name="Google Shape;1561;p31"/>
            <p:cNvSpPr txBox="1"/>
            <p:nvPr/>
          </p:nvSpPr>
          <p:spPr>
            <a:xfrm>
              <a:off x="7325400" y="29370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(parlé)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2" name="Google Shape;1562;p31"/>
            <p:cNvSpPr txBox="1"/>
            <p:nvPr/>
          </p:nvSpPr>
          <p:spPr>
            <a:xfrm>
              <a:off x="6475200" y="32793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-ir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3" name="Google Shape;1563;p31"/>
            <p:cNvSpPr txBox="1"/>
            <p:nvPr/>
          </p:nvSpPr>
          <p:spPr>
            <a:xfrm>
              <a:off x="7325400" y="32793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(fini)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4" name="Google Shape;1564;p31"/>
            <p:cNvSpPr txBox="1"/>
            <p:nvPr/>
          </p:nvSpPr>
          <p:spPr>
            <a:xfrm>
              <a:off x="6475200" y="36216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-re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5" name="Google Shape;1565;p31"/>
            <p:cNvSpPr txBox="1"/>
            <p:nvPr/>
          </p:nvSpPr>
          <p:spPr>
            <a:xfrm>
              <a:off x="7325400" y="36216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 (vendu)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66" name="Google Shape;1566;p31"/>
            <p:cNvCxnSpPr/>
            <p:nvPr/>
          </p:nvCxnSpPr>
          <p:spPr>
            <a:xfrm flipH="1">
              <a:off x="6981300" y="31076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 flipH="1">
              <a:off x="6981300" y="34499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 flipH="1">
              <a:off x="6981300" y="37922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grpSp>
        <p:nvGrpSpPr>
          <p:cNvPr id="1569" name="Google Shape;1569;p31"/>
          <p:cNvGrpSpPr/>
          <p:nvPr/>
        </p:nvGrpSpPr>
        <p:grpSpPr>
          <a:xfrm>
            <a:off x="3599090" y="2816975"/>
            <a:ext cx="1682744" cy="1914900"/>
            <a:chOff x="1329125" y="2488350"/>
            <a:chExt cx="1204800" cy="1914900"/>
          </a:xfrm>
        </p:grpSpPr>
        <p:sp>
          <p:nvSpPr>
            <p:cNvPr id="1570" name="Google Shape;1570;p31"/>
            <p:cNvSpPr txBox="1"/>
            <p:nvPr/>
          </p:nvSpPr>
          <p:spPr>
            <a:xfrm>
              <a:off x="1329125" y="2830650"/>
              <a:ext cx="12048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suis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sommes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êtes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sont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1" name="Google Shape;1571;p31"/>
            <p:cNvSpPr txBox="1"/>
            <p:nvPr/>
          </p:nvSpPr>
          <p:spPr>
            <a:xfrm>
              <a:off x="1329125" y="2488350"/>
              <a:ext cx="120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Être (present)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72" name="Google Shape;1572;p31"/>
          <p:cNvSpPr txBox="1"/>
          <p:nvPr/>
        </p:nvSpPr>
        <p:spPr>
          <a:xfrm>
            <a:off x="5523265" y="2821080"/>
            <a:ext cx="1682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Type of verbs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2"/>
          <p:cNvSpPr/>
          <p:nvPr/>
        </p:nvSpPr>
        <p:spPr>
          <a:xfrm>
            <a:off x="4593638" y="1521281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32"/>
          <p:cNvSpPr/>
          <p:nvPr/>
        </p:nvSpPr>
        <p:spPr>
          <a:xfrm>
            <a:off x="4593638" y="3151319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32"/>
          <p:cNvSpPr/>
          <p:nvPr/>
        </p:nvSpPr>
        <p:spPr>
          <a:xfrm>
            <a:off x="1049363" y="1521281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32"/>
          <p:cNvSpPr/>
          <p:nvPr/>
        </p:nvSpPr>
        <p:spPr>
          <a:xfrm>
            <a:off x="1049363" y="3151319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3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582" name="Google Shape;1582;p3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Imperative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83" name="Google Shape;1583;p32"/>
          <p:cNvGrpSpPr/>
          <p:nvPr/>
        </p:nvGrpSpPr>
        <p:grpSpPr>
          <a:xfrm>
            <a:off x="1294913" y="1625431"/>
            <a:ext cx="3009900" cy="1372400"/>
            <a:chOff x="1143000" y="1593900"/>
            <a:chExt cx="3009900" cy="1372400"/>
          </a:xfrm>
        </p:grpSpPr>
        <p:grpSp>
          <p:nvGrpSpPr>
            <p:cNvPr id="1584" name="Google Shape;1584;p32"/>
            <p:cNvGrpSpPr/>
            <p:nvPr/>
          </p:nvGrpSpPr>
          <p:grpSpPr>
            <a:xfrm>
              <a:off x="1143000" y="1939100"/>
              <a:ext cx="3009825" cy="342600"/>
              <a:chOff x="1143000" y="1939100"/>
              <a:chExt cx="3009825" cy="342600"/>
            </a:xfrm>
          </p:grpSpPr>
          <p:sp>
            <p:nvSpPr>
              <p:cNvPr id="1585" name="Google Shape;1585;p32"/>
              <p:cNvSpPr txBox="1"/>
              <p:nvPr/>
            </p:nvSpPr>
            <p:spPr>
              <a:xfrm>
                <a:off x="2905125" y="19394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Regarde!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586" name="Google Shape;1586;p32"/>
              <p:cNvSpPr txBox="1"/>
              <p:nvPr/>
            </p:nvSpPr>
            <p:spPr>
              <a:xfrm>
                <a:off x="1143000" y="19391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regardes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587" name="Google Shape;1587;p32"/>
              <p:cNvCxnSpPr>
                <a:stCxn id="1586" idx="3"/>
                <a:endCxn id="1585" idx="1"/>
              </p:cNvCxnSpPr>
              <p:nvPr/>
            </p:nvCxnSpPr>
            <p:spPr>
              <a:xfrm>
                <a:off x="2601600" y="21102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588" name="Google Shape;1588;p32"/>
            <p:cNvGrpSpPr/>
            <p:nvPr/>
          </p:nvGrpSpPr>
          <p:grpSpPr>
            <a:xfrm>
              <a:off x="1143000" y="2281400"/>
              <a:ext cx="3009825" cy="342600"/>
              <a:chOff x="1143000" y="2281400"/>
              <a:chExt cx="3009825" cy="342600"/>
            </a:xfrm>
          </p:grpSpPr>
          <p:grpSp>
            <p:nvGrpSpPr>
              <p:cNvPr id="1589" name="Google Shape;1589;p32"/>
              <p:cNvGrpSpPr/>
              <p:nvPr/>
            </p:nvGrpSpPr>
            <p:grpSpPr>
              <a:xfrm>
                <a:off x="1143000" y="2281400"/>
                <a:ext cx="3009825" cy="342600"/>
                <a:chOff x="1143000" y="2281400"/>
                <a:chExt cx="3009825" cy="342600"/>
              </a:xfrm>
            </p:grpSpPr>
            <p:sp>
              <p:nvSpPr>
                <p:cNvPr id="1590" name="Google Shape;1590;p32"/>
                <p:cNvSpPr txBox="1"/>
                <p:nvPr/>
              </p:nvSpPr>
              <p:spPr>
                <a:xfrm>
                  <a:off x="2905125" y="2281700"/>
                  <a:ext cx="12477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chemeClr val="dk2"/>
                      </a:solidFill>
                      <a:latin typeface="Fira Sans Extra Condensed SemiBold"/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Achetons!</a:t>
                  </a:r>
                  <a:endParaRPr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  <p:sp>
              <p:nvSpPr>
                <p:cNvPr id="1591" name="Google Shape;1591;p32"/>
                <p:cNvSpPr txBox="1"/>
                <p:nvPr/>
              </p:nvSpPr>
              <p:spPr>
                <a:xfrm>
                  <a:off x="1143000" y="2281400"/>
                  <a:ext cx="14586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Nous achetons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92" name="Google Shape;1592;p32"/>
              <p:cNvCxnSpPr>
                <a:stCxn id="1591" idx="3"/>
                <a:endCxn id="1590" idx="1"/>
              </p:cNvCxnSpPr>
              <p:nvPr/>
            </p:nvCxnSpPr>
            <p:spPr>
              <a:xfrm>
                <a:off x="2601600" y="24525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593" name="Google Shape;1593;p32"/>
            <p:cNvGrpSpPr/>
            <p:nvPr/>
          </p:nvGrpSpPr>
          <p:grpSpPr>
            <a:xfrm>
              <a:off x="1143000" y="2623700"/>
              <a:ext cx="3009825" cy="342600"/>
              <a:chOff x="1143000" y="2623700"/>
              <a:chExt cx="3009825" cy="342600"/>
            </a:xfrm>
          </p:grpSpPr>
          <p:grpSp>
            <p:nvGrpSpPr>
              <p:cNvPr id="1594" name="Google Shape;1594;p32"/>
              <p:cNvGrpSpPr/>
              <p:nvPr/>
            </p:nvGrpSpPr>
            <p:grpSpPr>
              <a:xfrm>
                <a:off x="1143000" y="2623700"/>
                <a:ext cx="3009825" cy="342600"/>
                <a:chOff x="1143000" y="2623700"/>
                <a:chExt cx="3009825" cy="342600"/>
              </a:xfrm>
            </p:grpSpPr>
            <p:sp>
              <p:nvSpPr>
                <p:cNvPr id="1595" name="Google Shape;1595;p32"/>
                <p:cNvSpPr txBox="1"/>
                <p:nvPr/>
              </p:nvSpPr>
              <p:spPr>
                <a:xfrm>
                  <a:off x="2905125" y="2624000"/>
                  <a:ext cx="12477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chemeClr val="dk2"/>
                      </a:solidFill>
                      <a:latin typeface="Fira Sans Extra Condensed SemiBold"/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Parlez!</a:t>
                  </a:r>
                  <a:endParaRPr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  <p:sp>
              <p:nvSpPr>
                <p:cNvPr id="1596" name="Google Shape;1596;p32"/>
                <p:cNvSpPr txBox="1"/>
                <p:nvPr/>
              </p:nvSpPr>
              <p:spPr>
                <a:xfrm>
                  <a:off x="1143000" y="2623700"/>
                  <a:ext cx="14586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Vous parlez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97" name="Google Shape;1597;p32"/>
              <p:cNvCxnSpPr>
                <a:stCxn id="1596" idx="3"/>
                <a:endCxn id="1595" idx="1"/>
              </p:cNvCxnSpPr>
              <p:nvPr/>
            </p:nvCxnSpPr>
            <p:spPr>
              <a:xfrm>
                <a:off x="2601600" y="27948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598" name="Google Shape;1598;p32"/>
            <p:cNvSpPr txBox="1"/>
            <p:nvPr/>
          </p:nvSpPr>
          <p:spPr>
            <a:xfrm>
              <a:off x="1143000" y="159390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1er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99" name="Google Shape;1599;p32"/>
          <p:cNvGrpSpPr/>
          <p:nvPr/>
        </p:nvGrpSpPr>
        <p:grpSpPr>
          <a:xfrm>
            <a:off x="1294913" y="3255469"/>
            <a:ext cx="3009900" cy="1372400"/>
            <a:chOff x="1133475" y="3137150"/>
            <a:chExt cx="3009900" cy="1372400"/>
          </a:xfrm>
        </p:grpSpPr>
        <p:grpSp>
          <p:nvGrpSpPr>
            <p:cNvPr id="1600" name="Google Shape;1600;p32"/>
            <p:cNvGrpSpPr/>
            <p:nvPr/>
          </p:nvGrpSpPr>
          <p:grpSpPr>
            <a:xfrm>
              <a:off x="1133475" y="3482350"/>
              <a:ext cx="3009900" cy="342600"/>
              <a:chOff x="1133475" y="3482350"/>
              <a:chExt cx="3009900" cy="342600"/>
            </a:xfrm>
          </p:grpSpPr>
          <p:sp>
            <p:nvSpPr>
              <p:cNvPr id="1601" name="Google Shape;1601;p32"/>
              <p:cNvSpPr txBox="1"/>
              <p:nvPr/>
            </p:nvSpPr>
            <p:spPr>
              <a:xfrm>
                <a:off x="2895675" y="34826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Finis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02" name="Google Shape;1602;p32"/>
              <p:cNvSpPr txBox="1"/>
              <p:nvPr/>
            </p:nvSpPr>
            <p:spPr>
              <a:xfrm>
                <a:off x="1133475" y="34823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finis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03" name="Google Shape;1603;p32"/>
              <p:cNvCxnSpPr>
                <a:stCxn id="1602" idx="3"/>
                <a:endCxn id="1601" idx="1"/>
              </p:cNvCxnSpPr>
              <p:nvPr/>
            </p:nvCxnSpPr>
            <p:spPr>
              <a:xfrm>
                <a:off x="2592075" y="36535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04" name="Google Shape;1604;p32"/>
            <p:cNvGrpSpPr/>
            <p:nvPr/>
          </p:nvGrpSpPr>
          <p:grpSpPr>
            <a:xfrm>
              <a:off x="1133475" y="3824650"/>
              <a:ext cx="3009900" cy="342600"/>
              <a:chOff x="1133475" y="3824650"/>
              <a:chExt cx="3009900" cy="342600"/>
            </a:xfrm>
          </p:grpSpPr>
          <p:sp>
            <p:nvSpPr>
              <p:cNvPr id="1605" name="Google Shape;1605;p32"/>
              <p:cNvSpPr txBox="1"/>
              <p:nvPr/>
            </p:nvSpPr>
            <p:spPr>
              <a:xfrm>
                <a:off x="2895675" y="38249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Garantissons!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06" name="Google Shape;1606;p32"/>
              <p:cNvSpPr txBox="1"/>
              <p:nvPr/>
            </p:nvSpPr>
            <p:spPr>
              <a:xfrm>
                <a:off x="1133475" y="38246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Nous garantissons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07" name="Google Shape;1607;p32"/>
              <p:cNvCxnSpPr>
                <a:stCxn id="1606" idx="3"/>
                <a:endCxn id="1605" idx="1"/>
              </p:cNvCxnSpPr>
              <p:nvPr/>
            </p:nvCxnSpPr>
            <p:spPr>
              <a:xfrm>
                <a:off x="2592075" y="39958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08" name="Google Shape;1608;p32"/>
            <p:cNvGrpSpPr/>
            <p:nvPr/>
          </p:nvGrpSpPr>
          <p:grpSpPr>
            <a:xfrm>
              <a:off x="1133475" y="4166950"/>
              <a:ext cx="3009900" cy="342600"/>
              <a:chOff x="1133475" y="4166950"/>
              <a:chExt cx="3009900" cy="342600"/>
            </a:xfrm>
          </p:grpSpPr>
          <p:sp>
            <p:nvSpPr>
              <p:cNvPr id="1609" name="Google Shape;1609;p32"/>
              <p:cNvSpPr txBox="1"/>
              <p:nvPr/>
            </p:nvSpPr>
            <p:spPr>
              <a:xfrm>
                <a:off x="2895675" y="41672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Agissez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10" name="Google Shape;1610;p32"/>
              <p:cNvSpPr txBox="1"/>
              <p:nvPr/>
            </p:nvSpPr>
            <p:spPr>
              <a:xfrm>
                <a:off x="1133475" y="41669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Vous agissez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11" name="Google Shape;1611;p32"/>
              <p:cNvCxnSpPr>
                <a:stCxn id="1610" idx="3"/>
                <a:endCxn id="1609" idx="1"/>
              </p:cNvCxnSpPr>
              <p:nvPr/>
            </p:nvCxnSpPr>
            <p:spPr>
              <a:xfrm>
                <a:off x="2592075" y="43381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12" name="Google Shape;1612;p32"/>
            <p:cNvSpPr txBox="1"/>
            <p:nvPr/>
          </p:nvSpPr>
          <p:spPr>
            <a:xfrm>
              <a:off x="1133475" y="313715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2ème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13" name="Google Shape;1613;p32"/>
          <p:cNvGrpSpPr/>
          <p:nvPr/>
        </p:nvGrpSpPr>
        <p:grpSpPr>
          <a:xfrm>
            <a:off x="4839188" y="1625431"/>
            <a:ext cx="3009900" cy="1372400"/>
            <a:chOff x="4940175" y="1593900"/>
            <a:chExt cx="3009900" cy="1372400"/>
          </a:xfrm>
        </p:grpSpPr>
        <p:grpSp>
          <p:nvGrpSpPr>
            <p:cNvPr id="1614" name="Google Shape;1614;p32"/>
            <p:cNvGrpSpPr/>
            <p:nvPr/>
          </p:nvGrpSpPr>
          <p:grpSpPr>
            <a:xfrm>
              <a:off x="4940175" y="1939100"/>
              <a:ext cx="3009825" cy="342600"/>
              <a:chOff x="4940175" y="1939100"/>
              <a:chExt cx="3009825" cy="342600"/>
            </a:xfrm>
          </p:grpSpPr>
          <p:sp>
            <p:nvSpPr>
              <p:cNvPr id="1615" name="Google Shape;1615;p32"/>
              <p:cNvSpPr txBox="1"/>
              <p:nvPr/>
            </p:nvSpPr>
            <p:spPr>
              <a:xfrm>
                <a:off x="6702300" y="19394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Dis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16" name="Google Shape;1616;p32"/>
              <p:cNvSpPr txBox="1"/>
              <p:nvPr/>
            </p:nvSpPr>
            <p:spPr>
              <a:xfrm>
                <a:off x="4940175" y="19391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dis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17" name="Google Shape;1617;p32"/>
              <p:cNvCxnSpPr>
                <a:stCxn id="1616" idx="3"/>
                <a:endCxn id="1615" idx="1"/>
              </p:cNvCxnSpPr>
              <p:nvPr/>
            </p:nvCxnSpPr>
            <p:spPr>
              <a:xfrm>
                <a:off x="6398775" y="21102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18" name="Google Shape;1618;p32"/>
            <p:cNvGrpSpPr/>
            <p:nvPr/>
          </p:nvGrpSpPr>
          <p:grpSpPr>
            <a:xfrm>
              <a:off x="4940175" y="2281400"/>
              <a:ext cx="3009825" cy="342600"/>
              <a:chOff x="4940175" y="2281400"/>
              <a:chExt cx="3009825" cy="342600"/>
            </a:xfrm>
          </p:grpSpPr>
          <p:sp>
            <p:nvSpPr>
              <p:cNvPr id="1619" name="Google Shape;1619;p32"/>
              <p:cNvSpPr txBox="1"/>
              <p:nvPr/>
            </p:nvSpPr>
            <p:spPr>
              <a:xfrm>
                <a:off x="6702300" y="22817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Faisons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20" name="Google Shape;1620;p32"/>
              <p:cNvSpPr txBox="1"/>
              <p:nvPr/>
            </p:nvSpPr>
            <p:spPr>
              <a:xfrm>
                <a:off x="4940175" y="22814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Nous faisons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21" name="Google Shape;1621;p32"/>
              <p:cNvCxnSpPr>
                <a:stCxn id="1620" idx="3"/>
                <a:endCxn id="1619" idx="1"/>
              </p:cNvCxnSpPr>
              <p:nvPr/>
            </p:nvCxnSpPr>
            <p:spPr>
              <a:xfrm>
                <a:off x="6398775" y="24525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22" name="Google Shape;1622;p32"/>
            <p:cNvGrpSpPr/>
            <p:nvPr/>
          </p:nvGrpSpPr>
          <p:grpSpPr>
            <a:xfrm>
              <a:off x="4940175" y="2623700"/>
              <a:ext cx="3009825" cy="342600"/>
              <a:chOff x="4940175" y="2623700"/>
              <a:chExt cx="3009825" cy="342600"/>
            </a:xfrm>
          </p:grpSpPr>
          <p:sp>
            <p:nvSpPr>
              <p:cNvPr id="1623" name="Google Shape;1623;p32"/>
              <p:cNvSpPr txBox="1"/>
              <p:nvPr/>
            </p:nvSpPr>
            <p:spPr>
              <a:xfrm>
                <a:off x="6702300" y="26240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Venez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24" name="Google Shape;1624;p32"/>
              <p:cNvSpPr txBox="1"/>
              <p:nvPr/>
            </p:nvSpPr>
            <p:spPr>
              <a:xfrm>
                <a:off x="4940175" y="26237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Vous venez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25" name="Google Shape;1625;p32"/>
              <p:cNvCxnSpPr>
                <a:stCxn id="1624" idx="3"/>
                <a:endCxn id="1623" idx="1"/>
              </p:cNvCxnSpPr>
              <p:nvPr/>
            </p:nvCxnSpPr>
            <p:spPr>
              <a:xfrm>
                <a:off x="6398775" y="27948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26" name="Google Shape;1626;p32"/>
            <p:cNvSpPr txBox="1"/>
            <p:nvPr/>
          </p:nvSpPr>
          <p:spPr>
            <a:xfrm>
              <a:off x="4940175" y="159390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3ème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27" name="Google Shape;1627;p32"/>
          <p:cNvGrpSpPr/>
          <p:nvPr/>
        </p:nvGrpSpPr>
        <p:grpSpPr>
          <a:xfrm>
            <a:off x="4839188" y="3255469"/>
            <a:ext cx="3009900" cy="1372400"/>
            <a:chOff x="4940175" y="3129675"/>
            <a:chExt cx="3009900" cy="1372400"/>
          </a:xfrm>
        </p:grpSpPr>
        <p:grpSp>
          <p:nvGrpSpPr>
            <p:cNvPr id="1628" name="Google Shape;1628;p32"/>
            <p:cNvGrpSpPr/>
            <p:nvPr/>
          </p:nvGrpSpPr>
          <p:grpSpPr>
            <a:xfrm>
              <a:off x="4940175" y="3474875"/>
              <a:ext cx="3009750" cy="342600"/>
              <a:chOff x="4940175" y="3474875"/>
              <a:chExt cx="3009750" cy="342600"/>
            </a:xfrm>
          </p:grpSpPr>
          <p:sp>
            <p:nvSpPr>
              <p:cNvPr id="1629" name="Google Shape;1629;p32"/>
              <p:cNvSpPr txBox="1"/>
              <p:nvPr/>
            </p:nvSpPr>
            <p:spPr>
              <a:xfrm>
                <a:off x="5838825" y="34751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Sois/Soyons/Soyez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0" name="Google Shape;1630;p32"/>
              <p:cNvSpPr txBox="1"/>
              <p:nvPr/>
            </p:nvSpPr>
            <p:spPr>
              <a:xfrm>
                <a:off x="4940175" y="34748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Entre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1" name="Google Shape;1631;p32"/>
              <p:cNvCxnSpPr>
                <a:stCxn id="1630" idx="3"/>
                <a:endCxn id="1629" idx="1"/>
              </p:cNvCxnSpPr>
              <p:nvPr/>
            </p:nvCxnSpPr>
            <p:spPr>
              <a:xfrm>
                <a:off x="5562675" y="36460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32" name="Google Shape;1632;p32"/>
            <p:cNvGrpSpPr/>
            <p:nvPr/>
          </p:nvGrpSpPr>
          <p:grpSpPr>
            <a:xfrm>
              <a:off x="4940175" y="3817175"/>
              <a:ext cx="3009750" cy="342600"/>
              <a:chOff x="4940175" y="3817175"/>
              <a:chExt cx="3009750" cy="342600"/>
            </a:xfrm>
          </p:grpSpPr>
          <p:sp>
            <p:nvSpPr>
              <p:cNvPr id="1633" name="Google Shape;1633;p32"/>
              <p:cNvSpPr txBox="1"/>
              <p:nvPr/>
            </p:nvSpPr>
            <p:spPr>
              <a:xfrm>
                <a:off x="5838825" y="38174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Saches/Sachons/Sachez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4" name="Google Shape;1634;p32"/>
              <p:cNvSpPr txBox="1"/>
              <p:nvPr/>
            </p:nvSpPr>
            <p:spPr>
              <a:xfrm>
                <a:off x="4940175" y="38171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Savoir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5" name="Google Shape;1635;p32"/>
              <p:cNvCxnSpPr>
                <a:stCxn id="1634" idx="3"/>
                <a:endCxn id="1633" idx="1"/>
              </p:cNvCxnSpPr>
              <p:nvPr/>
            </p:nvCxnSpPr>
            <p:spPr>
              <a:xfrm>
                <a:off x="5562675" y="39883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36" name="Google Shape;1636;p32"/>
            <p:cNvGrpSpPr/>
            <p:nvPr/>
          </p:nvGrpSpPr>
          <p:grpSpPr>
            <a:xfrm>
              <a:off x="4940175" y="4159475"/>
              <a:ext cx="3009750" cy="342600"/>
              <a:chOff x="4940175" y="4159475"/>
              <a:chExt cx="3009750" cy="342600"/>
            </a:xfrm>
          </p:grpSpPr>
          <p:sp>
            <p:nvSpPr>
              <p:cNvPr id="1637" name="Google Shape;1637;p32"/>
              <p:cNvSpPr txBox="1"/>
              <p:nvPr/>
            </p:nvSpPr>
            <p:spPr>
              <a:xfrm>
                <a:off x="5838825" y="41597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Aie/Ayons/Ayez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8" name="Google Shape;1638;p32"/>
              <p:cNvSpPr txBox="1"/>
              <p:nvPr/>
            </p:nvSpPr>
            <p:spPr>
              <a:xfrm>
                <a:off x="4940175" y="41594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Avoir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9" name="Google Shape;1639;p32"/>
              <p:cNvCxnSpPr>
                <a:stCxn id="1638" idx="3"/>
                <a:endCxn id="1637" idx="1"/>
              </p:cNvCxnSpPr>
              <p:nvPr/>
            </p:nvCxnSpPr>
            <p:spPr>
              <a:xfrm>
                <a:off x="5562675" y="43306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40" name="Google Shape;1640;p32"/>
            <p:cNvSpPr txBox="1"/>
            <p:nvPr/>
          </p:nvSpPr>
          <p:spPr>
            <a:xfrm>
              <a:off x="4940175" y="3129675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Quatre irréguliers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646" name="Google Shape;1646;p33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Present subjunctive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940875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33"/>
          <p:cNvSpPr/>
          <p:nvPr/>
        </p:nvSpPr>
        <p:spPr>
          <a:xfrm>
            <a:off x="2586800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33"/>
          <p:cNvSpPr/>
          <p:nvPr/>
        </p:nvSpPr>
        <p:spPr>
          <a:xfrm>
            <a:off x="4232725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33"/>
          <p:cNvSpPr/>
          <p:nvPr/>
        </p:nvSpPr>
        <p:spPr>
          <a:xfrm>
            <a:off x="5878638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33"/>
          <p:cNvSpPr/>
          <p:nvPr/>
        </p:nvSpPr>
        <p:spPr>
          <a:xfrm>
            <a:off x="7524538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33"/>
          <p:cNvSpPr/>
          <p:nvPr/>
        </p:nvSpPr>
        <p:spPr>
          <a:xfrm>
            <a:off x="940875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33"/>
          <p:cNvSpPr/>
          <p:nvPr/>
        </p:nvSpPr>
        <p:spPr>
          <a:xfrm>
            <a:off x="2586800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3"/>
          <p:cNvSpPr/>
          <p:nvPr/>
        </p:nvSpPr>
        <p:spPr>
          <a:xfrm>
            <a:off x="4232725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33"/>
          <p:cNvSpPr/>
          <p:nvPr/>
        </p:nvSpPr>
        <p:spPr>
          <a:xfrm>
            <a:off x="5878638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33"/>
          <p:cNvSpPr/>
          <p:nvPr/>
        </p:nvSpPr>
        <p:spPr>
          <a:xfrm>
            <a:off x="7524538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7" name="Google Shape;1657;p33"/>
          <p:cNvGrpSpPr/>
          <p:nvPr/>
        </p:nvGrpSpPr>
        <p:grpSpPr>
          <a:xfrm>
            <a:off x="460235" y="1695600"/>
            <a:ext cx="1645887" cy="1319550"/>
            <a:chOff x="460235" y="1695600"/>
            <a:chExt cx="1645887" cy="1319550"/>
          </a:xfrm>
        </p:grpSpPr>
        <p:grpSp>
          <p:nvGrpSpPr>
            <p:cNvPr id="1658" name="Google Shape;1658;p33"/>
            <p:cNvGrpSpPr/>
            <p:nvPr/>
          </p:nvGrpSpPr>
          <p:grpSpPr>
            <a:xfrm>
              <a:off x="460235" y="2330550"/>
              <a:ext cx="1645887" cy="684600"/>
              <a:chOff x="1329125" y="3497925"/>
              <a:chExt cx="1518906" cy="684600"/>
            </a:xfrm>
          </p:grpSpPr>
          <p:sp>
            <p:nvSpPr>
              <p:cNvPr id="1659" name="Google Shape;165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nécessaire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0" name="Google Shape;166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La nécessité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61" name="Google Shape;1661;p33"/>
            <p:cNvSpPr txBox="1"/>
            <p:nvPr/>
          </p:nvSpPr>
          <p:spPr>
            <a:xfrm>
              <a:off x="996815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62" name="Google Shape;1662;p33"/>
          <p:cNvGrpSpPr/>
          <p:nvPr/>
        </p:nvGrpSpPr>
        <p:grpSpPr>
          <a:xfrm>
            <a:off x="2106155" y="1695600"/>
            <a:ext cx="1645887" cy="1319550"/>
            <a:chOff x="2106155" y="1695600"/>
            <a:chExt cx="1645887" cy="1319550"/>
          </a:xfrm>
        </p:grpSpPr>
        <p:grpSp>
          <p:nvGrpSpPr>
            <p:cNvPr id="1663" name="Google Shape;1663;p33"/>
            <p:cNvGrpSpPr/>
            <p:nvPr/>
          </p:nvGrpSpPr>
          <p:grpSpPr>
            <a:xfrm>
              <a:off x="2106155" y="2330550"/>
              <a:ext cx="1645887" cy="684600"/>
              <a:chOff x="1329125" y="3497925"/>
              <a:chExt cx="1518906" cy="684600"/>
            </a:xfrm>
          </p:grpSpPr>
          <p:sp>
            <p:nvSpPr>
              <p:cNvPr id="1664" name="Google Shape;166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faut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5" name="Google Shape;166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L’obligation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66" name="Google Shape;1666;p33"/>
            <p:cNvSpPr txBox="1"/>
            <p:nvPr/>
          </p:nvSpPr>
          <p:spPr>
            <a:xfrm>
              <a:off x="2642740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67" name="Google Shape;1667;p33"/>
          <p:cNvGrpSpPr/>
          <p:nvPr/>
        </p:nvGrpSpPr>
        <p:grpSpPr>
          <a:xfrm>
            <a:off x="3752076" y="1695600"/>
            <a:ext cx="1645887" cy="1319550"/>
            <a:chOff x="3752076" y="1695600"/>
            <a:chExt cx="1645887" cy="1319550"/>
          </a:xfrm>
        </p:grpSpPr>
        <p:grpSp>
          <p:nvGrpSpPr>
            <p:cNvPr id="1668" name="Google Shape;1668;p33"/>
            <p:cNvGrpSpPr/>
            <p:nvPr/>
          </p:nvGrpSpPr>
          <p:grpSpPr>
            <a:xfrm>
              <a:off x="3752076" y="2330550"/>
              <a:ext cx="1645887" cy="684600"/>
              <a:chOff x="1329125" y="3497925"/>
              <a:chExt cx="1518906" cy="684600"/>
            </a:xfrm>
          </p:grpSpPr>
          <p:sp>
            <p:nvSpPr>
              <p:cNvPr id="1669" name="Google Shape;166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possible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0" name="Google Shape;167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La possibilité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71" name="Google Shape;1671;p33"/>
            <p:cNvSpPr txBox="1"/>
            <p:nvPr/>
          </p:nvSpPr>
          <p:spPr>
            <a:xfrm>
              <a:off x="4288665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72" name="Google Shape;1672;p33"/>
          <p:cNvGrpSpPr/>
          <p:nvPr/>
        </p:nvGrpSpPr>
        <p:grpSpPr>
          <a:xfrm>
            <a:off x="5397996" y="1695600"/>
            <a:ext cx="1645887" cy="1319550"/>
            <a:chOff x="5397996" y="1695600"/>
            <a:chExt cx="1645887" cy="1319550"/>
          </a:xfrm>
        </p:grpSpPr>
        <p:grpSp>
          <p:nvGrpSpPr>
            <p:cNvPr id="1673" name="Google Shape;1673;p33"/>
            <p:cNvGrpSpPr/>
            <p:nvPr/>
          </p:nvGrpSpPr>
          <p:grpSpPr>
            <a:xfrm>
              <a:off x="5397996" y="2330550"/>
              <a:ext cx="1645887" cy="684600"/>
              <a:chOff x="1329125" y="3497925"/>
              <a:chExt cx="1518906" cy="684600"/>
            </a:xfrm>
          </p:grpSpPr>
          <p:sp>
            <p:nvSpPr>
              <p:cNvPr id="1674" name="Google Shape;167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Souhaiter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5" name="Google Shape;167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souhait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76" name="Google Shape;1676;p33"/>
            <p:cNvSpPr txBox="1"/>
            <p:nvPr/>
          </p:nvSpPr>
          <p:spPr>
            <a:xfrm>
              <a:off x="5934577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4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77" name="Google Shape;1677;p33"/>
          <p:cNvGrpSpPr/>
          <p:nvPr/>
        </p:nvGrpSpPr>
        <p:grpSpPr>
          <a:xfrm>
            <a:off x="7043917" y="1695600"/>
            <a:ext cx="1645887" cy="1319550"/>
            <a:chOff x="7043917" y="1695600"/>
            <a:chExt cx="1645887" cy="1319550"/>
          </a:xfrm>
        </p:grpSpPr>
        <p:grpSp>
          <p:nvGrpSpPr>
            <p:cNvPr id="1678" name="Google Shape;1678;p33"/>
            <p:cNvGrpSpPr/>
            <p:nvPr/>
          </p:nvGrpSpPr>
          <p:grpSpPr>
            <a:xfrm>
              <a:off x="7043917" y="2330550"/>
              <a:ext cx="1645887" cy="684600"/>
              <a:chOff x="1329125" y="3497925"/>
              <a:chExt cx="1518906" cy="684600"/>
            </a:xfrm>
          </p:grpSpPr>
          <p:sp>
            <p:nvSpPr>
              <p:cNvPr id="1679" name="Google Shape;167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impossible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0" name="Google Shape;168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L’impossibilité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81" name="Google Shape;1681;p33"/>
            <p:cNvSpPr txBox="1"/>
            <p:nvPr/>
          </p:nvSpPr>
          <p:spPr>
            <a:xfrm>
              <a:off x="7580527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5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82" name="Google Shape;1682;p33"/>
          <p:cNvGrpSpPr/>
          <p:nvPr/>
        </p:nvGrpSpPr>
        <p:grpSpPr>
          <a:xfrm>
            <a:off x="460222" y="3258325"/>
            <a:ext cx="1645887" cy="1319550"/>
            <a:chOff x="460222" y="3258325"/>
            <a:chExt cx="1645887" cy="1319550"/>
          </a:xfrm>
        </p:grpSpPr>
        <p:grpSp>
          <p:nvGrpSpPr>
            <p:cNvPr id="1683" name="Google Shape;1683;p33"/>
            <p:cNvGrpSpPr/>
            <p:nvPr/>
          </p:nvGrpSpPr>
          <p:grpSpPr>
            <a:xfrm>
              <a:off x="460222" y="3893275"/>
              <a:ext cx="1645887" cy="684600"/>
              <a:chOff x="1329125" y="3497925"/>
              <a:chExt cx="1518906" cy="684600"/>
            </a:xfrm>
          </p:grpSpPr>
          <p:sp>
            <p:nvSpPr>
              <p:cNvPr id="1684" name="Google Shape;168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Aimer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5" name="Google Shape;168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désir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86" name="Google Shape;1686;p33"/>
            <p:cNvSpPr txBox="1"/>
            <p:nvPr/>
          </p:nvSpPr>
          <p:spPr>
            <a:xfrm>
              <a:off x="996815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6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87" name="Google Shape;1687;p33"/>
          <p:cNvGrpSpPr/>
          <p:nvPr/>
        </p:nvGrpSpPr>
        <p:grpSpPr>
          <a:xfrm>
            <a:off x="2106143" y="3258325"/>
            <a:ext cx="1645887" cy="1319550"/>
            <a:chOff x="2106143" y="3258325"/>
            <a:chExt cx="1645887" cy="1319550"/>
          </a:xfrm>
        </p:grpSpPr>
        <p:grpSp>
          <p:nvGrpSpPr>
            <p:cNvPr id="1688" name="Google Shape;1688;p33"/>
            <p:cNvGrpSpPr/>
            <p:nvPr/>
          </p:nvGrpSpPr>
          <p:grpSpPr>
            <a:xfrm>
              <a:off x="2106143" y="3893275"/>
              <a:ext cx="1645887" cy="684600"/>
              <a:chOff x="1329125" y="3497925"/>
              <a:chExt cx="1518906" cy="684600"/>
            </a:xfrm>
          </p:grpSpPr>
          <p:sp>
            <p:nvSpPr>
              <p:cNvPr id="1689" name="Google Shape;168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 pas être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0" name="Google Shape;169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L’incertitude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91" name="Google Shape;1691;p33"/>
            <p:cNvSpPr txBox="1"/>
            <p:nvPr/>
          </p:nvSpPr>
          <p:spPr>
            <a:xfrm>
              <a:off x="2642740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7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92" name="Google Shape;1692;p33"/>
          <p:cNvGrpSpPr/>
          <p:nvPr/>
        </p:nvGrpSpPr>
        <p:grpSpPr>
          <a:xfrm>
            <a:off x="3752063" y="3258325"/>
            <a:ext cx="1645887" cy="1319550"/>
            <a:chOff x="3752063" y="3258325"/>
            <a:chExt cx="1645887" cy="1319550"/>
          </a:xfrm>
        </p:grpSpPr>
        <p:grpSp>
          <p:nvGrpSpPr>
            <p:cNvPr id="1693" name="Google Shape;1693;p33"/>
            <p:cNvGrpSpPr/>
            <p:nvPr/>
          </p:nvGrpSpPr>
          <p:grpSpPr>
            <a:xfrm>
              <a:off x="3752063" y="3893275"/>
              <a:ext cx="1645887" cy="684600"/>
              <a:chOff x="1329125" y="3497925"/>
              <a:chExt cx="1518906" cy="684600"/>
            </a:xfrm>
          </p:grpSpPr>
          <p:sp>
            <p:nvSpPr>
              <p:cNvPr id="1694" name="Google Shape;169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 croire pas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5" name="Google Shape;169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Forme négative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96" name="Google Shape;1696;p33"/>
            <p:cNvSpPr txBox="1"/>
            <p:nvPr/>
          </p:nvSpPr>
          <p:spPr>
            <a:xfrm>
              <a:off x="4288665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8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97" name="Google Shape;1697;p33"/>
          <p:cNvGrpSpPr/>
          <p:nvPr/>
        </p:nvGrpSpPr>
        <p:grpSpPr>
          <a:xfrm>
            <a:off x="5397984" y="3258325"/>
            <a:ext cx="1645887" cy="1319550"/>
            <a:chOff x="5397984" y="3258325"/>
            <a:chExt cx="1645887" cy="1319550"/>
          </a:xfrm>
        </p:grpSpPr>
        <p:grpSp>
          <p:nvGrpSpPr>
            <p:cNvPr id="1698" name="Google Shape;1698;p33"/>
            <p:cNvGrpSpPr/>
            <p:nvPr/>
          </p:nvGrpSpPr>
          <p:grpSpPr>
            <a:xfrm>
              <a:off x="5397984" y="3893275"/>
              <a:ext cx="1645887" cy="684600"/>
              <a:chOff x="1329125" y="3497925"/>
              <a:chExt cx="1518906" cy="684600"/>
            </a:xfrm>
          </p:grpSpPr>
          <p:sp>
            <p:nvSpPr>
              <p:cNvPr id="1699" name="Google Shape;169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Douter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0" name="Google Shape;170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doute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701" name="Google Shape;1701;p33"/>
            <p:cNvSpPr txBox="1"/>
            <p:nvPr/>
          </p:nvSpPr>
          <p:spPr>
            <a:xfrm>
              <a:off x="5934577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9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702" name="Google Shape;1702;p33"/>
          <p:cNvGrpSpPr/>
          <p:nvPr/>
        </p:nvGrpSpPr>
        <p:grpSpPr>
          <a:xfrm>
            <a:off x="7043904" y="3258325"/>
            <a:ext cx="1645887" cy="1319550"/>
            <a:chOff x="7043904" y="3258325"/>
            <a:chExt cx="1645887" cy="1319550"/>
          </a:xfrm>
        </p:grpSpPr>
        <p:grpSp>
          <p:nvGrpSpPr>
            <p:cNvPr id="1703" name="Google Shape;1703;p33"/>
            <p:cNvGrpSpPr/>
            <p:nvPr/>
          </p:nvGrpSpPr>
          <p:grpSpPr>
            <a:xfrm>
              <a:off x="7043904" y="3893275"/>
              <a:ext cx="1645887" cy="684600"/>
              <a:chOff x="1329125" y="3497925"/>
              <a:chExt cx="1518906" cy="684600"/>
            </a:xfrm>
          </p:grpSpPr>
          <p:sp>
            <p:nvSpPr>
              <p:cNvPr id="1704" name="Google Shape;170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Regretter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5" name="Google Shape;170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sentiment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706" name="Google Shape;1706;p33"/>
            <p:cNvSpPr txBox="1"/>
            <p:nvPr/>
          </p:nvSpPr>
          <p:spPr>
            <a:xfrm>
              <a:off x="7580527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10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214" name="Google Shape;214;p16"/>
          <p:cNvGraphicFramePr/>
          <p:nvPr/>
        </p:nvGraphicFramePr>
        <p:xfrm>
          <a:off x="2587415" y="1862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638900"/>
                <a:gridCol w="1168075"/>
                <a:gridCol w="1168075"/>
              </a:tblGrid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Singular</a:t>
                      </a:r>
                      <a:endParaRPr sz="12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Plural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First person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Second person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57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Third person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15" name="Google Shape;215;p16"/>
          <p:cNvSpPr txBox="1"/>
          <p:nvPr/>
        </p:nvSpPr>
        <p:spPr>
          <a:xfrm>
            <a:off x="2071649" y="8836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French subject pronouns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2282149" y="4058600"/>
            <a:ext cx="43842" cy="26890"/>
          </a:xfrm>
          <a:custGeom>
            <a:rect b="b" l="l" r="r" t="t"/>
            <a:pathLst>
              <a:path extrusionOk="0" h="1269" w="2069">
                <a:moveTo>
                  <a:pt x="167" y="1"/>
                </a:moveTo>
                <a:lnTo>
                  <a:pt x="0" y="167"/>
                </a:lnTo>
                <a:lnTo>
                  <a:pt x="1034" y="1268"/>
                </a:lnTo>
                <a:lnTo>
                  <a:pt x="2068" y="167"/>
                </a:lnTo>
                <a:lnTo>
                  <a:pt x="1901" y="1"/>
                </a:lnTo>
                <a:lnTo>
                  <a:pt x="1034" y="901"/>
                </a:lnTo>
                <a:lnTo>
                  <a:pt x="167" y="1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1681328" y="1624950"/>
            <a:ext cx="51619" cy="73042"/>
          </a:xfrm>
          <a:custGeom>
            <a:rect b="b" l="l" r="r" t="t"/>
            <a:pathLst>
              <a:path extrusionOk="0" h="3447" w="2436">
                <a:moveTo>
                  <a:pt x="1201" y="1543"/>
                </a:moveTo>
                <a:cubicBezTo>
                  <a:pt x="1552" y="1543"/>
                  <a:pt x="1902" y="1785"/>
                  <a:pt x="1868" y="2269"/>
                </a:cubicBezTo>
                <a:cubicBezTo>
                  <a:pt x="1835" y="2669"/>
                  <a:pt x="1518" y="2869"/>
                  <a:pt x="1201" y="2869"/>
                </a:cubicBezTo>
                <a:cubicBezTo>
                  <a:pt x="884" y="2869"/>
                  <a:pt x="568" y="2669"/>
                  <a:pt x="534" y="2269"/>
                </a:cubicBezTo>
                <a:cubicBezTo>
                  <a:pt x="501" y="1785"/>
                  <a:pt x="851" y="1543"/>
                  <a:pt x="1201" y="1543"/>
                </a:cubicBezTo>
                <a:close/>
                <a:moveTo>
                  <a:pt x="1568" y="1"/>
                </a:moveTo>
                <a:cubicBezTo>
                  <a:pt x="1301" y="1"/>
                  <a:pt x="1035" y="67"/>
                  <a:pt x="834" y="234"/>
                </a:cubicBezTo>
                <a:cubicBezTo>
                  <a:pt x="534" y="434"/>
                  <a:pt x="301" y="735"/>
                  <a:pt x="167" y="1068"/>
                </a:cubicBezTo>
                <a:cubicBezTo>
                  <a:pt x="67" y="1402"/>
                  <a:pt x="0" y="1735"/>
                  <a:pt x="0" y="2102"/>
                </a:cubicBezTo>
                <a:lnTo>
                  <a:pt x="0" y="2369"/>
                </a:lnTo>
                <a:cubicBezTo>
                  <a:pt x="81" y="3095"/>
                  <a:pt x="645" y="3446"/>
                  <a:pt x="1210" y="3446"/>
                </a:cubicBezTo>
                <a:cubicBezTo>
                  <a:pt x="1813" y="3446"/>
                  <a:pt x="2418" y="3044"/>
                  <a:pt x="2436" y="2269"/>
                </a:cubicBezTo>
                <a:cubicBezTo>
                  <a:pt x="2402" y="1602"/>
                  <a:pt x="1868" y="1068"/>
                  <a:pt x="1235" y="1068"/>
                </a:cubicBezTo>
                <a:cubicBezTo>
                  <a:pt x="1068" y="1068"/>
                  <a:pt x="901" y="1101"/>
                  <a:pt x="734" y="1168"/>
                </a:cubicBezTo>
                <a:cubicBezTo>
                  <a:pt x="768" y="1135"/>
                  <a:pt x="768" y="1068"/>
                  <a:pt x="801" y="1035"/>
                </a:cubicBezTo>
                <a:cubicBezTo>
                  <a:pt x="868" y="901"/>
                  <a:pt x="1001" y="768"/>
                  <a:pt x="1135" y="701"/>
                </a:cubicBezTo>
                <a:cubicBezTo>
                  <a:pt x="1268" y="601"/>
                  <a:pt x="1435" y="568"/>
                  <a:pt x="1602" y="568"/>
                </a:cubicBezTo>
                <a:cubicBezTo>
                  <a:pt x="1735" y="534"/>
                  <a:pt x="1868" y="401"/>
                  <a:pt x="1868" y="268"/>
                </a:cubicBezTo>
                <a:cubicBezTo>
                  <a:pt x="1868" y="101"/>
                  <a:pt x="1735" y="1"/>
                  <a:pt x="15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746890" y="1624844"/>
            <a:ext cx="50199" cy="73635"/>
          </a:xfrm>
          <a:custGeom>
            <a:rect b="b" l="l" r="r" t="t"/>
            <a:pathLst>
              <a:path extrusionOk="0" h="3475" w="2369">
                <a:moveTo>
                  <a:pt x="2089" y="1"/>
                </a:moveTo>
                <a:cubicBezTo>
                  <a:pt x="2075" y="1"/>
                  <a:pt x="2059" y="2"/>
                  <a:pt x="2043" y="6"/>
                </a:cubicBezTo>
                <a:lnTo>
                  <a:pt x="576" y="6"/>
                </a:lnTo>
                <a:cubicBezTo>
                  <a:pt x="542" y="6"/>
                  <a:pt x="476" y="6"/>
                  <a:pt x="442" y="39"/>
                </a:cubicBezTo>
                <a:cubicBezTo>
                  <a:pt x="376" y="72"/>
                  <a:pt x="309" y="139"/>
                  <a:pt x="309" y="239"/>
                </a:cubicBezTo>
                <a:lnTo>
                  <a:pt x="142" y="1507"/>
                </a:lnTo>
                <a:cubicBezTo>
                  <a:pt x="142" y="1540"/>
                  <a:pt x="142" y="1573"/>
                  <a:pt x="142" y="1607"/>
                </a:cubicBezTo>
                <a:lnTo>
                  <a:pt x="142" y="1640"/>
                </a:lnTo>
                <a:cubicBezTo>
                  <a:pt x="142" y="1640"/>
                  <a:pt x="142" y="1674"/>
                  <a:pt x="142" y="1674"/>
                </a:cubicBezTo>
                <a:cubicBezTo>
                  <a:pt x="175" y="1674"/>
                  <a:pt x="175" y="1707"/>
                  <a:pt x="209" y="1740"/>
                </a:cubicBezTo>
                <a:cubicBezTo>
                  <a:pt x="259" y="1790"/>
                  <a:pt x="334" y="1815"/>
                  <a:pt x="413" y="1815"/>
                </a:cubicBezTo>
                <a:cubicBezTo>
                  <a:pt x="492" y="1815"/>
                  <a:pt x="576" y="1790"/>
                  <a:pt x="642" y="1740"/>
                </a:cubicBezTo>
                <a:cubicBezTo>
                  <a:pt x="743" y="1607"/>
                  <a:pt x="943" y="1540"/>
                  <a:pt x="1109" y="1540"/>
                </a:cubicBezTo>
                <a:cubicBezTo>
                  <a:pt x="1276" y="1540"/>
                  <a:pt x="1443" y="1607"/>
                  <a:pt x="1576" y="1740"/>
                </a:cubicBezTo>
                <a:cubicBezTo>
                  <a:pt x="1710" y="1840"/>
                  <a:pt x="1777" y="2040"/>
                  <a:pt x="1777" y="2207"/>
                </a:cubicBezTo>
                <a:cubicBezTo>
                  <a:pt x="1777" y="2574"/>
                  <a:pt x="1476" y="2874"/>
                  <a:pt x="1109" y="2874"/>
                </a:cubicBezTo>
                <a:cubicBezTo>
                  <a:pt x="943" y="2874"/>
                  <a:pt x="743" y="2808"/>
                  <a:pt x="642" y="2674"/>
                </a:cubicBezTo>
                <a:cubicBezTo>
                  <a:pt x="576" y="2615"/>
                  <a:pt x="505" y="2591"/>
                  <a:pt x="437" y="2591"/>
                </a:cubicBezTo>
                <a:cubicBezTo>
                  <a:pt x="198" y="2591"/>
                  <a:pt x="1" y="2900"/>
                  <a:pt x="209" y="3108"/>
                </a:cubicBezTo>
                <a:cubicBezTo>
                  <a:pt x="442" y="3341"/>
                  <a:pt x="743" y="3475"/>
                  <a:pt x="1076" y="3475"/>
                </a:cubicBezTo>
                <a:cubicBezTo>
                  <a:pt x="1410" y="3475"/>
                  <a:pt x="1710" y="3341"/>
                  <a:pt x="1943" y="3108"/>
                </a:cubicBezTo>
                <a:cubicBezTo>
                  <a:pt x="2177" y="2874"/>
                  <a:pt x="2310" y="2541"/>
                  <a:pt x="2310" y="2241"/>
                </a:cubicBezTo>
                <a:cubicBezTo>
                  <a:pt x="2310" y="1907"/>
                  <a:pt x="2177" y="1573"/>
                  <a:pt x="1943" y="1340"/>
                </a:cubicBezTo>
                <a:cubicBezTo>
                  <a:pt x="1710" y="1140"/>
                  <a:pt x="1410" y="1006"/>
                  <a:pt x="1109" y="1006"/>
                </a:cubicBezTo>
                <a:cubicBezTo>
                  <a:pt x="976" y="1006"/>
                  <a:pt x="876" y="1006"/>
                  <a:pt x="776" y="1040"/>
                </a:cubicBezTo>
                <a:lnTo>
                  <a:pt x="843" y="573"/>
                </a:lnTo>
                <a:lnTo>
                  <a:pt x="2043" y="573"/>
                </a:lnTo>
                <a:cubicBezTo>
                  <a:pt x="2052" y="574"/>
                  <a:pt x="2060" y="574"/>
                  <a:pt x="2067" y="574"/>
                </a:cubicBezTo>
                <a:cubicBezTo>
                  <a:pt x="2362" y="574"/>
                  <a:pt x="2369" y="1"/>
                  <a:pt x="20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1811392" y="1623530"/>
            <a:ext cx="82005" cy="75669"/>
          </a:xfrm>
          <a:custGeom>
            <a:rect b="b" l="l" r="r" t="t"/>
            <a:pathLst>
              <a:path extrusionOk="0" h="3571" w="3870">
                <a:moveTo>
                  <a:pt x="867" y="401"/>
                </a:moveTo>
                <a:cubicBezTo>
                  <a:pt x="1101" y="401"/>
                  <a:pt x="1234" y="601"/>
                  <a:pt x="1234" y="902"/>
                </a:cubicBezTo>
                <a:cubicBezTo>
                  <a:pt x="1234" y="1168"/>
                  <a:pt x="1101" y="1402"/>
                  <a:pt x="867" y="1402"/>
                </a:cubicBezTo>
                <a:cubicBezTo>
                  <a:pt x="634" y="1402"/>
                  <a:pt x="501" y="1168"/>
                  <a:pt x="501" y="868"/>
                </a:cubicBezTo>
                <a:cubicBezTo>
                  <a:pt x="501" y="601"/>
                  <a:pt x="634" y="401"/>
                  <a:pt x="867" y="401"/>
                </a:cubicBezTo>
                <a:close/>
                <a:moveTo>
                  <a:pt x="867" y="1"/>
                </a:moveTo>
                <a:cubicBezTo>
                  <a:pt x="400" y="1"/>
                  <a:pt x="0" y="401"/>
                  <a:pt x="34" y="902"/>
                </a:cubicBezTo>
                <a:cubicBezTo>
                  <a:pt x="0" y="1369"/>
                  <a:pt x="400" y="1769"/>
                  <a:pt x="867" y="1769"/>
                </a:cubicBezTo>
                <a:cubicBezTo>
                  <a:pt x="1368" y="1769"/>
                  <a:pt x="1735" y="1369"/>
                  <a:pt x="1701" y="868"/>
                </a:cubicBezTo>
                <a:cubicBezTo>
                  <a:pt x="1735" y="401"/>
                  <a:pt x="1368" y="1"/>
                  <a:pt x="867" y="1"/>
                </a:cubicBezTo>
                <a:close/>
                <a:moveTo>
                  <a:pt x="2969" y="2169"/>
                </a:moveTo>
                <a:cubicBezTo>
                  <a:pt x="3202" y="2169"/>
                  <a:pt x="3369" y="2403"/>
                  <a:pt x="3369" y="2703"/>
                </a:cubicBezTo>
                <a:cubicBezTo>
                  <a:pt x="3369" y="2970"/>
                  <a:pt x="3202" y="3203"/>
                  <a:pt x="2969" y="3203"/>
                </a:cubicBezTo>
                <a:cubicBezTo>
                  <a:pt x="2769" y="3203"/>
                  <a:pt x="2602" y="2970"/>
                  <a:pt x="2602" y="2670"/>
                </a:cubicBezTo>
                <a:cubicBezTo>
                  <a:pt x="2602" y="2403"/>
                  <a:pt x="2769" y="2169"/>
                  <a:pt x="2969" y="2169"/>
                </a:cubicBezTo>
                <a:close/>
                <a:moveTo>
                  <a:pt x="3084" y="6"/>
                </a:moveTo>
                <a:cubicBezTo>
                  <a:pt x="3021" y="6"/>
                  <a:pt x="2954" y="36"/>
                  <a:pt x="2902" y="101"/>
                </a:cubicBezTo>
                <a:lnTo>
                  <a:pt x="634" y="3237"/>
                </a:lnTo>
                <a:cubicBezTo>
                  <a:pt x="601" y="3270"/>
                  <a:pt x="567" y="3303"/>
                  <a:pt x="567" y="3370"/>
                </a:cubicBezTo>
                <a:cubicBezTo>
                  <a:pt x="567" y="3470"/>
                  <a:pt x="667" y="3570"/>
                  <a:pt x="767" y="3570"/>
                </a:cubicBezTo>
                <a:cubicBezTo>
                  <a:pt x="834" y="3570"/>
                  <a:pt x="901" y="3537"/>
                  <a:pt x="934" y="3470"/>
                </a:cubicBezTo>
                <a:lnTo>
                  <a:pt x="3236" y="335"/>
                </a:lnTo>
                <a:cubicBezTo>
                  <a:pt x="3269" y="301"/>
                  <a:pt x="3269" y="234"/>
                  <a:pt x="3269" y="201"/>
                </a:cubicBezTo>
                <a:cubicBezTo>
                  <a:pt x="3269" y="79"/>
                  <a:pt x="3182" y="6"/>
                  <a:pt x="3084" y="6"/>
                </a:cubicBezTo>
                <a:close/>
                <a:moveTo>
                  <a:pt x="3002" y="1802"/>
                </a:moveTo>
                <a:cubicBezTo>
                  <a:pt x="2502" y="1802"/>
                  <a:pt x="2135" y="2203"/>
                  <a:pt x="2168" y="2703"/>
                </a:cubicBezTo>
                <a:cubicBezTo>
                  <a:pt x="2135" y="3170"/>
                  <a:pt x="2502" y="3570"/>
                  <a:pt x="3002" y="3570"/>
                </a:cubicBezTo>
                <a:cubicBezTo>
                  <a:pt x="3469" y="3570"/>
                  <a:pt x="3870" y="3170"/>
                  <a:pt x="3836" y="2670"/>
                </a:cubicBezTo>
                <a:cubicBezTo>
                  <a:pt x="3836" y="2203"/>
                  <a:pt x="3469" y="1802"/>
                  <a:pt x="3002" y="18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2106845" y="1626370"/>
            <a:ext cx="59841" cy="72300"/>
          </a:xfrm>
          <a:custGeom>
            <a:rect b="b" l="l" r="r" t="t"/>
            <a:pathLst>
              <a:path extrusionOk="0" h="3412" w="2824">
                <a:moveTo>
                  <a:pt x="1902" y="968"/>
                </a:moveTo>
                <a:lnTo>
                  <a:pt x="1902" y="2202"/>
                </a:lnTo>
                <a:lnTo>
                  <a:pt x="901" y="2202"/>
                </a:lnTo>
                <a:lnTo>
                  <a:pt x="1902" y="968"/>
                </a:lnTo>
                <a:close/>
                <a:moveTo>
                  <a:pt x="1935" y="0"/>
                </a:moveTo>
                <a:lnTo>
                  <a:pt x="101" y="2302"/>
                </a:lnTo>
                <a:cubicBezTo>
                  <a:pt x="0" y="2435"/>
                  <a:pt x="34" y="2602"/>
                  <a:pt x="134" y="2702"/>
                </a:cubicBezTo>
                <a:cubicBezTo>
                  <a:pt x="201" y="2736"/>
                  <a:pt x="234" y="2736"/>
                  <a:pt x="301" y="2736"/>
                </a:cubicBezTo>
                <a:lnTo>
                  <a:pt x="1902" y="2736"/>
                </a:lnTo>
                <a:lnTo>
                  <a:pt x="1902" y="3136"/>
                </a:lnTo>
                <a:cubicBezTo>
                  <a:pt x="1885" y="3319"/>
                  <a:pt x="2019" y="3411"/>
                  <a:pt x="2156" y="3411"/>
                </a:cubicBezTo>
                <a:cubicBezTo>
                  <a:pt x="2294" y="3411"/>
                  <a:pt x="2436" y="3319"/>
                  <a:pt x="2436" y="3136"/>
                </a:cubicBezTo>
                <a:lnTo>
                  <a:pt x="2436" y="2736"/>
                </a:lnTo>
                <a:lnTo>
                  <a:pt x="2502" y="2736"/>
                </a:lnTo>
                <a:cubicBezTo>
                  <a:pt x="2636" y="2736"/>
                  <a:pt x="2769" y="2636"/>
                  <a:pt x="2769" y="2469"/>
                </a:cubicBezTo>
                <a:cubicBezTo>
                  <a:pt x="2824" y="2278"/>
                  <a:pt x="2677" y="2109"/>
                  <a:pt x="2494" y="2109"/>
                </a:cubicBezTo>
                <a:cubicBezTo>
                  <a:pt x="2453" y="2109"/>
                  <a:pt x="2411" y="2117"/>
                  <a:pt x="2369" y="2135"/>
                </a:cubicBezTo>
                <a:lnTo>
                  <a:pt x="2335" y="2135"/>
                </a:lnTo>
                <a:lnTo>
                  <a:pt x="2335" y="100"/>
                </a:lnTo>
                <a:lnTo>
                  <a:pt x="2335" y="67"/>
                </a:lnTo>
                <a:cubicBezTo>
                  <a:pt x="2335" y="34"/>
                  <a:pt x="2335" y="34"/>
                  <a:pt x="2335" y="34"/>
                </a:cubicBezTo>
                <a:lnTo>
                  <a:pt x="2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2178234" y="1624844"/>
            <a:ext cx="48631" cy="73635"/>
          </a:xfrm>
          <a:custGeom>
            <a:rect b="b" l="l" r="r" t="t"/>
            <a:pathLst>
              <a:path extrusionOk="0" h="3475" w="2295">
                <a:moveTo>
                  <a:pt x="2014" y="1"/>
                </a:moveTo>
                <a:cubicBezTo>
                  <a:pt x="2000" y="1"/>
                  <a:pt x="1985" y="2"/>
                  <a:pt x="1969" y="6"/>
                </a:cubicBezTo>
                <a:lnTo>
                  <a:pt x="501" y="6"/>
                </a:lnTo>
                <a:cubicBezTo>
                  <a:pt x="434" y="6"/>
                  <a:pt x="401" y="6"/>
                  <a:pt x="367" y="39"/>
                </a:cubicBezTo>
                <a:cubicBezTo>
                  <a:pt x="301" y="72"/>
                  <a:pt x="234" y="139"/>
                  <a:pt x="234" y="239"/>
                </a:cubicBezTo>
                <a:lnTo>
                  <a:pt x="101" y="1507"/>
                </a:lnTo>
                <a:cubicBezTo>
                  <a:pt x="101" y="1540"/>
                  <a:pt x="101" y="1573"/>
                  <a:pt x="101" y="1607"/>
                </a:cubicBezTo>
                <a:lnTo>
                  <a:pt x="101" y="1640"/>
                </a:lnTo>
                <a:cubicBezTo>
                  <a:pt x="101" y="1640"/>
                  <a:pt x="101" y="1674"/>
                  <a:pt x="101" y="1674"/>
                </a:cubicBezTo>
                <a:cubicBezTo>
                  <a:pt x="101" y="1674"/>
                  <a:pt x="134" y="1740"/>
                  <a:pt x="134" y="1740"/>
                </a:cubicBezTo>
                <a:cubicBezTo>
                  <a:pt x="201" y="1790"/>
                  <a:pt x="276" y="1815"/>
                  <a:pt x="351" y="1815"/>
                </a:cubicBezTo>
                <a:cubicBezTo>
                  <a:pt x="426" y="1815"/>
                  <a:pt x="501" y="1790"/>
                  <a:pt x="568" y="1740"/>
                </a:cubicBezTo>
                <a:cubicBezTo>
                  <a:pt x="701" y="1607"/>
                  <a:pt x="868" y="1540"/>
                  <a:pt x="1035" y="1540"/>
                </a:cubicBezTo>
                <a:cubicBezTo>
                  <a:pt x="1201" y="1540"/>
                  <a:pt x="1402" y="1607"/>
                  <a:pt x="1502" y="1740"/>
                </a:cubicBezTo>
                <a:cubicBezTo>
                  <a:pt x="1635" y="1874"/>
                  <a:pt x="1702" y="2040"/>
                  <a:pt x="1702" y="2207"/>
                </a:cubicBezTo>
                <a:cubicBezTo>
                  <a:pt x="1702" y="2374"/>
                  <a:pt x="1635" y="2574"/>
                  <a:pt x="1502" y="2674"/>
                </a:cubicBezTo>
                <a:cubicBezTo>
                  <a:pt x="1368" y="2808"/>
                  <a:pt x="1201" y="2874"/>
                  <a:pt x="1035" y="2874"/>
                </a:cubicBezTo>
                <a:cubicBezTo>
                  <a:pt x="868" y="2874"/>
                  <a:pt x="701" y="2808"/>
                  <a:pt x="568" y="2674"/>
                </a:cubicBezTo>
                <a:cubicBezTo>
                  <a:pt x="501" y="2624"/>
                  <a:pt x="426" y="2599"/>
                  <a:pt x="351" y="2599"/>
                </a:cubicBezTo>
                <a:cubicBezTo>
                  <a:pt x="276" y="2599"/>
                  <a:pt x="201" y="2624"/>
                  <a:pt x="134" y="2674"/>
                </a:cubicBezTo>
                <a:cubicBezTo>
                  <a:pt x="1" y="2808"/>
                  <a:pt x="1" y="3008"/>
                  <a:pt x="134" y="3108"/>
                </a:cubicBezTo>
                <a:cubicBezTo>
                  <a:pt x="367" y="3341"/>
                  <a:pt x="701" y="3475"/>
                  <a:pt x="1001" y="3475"/>
                </a:cubicBezTo>
                <a:cubicBezTo>
                  <a:pt x="1335" y="3475"/>
                  <a:pt x="1668" y="3341"/>
                  <a:pt x="1902" y="3108"/>
                </a:cubicBezTo>
                <a:cubicBezTo>
                  <a:pt x="2135" y="2874"/>
                  <a:pt x="2235" y="2541"/>
                  <a:pt x="2269" y="2241"/>
                </a:cubicBezTo>
                <a:cubicBezTo>
                  <a:pt x="2269" y="1907"/>
                  <a:pt x="2135" y="1573"/>
                  <a:pt x="1902" y="1340"/>
                </a:cubicBezTo>
                <a:cubicBezTo>
                  <a:pt x="1668" y="1106"/>
                  <a:pt x="1335" y="1006"/>
                  <a:pt x="1001" y="1006"/>
                </a:cubicBezTo>
                <a:cubicBezTo>
                  <a:pt x="901" y="1006"/>
                  <a:pt x="801" y="1006"/>
                  <a:pt x="668" y="1040"/>
                </a:cubicBezTo>
                <a:lnTo>
                  <a:pt x="734" y="573"/>
                </a:lnTo>
                <a:lnTo>
                  <a:pt x="1969" y="573"/>
                </a:lnTo>
                <a:cubicBezTo>
                  <a:pt x="1977" y="574"/>
                  <a:pt x="1985" y="574"/>
                  <a:pt x="1992" y="574"/>
                </a:cubicBezTo>
                <a:cubicBezTo>
                  <a:pt x="2287" y="574"/>
                  <a:pt x="2294" y="1"/>
                  <a:pt x="2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2241147" y="1623530"/>
            <a:ext cx="82366" cy="75669"/>
          </a:xfrm>
          <a:custGeom>
            <a:rect b="b" l="l" r="r" t="t"/>
            <a:pathLst>
              <a:path extrusionOk="0" h="3571" w="3887">
                <a:moveTo>
                  <a:pt x="868" y="401"/>
                </a:moveTo>
                <a:cubicBezTo>
                  <a:pt x="1101" y="401"/>
                  <a:pt x="1268" y="601"/>
                  <a:pt x="1268" y="902"/>
                </a:cubicBezTo>
                <a:cubicBezTo>
                  <a:pt x="1268" y="1168"/>
                  <a:pt x="1101" y="1402"/>
                  <a:pt x="868" y="1402"/>
                </a:cubicBezTo>
                <a:cubicBezTo>
                  <a:pt x="667" y="1402"/>
                  <a:pt x="501" y="1168"/>
                  <a:pt x="501" y="868"/>
                </a:cubicBezTo>
                <a:cubicBezTo>
                  <a:pt x="501" y="601"/>
                  <a:pt x="634" y="401"/>
                  <a:pt x="868" y="401"/>
                </a:cubicBezTo>
                <a:close/>
                <a:moveTo>
                  <a:pt x="901" y="1"/>
                </a:moveTo>
                <a:cubicBezTo>
                  <a:pt x="401" y="1"/>
                  <a:pt x="0" y="401"/>
                  <a:pt x="67" y="902"/>
                </a:cubicBezTo>
                <a:lnTo>
                  <a:pt x="67" y="868"/>
                </a:lnTo>
                <a:cubicBezTo>
                  <a:pt x="67" y="1435"/>
                  <a:pt x="484" y="1719"/>
                  <a:pt x="901" y="1719"/>
                </a:cubicBezTo>
                <a:cubicBezTo>
                  <a:pt x="1318" y="1719"/>
                  <a:pt x="1735" y="1435"/>
                  <a:pt x="1735" y="868"/>
                </a:cubicBezTo>
                <a:cubicBezTo>
                  <a:pt x="1735" y="401"/>
                  <a:pt x="1368" y="1"/>
                  <a:pt x="901" y="1"/>
                </a:cubicBezTo>
                <a:close/>
                <a:moveTo>
                  <a:pt x="2969" y="2169"/>
                </a:moveTo>
                <a:cubicBezTo>
                  <a:pt x="3203" y="2169"/>
                  <a:pt x="3369" y="2403"/>
                  <a:pt x="3369" y="2703"/>
                </a:cubicBezTo>
                <a:lnTo>
                  <a:pt x="3403" y="2703"/>
                </a:lnTo>
                <a:cubicBezTo>
                  <a:pt x="3403" y="2970"/>
                  <a:pt x="3236" y="3203"/>
                  <a:pt x="3002" y="3203"/>
                </a:cubicBezTo>
                <a:cubicBezTo>
                  <a:pt x="2769" y="3203"/>
                  <a:pt x="2602" y="2970"/>
                  <a:pt x="2602" y="2670"/>
                </a:cubicBezTo>
                <a:cubicBezTo>
                  <a:pt x="2602" y="2403"/>
                  <a:pt x="2769" y="2169"/>
                  <a:pt x="2969" y="2169"/>
                </a:cubicBezTo>
                <a:close/>
                <a:moveTo>
                  <a:pt x="3103" y="1"/>
                </a:moveTo>
                <a:cubicBezTo>
                  <a:pt x="3036" y="1"/>
                  <a:pt x="2969" y="34"/>
                  <a:pt x="2936" y="101"/>
                </a:cubicBezTo>
                <a:lnTo>
                  <a:pt x="634" y="3237"/>
                </a:lnTo>
                <a:cubicBezTo>
                  <a:pt x="601" y="3270"/>
                  <a:pt x="567" y="3303"/>
                  <a:pt x="567" y="3370"/>
                </a:cubicBezTo>
                <a:cubicBezTo>
                  <a:pt x="567" y="3470"/>
                  <a:pt x="667" y="3570"/>
                  <a:pt x="768" y="3570"/>
                </a:cubicBezTo>
                <a:cubicBezTo>
                  <a:pt x="834" y="3570"/>
                  <a:pt x="901" y="3537"/>
                  <a:pt x="968" y="3470"/>
                </a:cubicBezTo>
                <a:lnTo>
                  <a:pt x="3236" y="335"/>
                </a:lnTo>
                <a:cubicBezTo>
                  <a:pt x="3269" y="301"/>
                  <a:pt x="3303" y="234"/>
                  <a:pt x="3303" y="201"/>
                </a:cubicBezTo>
                <a:cubicBezTo>
                  <a:pt x="3303" y="101"/>
                  <a:pt x="3203" y="1"/>
                  <a:pt x="3103" y="1"/>
                </a:cubicBezTo>
                <a:close/>
                <a:moveTo>
                  <a:pt x="2986" y="1977"/>
                </a:moveTo>
                <a:cubicBezTo>
                  <a:pt x="2535" y="1977"/>
                  <a:pt x="2085" y="2219"/>
                  <a:pt x="2169" y="2703"/>
                </a:cubicBezTo>
                <a:cubicBezTo>
                  <a:pt x="2135" y="3170"/>
                  <a:pt x="2502" y="3570"/>
                  <a:pt x="2969" y="3570"/>
                </a:cubicBezTo>
                <a:cubicBezTo>
                  <a:pt x="3469" y="3570"/>
                  <a:pt x="3836" y="3170"/>
                  <a:pt x="3803" y="2703"/>
                </a:cubicBezTo>
                <a:cubicBezTo>
                  <a:pt x="3886" y="2219"/>
                  <a:pt x="3436" y="1977"/>
                  <a:pt x="2986" y="19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16"/>
          <p:cNvGrpSpPr/>
          <p:nvPr/>
        </p:nvGrpSpPr>
        <p:grpSpPr>
          <a:xfrm>
            <a:off x="6364335" y="1642181"/>
            <a:ext cx="1403816" cy="3126076"/>
            <a:chOff x="2592435" y="1498318"/>
            <a:chExt cx="1403816" cy="3126076"/>
          </a:xfrm>
        </p:grpSpPr>
        <p:sp>
          <p:nvSpPr>
            <p:cNvPr id="224" name="Google Shape;224;p16"/>
            <p:cNvSpPr/>
            <p:nvPr/>
          </p:nvSpPr>
          <p:spPr>
            <a:xfrm>
              <a:off x="3119027" y="4033151"/>
              <a:ext cx="77068" cy="11337"/>
            </a:xfrm>
            <a:custGeom>
              <a:rect b="b" l="l" r="r" t="t"/>
              <a:pathLst>
                <a:path extrusionOk="0" h="535" w="3637">
                  <a:moveTo>
                    <a:pt x="1" y="1"/>
                  </a:moveTo>
                  <a:lnTo>
                    <a:pt x="1" y="534"/>
                  </a:lnTo>
                  <a:lnTo>
                    <a:pt x="3637" y="5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119027" y="4060719"/>
              <a:ext cx="77068" cy="11337"/>
            </a:xfrm>
            <a:custGeom>
              <a:rect b="b" l="l" r="r" t="t"/>
              <a:pathLst>
                <a:path extrusionOk="0" h="535" w="3637">
                  <a:moveTo>
                    <a:pt x="1" y="1"/>
                  </a:moveTo>
                  <a:lnTo>
                    <a:pt x="1" y="534"/>
                  </a:lnTo>
                  <a:lnTo>
                    <a:pt x="3637" y="5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3119027" y="4088287"/>
              <a:ext cx="77068" cy="10616"/>
            </a:xfrm>
            <a:custGeom>
              <a:rect b="b" l="l" r="r" t="t"/>
              <a:pathLst>
                <a:path extrusionOk="0" h="501" w="3637">
                  <a:moveTo>
                    <a:pt x="1" y="1"/>
                  </a:moveTo>
                  <a:lnTo>
                    <a:pt x="1" y="501"/>
                  </a:lnTo>
                  <a:lnTo>
                    <a:pt x="3637" y="501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888607" y="2073796"/>
              <a:ext cx="149156" cy="250233"/>
            </a:xfrm>
            <a:custGeom>
              <a:rect b="b" l="l" r="r" t="t"/>
              <a:pathLst>
                <a:path extrusionOk="0" h="11809" w="7039">
                  <a:moveTo>
                    <a:pt x="0" y="1"/>
                  </a:moveTo>
                  <a:lnTo>
                    <a:pt x="0" y="11809"/>
                  </a:lnTo>
                  <a:cubicBezTo>
                    <a:pt x="2536" y="11809"/>
                    <a:pt x="5004" y="11008"/>
                    <a:pt x="7039" y="9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846206" y="3989330"/>
              <a:ext cx="646761" cy="585564"/>
            </a:xfrm>
            <a:custGeom>
              <a:rect b="b" l="l" r="r" t="t"/>
              <a:pathLst>
                <a:path extrusionOk="0" h="27634" w="30522">
                  <a:moveTo>
                    <a:pt x="30255" y="1"/>
                  </a:moveTo>
                  <a:lnTo>
                    <a:pt x="12676" y="334"/>
                  </a:lnTo>
                  <a:lnTo>
                    <a:pt x="12876" y="10942"/>
                  </a:lnTo>
                  <a:lnTo>
                    <a:pt x="12943" y="14778"/>
                  </a:lnTo>
                  <a:lnTo>
                    <a:pt x="13076" y="17947"/>
                  </a:lnTo>
                  <a:cubicBezTo>
                    <a:pt x="13076" y="17947"/>
                    <a:pt x="2835" y="22784"/>
                    <a:pt x="1801" y="23651"/>
                  </a:cubicBezTo>
                  <a:cubicBezTo>
                    <a:pt x="767" y="24518"/>
                    <a:pt x="0" y="27253"/>
                    <a:pt x="967" y="27554"/>
                  </a:cubicBezTo>
                  <a:cubicBezTo>
                    <a:pt x="1137" y="27608"/>
                    <a:pt x="2173" y="27633"/>
                    <a:pt x="3758" y="27633"/>
                  </a:cubicBezTo>
                  <a:cubicBezTo>
                    <a:pt x="10886" y="27633"/>
                    <a:pt x="29136" y="27132"/>
                    <a:pt x="29955" y="26586"/>
                  </a:cubicBezTo>
                  <a:cubicBezTo>
                    <a:pt x="30355" y="26319"/>
                    <a:pt x="30488" y="22383"/>
                    <a:pt x="30522" y="17613"/>
                  </a:cubicBezTo>
                  <a:lnTo>
                    <a:pt x="30522" y="14444"/>
                  </a:lnTo>
                  <a:cubicBezTo>
                    <a:pt x="30522" y="13177"/>
                    <a:pt x="30522" y="11876"/>
                    <a:pt x="30488" y="10608"/>
                  </a:cubicBezTo>
                  <a:cubicBezTo>
                    <a:pt x="30422" y="4971"/>
                    <a:pt x="30255" y="1"/>
                    <a:pt x="3025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846206" y="4214114"/>
              <a:ext cx="646761" cy="360781"/>
            </a:xfrm>
            <a:custGeom>
              <a:rect b="b" l="l" r="r" t="t"/>
              <a:pathLst>
                <a:path extrusionOk="0" h="17026" w="30522">
                  <a:moveTo>
                    <a:pt x="30488" y="0"/>
                  </a:moveTo>
                  <a:lnTo>
                    <a:pt x="12876" y="334"/>
                  </a:lnTo>
                  <a:lnTo>
                    <a:pt x="12943" y="4170"/>
                  </a:lnTo>
                  <a:lnTo>
                    <a:pt x="13076" y="7339"/>
                  </a:lnTo>
                  <a:cubicBezTo>
                    <a:pt x="13076" y="7339"/>
                    <a:pt x="2835" y="12176"/>
                    <a:pt x="1801" y="13043"/>
                  </a:cubicBezTo>
                  <a:cubicBezTo>
                    <a:pt x="767" y="13910"/>
                    <a:pt x="0" y="16645"/>
                    <a:pt x="967" y="16946"/>
                  </a:cubicBezTo>
                  <a:cubicBezTo>
                    <a:pt x="1137" y="17000"/>
                    <a:pt x="2173" y="17025"/>
                    <a:pt x="3758" y="17025"/>
                  </a:cubicBezTo>
                  <a:cubicBezTo>
                    <a:pt x="10886" y="17025"/>
                    <a:pt x="29136" y="16524"/>
                    <a:pt x="29955" y="15978"/>
                  </a:cubicBezTo>
                  <a:cubicBezTo>
                    <a:pt x="30355" y="15711"/>
                    <a:pt x="30488" y="11775"/>
                    <a:pt x="30522" y="7005"/>
                  </a:cubicBezTo>
                  <a:lnTo>
                    <a:pt x="30522" y="3836"/>
                  </a:lnTo>
                  <a:cubicBezTo>
                    <a:pt x="30522" y="2569"/>
                    <a:pt x="30522" y="1268"/>
                    <a:pt x="30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844786" y="4294678"/>
              <a:ext cx="650300" cy="281064"/>
            </a:xfrm>
            <a:custGeom>
              <a:rect b="b" l="l" r="r" t="t"/>
              <a:pathLst>
                <a:path extrusionOk="0" h="13264" w="30689">
                  <a:moveTo>
                    <a:pt x="30689" y="1"/>
                  </a:moveTo>
                  <a:lnTo>
                    <a:pt x="13010" y="334"/>
                  </a:lnTo>
                  <a:lnTo>
                    <a:pt x="13143" y="3503"/>
                  </a:lnTo>
                  <a:cubicBezTo>
                    <a:pt x="13143" y="3503"/>
                    <a:pt x="2836" y="8374"/>
                    <a:pt x="1802" y="9241"/>
                  </a:cubicBezTo>
                  <a:cubicBezTo>
                    <a:pt x="768" y="10108"/>
                    <a:pt x="0" y="12910"/>
                    <a:pt x="934" y="13177"/>
                  </a:cubicBezTo>
                  <a:cubicBezTo>
                    <a:pt x="1122" y="13236"/>
                    <a:pt x="2268" y="13263"/>
                    <a:pt x="4005" y="13263"/>
                  </a:cubicBezTo>
                  <a:cubicBezTo>
                    <a:pt x="8122" y="13263"/>
                    <a:pt x="15561" y="13111"/>
                    <a:pt x="21449" y="12877"/>
                  </a:cubicBezTo>
                  <a:cubicBezTo>
                    <a:pt x="23384" y="12777"/>
                    <a:pt x="25152" y="12710"/>
                    <a:pt x="26586" y="12610"/>
                  </a:cubicBezTo>
                  <a:cubicBezTo>
                    <a:pt x="28587" y="12476"/>
                    <a:pt x="29888" y="12343"/>
                    <a:pt x="30122" y="12210"/>
                  </a:cubicBezTo>
                  <a:cubicBezTo>
                    <a:pt x="30589" y="11876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844786" y="4294678"/>
              <a:ext cx="650300" cy="281064"/>
            </a:xfrm>
            <a:custGeom>
              <a:rect b="b" l="l" r="r" t="t"/>
              <a:pathLst>
                <a:path extrusionOk="0" h="13264" w="30689">
                  <a:moveTo>
                    <a:pt x="30689" y="1"/>
                  </a:moveTo>
                  <a:lnTo>
                    <a:pt x="13010" y="334"/>
                  </a:lnTo>
                  <a:lnTo>
                    <a:pt x="13143" y="3503"/>
                  </a:lnTo>
                  <a:cubicBezTo>
                    <a:pt x="13143" y="3503"/>
                    <a:pt x="2836" y="8374"/>
                    <a:pt x="1802" y="9241"/>
                  </a:cubicBezTo>
                  <a:cubicBezTo>
                    <a:pt x="768" y="10108"/>
                    <a:pt x="0" y="12910"/>
                    <a:pt x="934" y="13177"/>
                  </a:cubicBezTo>
                  <a:cubicBezTo>
                    <a:pt x="1122" y="13236"/>
                    <a:pt x="2268" y="13263"/>
                    <a:pt x="4005" y="13263"/>
                  </a:cubicBezTo>
                  <a:cubicBezTo>
                    <a:pt x="8122" y="13263"/>
                    <a:pt x="15561" y="13111"/>
                    <a:pt x="21449" y="12877"/>
                  </a:cubicBezTo>
                  <a:cubicBezTo>
                    <a:pt x="23384" y="12777"/>
                    <a:pt x="25152" y="12710"/>
                    <a:pt x="26586" y="12610"/>
                  </a:cubicBezTo>
                  <a:cubicBezTo>
                    <a:pt x="28587" y="12476"/>
                    <a:pt x="29888" y="12343"/>
                    <a:pt x="30122" y="12210"/>
                  </a:cubicBezTo>
                  <a:cubicBezTo>
                    <a:pt x="30589" y="11876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870235" y="4539401"/>
              <a:ext cx="585268" cy="12650"/>
            </a:xfrm>
            <a:custGeom>
              <a:rect b="b" l="l" r="r" t="t"/>
              <a:pathLst>
                <a:path extrusionOk="0" h="597" w="27620">
                  <a:moveTo>
                    <a:pt x="24983" y="0"/>
                  </a:moveTo>
                  <a:cubicBezTo>
                    <a:pt x="18260" y="0"/>
                    <a:pt x="4042" y="326"/>
                    <a:pt x="100" y="527"/>
                  </a:cubicBezTo>
                  <a:cubicBezTo>
                    <a:pt x="0" y="527"/>
                    <a:pt x="0" y="594"/>
                    <a:pt x="100" y="594"/>
                  </a:cubicBezTo>
                  <a:cubicBezTo>
                    <a:pt x="361" y="596"/>
                    <a:pt x="666" y="597"/>
                    <a:pt x="1011" y="597"/>
                  </a:cubicBezTo>
                  <a:cubicBezTo>
                    <a:pt x="6720" y="597"/>
                    <a:pt x="23307" y="343"/>
                    <a:pt x="27553" y="60"/>
                  </a:cubicBezTo>
                  <a:cubicBezTo>
                    <a:pt x="27620" y="60"/>
                    <a:pt x="27620" y="27"/>
                    <a:pt x="27553" y="27"/>
                  </a:cubicBezTo>
                  <a:cubicBezTo>
                    <a:pt x="26935" y="8"/>
                    <a:pt x="26054" y="0"/>
                    <a:pt x="24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106334" y="4344623"/>
              <a:ext cx="118049" cy="29242"/>
            </a:xfrm>
            <a:custGeom>
              <a:rect b="b" l="l" r="r" t="t"/>
              <a:pathLst>
                <a:path extrusionOk="0" h="1380" w="5571">
                  <a:moveTo>
                    <a:pt x="1768" y="0"/>
                  </a:moveTo>
                  <a:cubicBezTo>
                    <a:pt x="1209" y="0"/>
                    <a:pt x="654" y="63"/>
                    <a:pt x="133" y="179"/>
                  </a:cubicBezTo>
                  <a:cubicBezTo>
                    <a:pt x="8" y="179"/>
                    <a:pt x="0" y="382"/>
                    <a:pt x="135" y="382"/>
                  </a:cubicBezTo>
                  <a:cubicBezTo>
                    <a:pt x="145" y="382"/>
                    <a:pt x="155" y="381"/>
                    <a:pt x="166" y="379"/>
                  </a:cubicBezTo>
                  <a:cubicBezTo>
                    <a:pt x="1968" y="546"/>
                    <a:pt x="3735" y="846"/>
                    <a:pt x="5470" y="1380"/>
                  </a:cubicBezTo>
                  <a:cubicBezTo>
                    <a:pt x="5537" y="1380"/>
                    <a:pt x="5570" y="1313"/>
                    <a:pt x="5537" y="1280"/>
                  </a:cubicBezTo>
                  <a:cubicBezTo>
                    <a:pt x="4541" y="379"/>
                    <a:pt x="3141" y="0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079444" y="4362020"/>
              <a:ext cx="117880" cy="28967"/>
            </a:xfrm>
            <a:custGeom>
              <a:rect b="b" l="l" r="r" t="t"/>
              <a:pathLst>
                <a:path extrusionOk="0" h="1367" w="5563">
                  <a:moveTo>
                    <a:pt x="1712" y="0"/>
                  </a:moveTo>
                  <a:cubicBezTo>
                    <a:pt x="1173" y="0"/>
                    <a:pt x="638" y="56"/>
                    <a:pt x="134" y="159"/>
                  </a:cubicBezTo>
                  <a:cubicBezTo>
                    <a:pt x="1" y="159"/>
                    <a:pt x="1" y="392"/>
                    <a:pt x="134" y="392"/>
                  </a:cubicBezTo>
                  <a:cubicBezTo>
                    <a:pt x="1936" y="526"/>
                    <a:pt x="3704" y="859"/>
                    <a:pt x="5438" y="1359"/>
                  </a:cubicBezTo>
                  <a:cubicBezTo>
                    <a:pt x="5447" y="1364"/>
                    <a:pt x="5457" y="1366"/>
                    <a:pt x="5466" y="1366"/>
                  </a:cubicBezTo>
                  <a:cubicBezTo>
                    <a:pt x="5521" y="1366"/>
                    <a:pt x="5562" y="1288"/>
                    <a:pt x="5505" y="1259"/>
                  </a:cubicBezTo>
                  <a:cubicBezTo>
                    <a:pt x="4519" y="370"/>
                    <a:pt x="3101" y="0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052597" y="4378972"/>
              <a:ext cx="117795" cy="29009"/>
            </a:xfrm>
            <a:custGeom>
              <a:rect b="b" l="l" r="r" t="t"/>
              <a:pathLst>
                <a:path extrusionOk="0" h="1369" w="5559">
                  <a:moveTo>
                    <a:pt x="1691" y="1"/>
                  </a:moveTo>
                  <a:cubicBezTo>
                    <a:pt x="1156" y="1"/>
                    <a:pt x="628" y="57"/>
                    <a:pt x="134" y="159"/>
                  </a:cubicBezTo>
                  <a:cubicBezTo>
                    <a:pt x="0" y="193"/>
                    <a:pt x="0" y="359"/>
                    <a:pt x="134" y="393"/>
                  </a:cubicBezTo>
                  <a:cubicBezTo>
                    <a:pt x="1935" y="526"/>
                    <a:pt x="3703" y="860"/>
                    <a:pt x="5438" y="1360"/>
                  </a:cubicBezTo>
                  <a:cubicBezTo>
                    <a:pt x="5450" y="1366"/>
                    <a:pt x="5462" y="1369"/>
                    <a:pt x="5473" y="1369"/>
                  </a:cubicBezTo>
                  <a:cubicBezTo>
                    <a:pt x="5524" y="1369"/>
                    <a:pt x="5559" y="1314"/>
                    <a:pt x="5504" y="1260"/>
                  </a:cubicBezTo>
                  <a:cubicBezTo>
                    <a:pt x="4495" y="371"/>
                    <a:pt x="3070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025728" y="4395945"/>
              <a:ext cx="118071" cy="29518"/>
            </a:xfrm>
            <a:custGeom>
              <a:rect b="b" l="l" r="r" t="t"/>
              <a:pathLst>
                <a:path extrusionOk="0" h="1393" w="5572">
                  <a:moveTo>
                    <a:pt x="1712" y="1"/>
                  </a:moveTo>
                  <a:cubicBezTo>
                    <a:pt x="1172" y="1"/>
                    <a:pt x="638" y="56"/>
                    <a:pt x="134" y="159"/>
                  </a:cubicBezTo>
                  <a:cubicBezTo>
                    <a:pt x="1" y="159"/>
                    <a:pt x="1" y="392"/>
                    <a:pt x="134" y="392"/>
                  </a:cubicBezTo>
                  <a:cubicBezTo>
                    <a:pt x="1935" y="526"/>
                    <a:pt x="3703" y="859"/>
                    <a:pt x="5438" y="1393"/>
                  </a:cubicBezTo>
                  <a:cubicBezTo>
                    <a:pt x="5505" y="1393"/>
                    <a:pt x="5571" y="1326"/>
                    <a:pt x="5505" y="1260"/>
                  </a:cubicBezTo>
                  <a:cubicBezTo>
                    <a:pt x="4519" y="370"/>
                    <a:pt x="3101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075206" y="2486599"/>
              <a:ext cx="671532" cy="1878790"/>
            </a:xfrm>
            <a:custGeom>
              <a:rect b="b" l="l" r="r" t="t"/>
              <a:pathLst>
                <a:path extrusionOk="0" h="88664" w="31691">
                  <a:moveTo>
                    <a:pt x="31690" y="0"/>
                  </a:moveTo>
                  <a:lnTo>
                    <a:pt x="15845" y="267"/>
                  </a:lnTo>
                  <a:lnTo>
                    <a:pt x="11576" y="367"/>
                  </a:lnTo>
                  <a:cubicBezTo>
                    <a:pt x="11576" y="367"/>
                    <a:pt x="10909" y="7005"/>
                    <a:pt x="10708" y="7706"/>
                  </a:cubicBezTo>
                  <a:cubicBezTo>
                    <a:pt x="8073" y="17379"/>
                    <a:pt x="2903" y="33891"/>
                    <a:pt x="1835" y="39995"/>
                  </a:cubicBezTo>
                  <a:cubicBezTo>
                    <a:pt x="1" y="50636"/>
                    <a:pt x="568" y="88630"/>
                    <a:pt x="568" y="88630"/>
                  </a:cubicBezTo>
                  <a:lnTo>
                    <a:pt x="20649" y="88664"/>
                  </a:lnTo>
                  <a:cubicBezTo>
                    <a:pt x="20649" y="88664"/>
                    <a:pt x="19548" y="43431"/>
                    <a:pt x="19748" y="42364"/>
                  </a:cubicBezTo>
                  <a:cubicBezTo>
                    <a:pt x="20282" y="39862"/>
                    <a:pt x="31690" y="0"/>
                    <a:pt x="31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99236" y="4289253"/>
              <a:ext cx="392333" cy="7607"/>
            </a:xfrm>
            <a:custGeom>
              <a:rect b="b" l="l" r="r" t="t"/>
              <a:pathLst>
                <a:path extrusionOk="0" h="359" w="18515">
                  <a:moveTo>
                    <a:pt x="13228" y="0"/>
                  </a:moveTo>
                  <a:cubicBezTo>
                    <a:pt x="8340" y="0"/>
                    <a:pt x="2258" y="177"/>
                    <a:pt x="68" y="224"/>
                  </a:cubicBezTo>
                  <a:cubicBezTo>
                    <a:pt x="1" y="224"/>
                    <a:pt x="34" y="324"/>
                    <a:pt x="68" y="324"/>
                  </a:cubicBezTo>
                  <a:cubicBezTo>
                    <a:pt x="1421" y="338"/>
                    <a:pt x="4770" y="359"/>
                    <a:pt x="8254" y="359"/>
                  </a:cubicBezTo>
                  <a:cubicBezTo>
                    <a:pt x="12842" y="359"/>
                    <a:pt x="17666" y="323"/>
                    <a:pt x="18481" y="190"/>
                  </a:cubicBezTo>
                  <a:cubicBezTo>
                    <a:pt x="18514" y="190"/>
                    <a:pt x="18514" y="123"/>
                    <a:pt x="18481" y="123"/>
                  </a:cubicBezTo>
                  <a:cubicBezTo>
                    <a:pt x="17224" y="33"/>
                    <a:pt x="15337" y="0"/>
                    <a:pt x="1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47705" y="2540718"/>
              <a:ext cx="242265" cy="1719187"/>
            </a:xfrm>
            <a:custGeom>
              <a:rect b="b" l="l" r="r" t="t"/>
              <a:pathLst>
                <a:path extrusionOk="0" h="81132" w="11433">
                  <a:moveTo>
                    <a:pt x="11362" y="1"/>
                  </a:moveTo>
                  <a:cubicBezTo>
                    <a:pt x="11351" y="1"/>
                    <a:pt x="11342" y="5"/>
                    <a:pt x="11342" y="15"/>
                  </a:cubicBezTo>
                  <a:cubicBezTo>
                    <a:pt x="11176" y="615"/>
                    <a:pt x="11009" y="1249"/>
                    <a:pt x="10875" y="1883"/>
                  </a:cubicBezTo>
                  <a:cubicBezTo>
                    <a:pt x="9708" y="6719"/>
                    <a:pt x="8407" y="11556"/>
                    <a:pt x="7039" y="16360"/>
                  </a:cubicBezTo>
                  <a:cubicBezTo>
                    <a:pt x="5672" y="21163"/>
                    <a:pt x="1202" y="36407"/>
                    <a:pt x="601" y="38842"/>
                  </a:cubicBezTo>
                  <a:cubicBezTo>
                    <a:pt x="1" y="41244"/>
                    <a:pt x="1002" y="76369"/>
                    <a:pt x="1102" y="81006"/>
                  </a:cubicBezTo>
                  <a:cubicBezTo>
                    <a:pt x="1102" y="81089"/>
                    <a:pt x="1160" y="81131"/>
                    <a:pt x="1223" y="81131"/>
                  </a:cubicBezTo>
                  <a:cubicBezTo>
                    <a:pt x="1285" y="81131"/>
                    <a:pt x="1352" y="81089"/>
                    <a:pt x="1369" y="81006"/>
                  </a:cubicBezTo>
                  <a:cubicBezTo>
                    <a:pt x="1435" y="80372"/>
                    <a:pt x="335" y="41011"/>
                    <a:pt x="1002" y="38609"/>
                  </a:cubicBezTo>
                  <a:cubicBezTo>
                    <a:pt x="1702" y="36207"/>
                    <a:pt x="2970" y="31337"/>
                    <a:pt x="3704" y="28969"/>
                  </a:cubicBezTo>
                  <a:cubicBezTo>
                    <a:pt x="5238" y="24199"/>
                    <a:pt x="6672" y="19395"/>
                    <a:pt x="7973" y="14558"/>
                  </a:cubicBezTo>
                  <a:cubicBezTo>
                    <a:pt x="8607" y="12157"/>
                    <a:pt x="9208" y="9755"/>
                    <a:pt x="9808" y="7353"/>
                  </a:cubicBezTo>
                  <a:cubicBezTo>
                    <a:pt x="10375" y="4918"/>
                    <a:pt x="10975" y="2483"/>
                    <a:pt x="11409" y="48"/>
                  </a:cubicBezTo>
                  <a:cubicBezTo>
                    <a:pt x="11433" y="24"/>
                    <a:pt x="11390" y="1"/>
                    <a:pt x="11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410962" y="2487298"/>
              <a:ext cx="335777" cy="897714"/>
            </a:xfrm>
            <a:custGeom>
              <a:rect b="b" l="l" r="r" t="t"/>
              <a:pathLst>
                <a:path extrusionOk="0" h="42365" w="15846">
                  <a:moveTo>
                    <a:pt x="15845" y="0"/>
                  </a:moveTo>
                  <a:lnTo>
                    <a:pt x="0" y="267"/>
                  </a:lnTo>
                  <a:cubicBezTo>
                    <a:pt x="0" y="267"/>
                    <a:pt x="3852" y="42365"/>
                    <a:pt x="3903" y="42365"/>
                  </a:cubicBezTo>
                  <a:cubicBezTo>
                    <a:pt x="3903" y="42365"/>
                    <a:pt x="3903" y="42365"/>
                    <a:pt x="3903" y="42364"/>
                  </a:cubicBezTo>
                  <a:cubicBezTo>
                    <a:pt x="4404" y="39929"/>
                    <a:pt x="15178" y="2436"/>
                    <a:pt x="15812" y="101"/>
                  </a:cubicBezTo>
                  <a:cubicBezTo>
                    <a:pt x="15812" y="34"/>
                    <a:pt x="15845" y="0"/>
                    <a:pt x="15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275240" y="4038109"/>
              <a:ext cx="646782" cy="585607"/>
            </a:xfrm>
            <a:custGeom>
              <a:rect b="b" l="l" r="r" t="t"/>
              <a:pathLst>
                <a:path extrusionOk="0" h="27636" w="30523">
                  <a:moveTo>
                    <a:pt x="30256" y="0"/>
                  </a:moveTo>
                  <a:lnTo>
                    <a:pt x="12677" y="334"/>
                  </a:lnTo>
                  <a:lnTo>
                    <a:pt x="12877" y="10941"/>
                  </a:lnTo>
                  <a:lnTo>
                    <a:pt x="12943" y="14777"/>
                  </a:lnTo>
                  <a:lnTo>
                    <a:pt x="13077" y="17946"/>
                  </a:lnTo>
                  <a:cubicBezTo>
                    <a:pt x="13077" y="17946"/>
                    <a:pt x="2836" y="22817"/>
                    <a:pt x="1802" y="23684"/>
                  </a:cubicBezTo>
                  <a:cubicBezTo>
                    <a:pt x="768" y="24518"/>
                    <a:pt x="1" y="27253"/>
                    <a:pt x="968" y="27553"/>
                  </a:cubicBezTo>
                  <a:cubicBezTo>
                    <a:pt x="1145" y="27610"/>
                    <a:pt x="2252" y="27636"/>
                    <a:pt x="3941" y="27636"/>
                  </a:cubicBezTo>
                  <a:cubicBezTo>
                    <a:pt x="11191" y="27636"/>
                    <a:pt x="29144" y="27160"/>
                    <a:pt x="29956" y="26619"/>
                  </a:cubicBezTo>
                  <a:cubicBezTo>
                    <a:pt x="30356" y="26352"/>
                    <a:pt x="30489" y="22416"/>
                    <a:pt x="30523" y="17646"/>
                  </a:cubicBezTo>
                  <a:lnTo>
                    <a:pt x="30523" y="14477"/>
                  </a:lnTo>
                  <a:cubicBezTo>
                    <a:pt x="30523" y="13176"/>
                    <a:pt x="30523" y="11875"/>
                    <a:pt x="30489" y="10641"/>
                  </a:cubicBezTo>
                  <a:cubicBezTo>
                    <a:pt x="30423" y="4970"/>
                    <a:pt x="30256" y="0"/>
                    <a:pt x="3025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275240" y="4263592"/>
              <a:ext cx="646782" cy="360124"/>
            </a:xfrm>
            <a:custGeom>
              <a:rect b="b" l="l" r="r" t="t"/>
              <a:pathLst>
                <a:path extrusionOk="0" h="16995" w="30523">
                  <a:moveTo>
                    <a:pt x="30489" y="0"/>
                  </a:moveTo>
                  <a:lnTo>
                    <a:pt x="12877" y="300"/>
                  </a:lnTo>
                  <a:lnTo>
                    <a:pt x="12943" y="4136"/>
                  </a:lnTo>
                  <a:lnTo>
                    <a:pt x="13077" y="7305"/>
                  </a:lnTo>
                  <a:cubicBezTo>
                    <a:pt x="13077" y="7305"/>
                    <a:pt x="2836" y="12176"/>
                    <a:pt x="1802" y="13043"/>
                  </a:cubicBezTo>
                  <a:cubicBezTo>
                    <a:pt x="768" y="13877"/>
                    <a:pt x="1" y="16612"/>
                    <a:pt x="968" y="16912"/>
                  </a:cubicBezTo>
                  <a:cubicBezTo>
                    <a:pt x="1145" y="16969"/>
                    <a:pt x="2252" y="16995"/>
                    <a:pt x="3941" y="16995"/>
                  </a:cubicBezTo>
                  <a:cubicBezTo>
                    <a:pt x="11191" y="16995"/>
                    <a:pt x="29144" y="16519"/>
                    <a:pt x="29956" y="15978"/>
                  </a:cubicBezTo>
                  <a:cubicBezTo>
                    <a:pt x="30356" y="15711"/>
                    <a:pt x="30489" y="11775"/>
                    <a:pt x="30523" y="7005"/>
                  </a:cubicBezTo>
                  <a:lnTo>
                    <a:pt x="30523" y="3836"/>
                  </a:lnTo>
                  <a:cubicBezTo>
                    <a:pt x="30523" y="2535"/>
                    <a:pt x="30523" y="1234"/>
                    <a:pt x="30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273841" y="4343457"/>
              <a:ext cx="650300" cy="280937"/>
            </a:xfrm>
            <a:custGeom>
              <a:rect b="b" l="l" r="r" t="t"/>
              <a:pathLst>
                <a:path extrusionOk="0" h="13258" w="30689">
                  <a:moveTo>
                    <a:pt x="30689" y="1"/>
                  </a:moveTo>
                  <a:lnTo>
                    <a:pt x="13009" y="334"/>
                  </a:lnTo>
                  <a:lnTo>
                    <a:pt x="13143" y="3536"/>
                  </a:lnTo>
                  <a:cubicBezTo>
                    <a:pt x="13143" y="3536"/>
                    <a:pt x="2835" y="8407"/>
                    <a:pt x="1801" y="9274"/>
                  </a:cubicBezTo>
                  <a:cubicBezTo>
                    <a:pt x="767" y="10108"/>
                    <a:pt x="0" y="12876"/>
                    <a:pt x="934" y="13177"/>
                  </a:cubicBezTo>
                  <a:cubicBezTo>
                    <a:pt x="1111" y="13232"/>
                    <a:pt x="2136" y="13257"/>
                    <a:pt x="3704" y="13257"/>
                  </a:cubicBezTo>
                  <a:cubicBezTo>
                    <a:pt x="7751" y="13257"/>
                    <a:pt x="15414" y="13093"/>
                    <a:pt x="21449" y="12876"/>
                  </a:cubicBezTo>
                  <a:cubicBezTo>
                    <a:pt x="23383" y="12810"/>
                    <a:pt x="25151" y="12710"/>
                    <a:pt x="26586" y="12643"/>
                  </a:cubicBezTo>
                  <a:cubicBezTo>
                    <a:pt x="28554" y="12509"/>
                    <a:pt x="29888" y="12376"/>
                    <a:pt x="30088" y="12209"/>
                  </a:cubicBezTo>
                  <a:cubicBezTo>
                    <a:pt x="30589" y="11909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273841" y="4343457"/>
              <a:ext cx="650300" cy="280937"/>
            </a:xfrm>
            <a:custGeom>
              <a:rect b="b" l="l" r="r" t="t"/>
              <a:pathLst>
                <a:path extrusionOk="0" h="13258" w="30689">
                  <a:moveTo>
                    <a:pt x="30689" y="1"/>
                  </a:moveTo>
                  <a:lnTo>
                    <a:pt x="13009" y="334"/>
                  </a:lnTo>
                  <a:lnTo>
                    <a:pt x="13143" y="3536"/>
                  </a:lnTo>
                  <a:cubicBezTo>
                    <a:pt x="13143" y="3536"/>
                    <a:pt x="2835" y="8407"/>
                    <a:pt x="1801" y="9274"/>
                  </a:cubicBezTo>
                  <a:cubicBezTo>
                    <a:pt x="767" y="10108"/>
                    <a:pt x="0" y="12876"/>
                    <a:pt x="934" y="13177"/>
                  </a:cubicBezTo>
                  <a:cubicBezTo>
                    <a:pt x="1111" y="13232"/>
                    <a:pt x="2136" y="13257"/>
                    <a:pt x="3704" y="13257"/>
                  </a:cubicBezTo>
                  <a:cubicBezTo>
                    <a:pt x="7751" y="13257"/>
                    <a:pt x="15414" y="13093"/>
                    <a:pt x="21449" y="12876"/>
                  </a:cubicBezTo>
                  <a:cubicBezTo>
                    <a:pt x="23383" y="12810"/>
                    <a:pt x="25151" y="12710"/>
                    <a:pt x="26586" y="12643"/>
                  </a:cubicBezTo>
                  <a:cubicBezTo>
                    <a:pt x="28554" y="12509"/>
                    <a:pt x="29888" y="12376"/>
                    <a:pt x="30088" y="12209"/>
                  </a:cubicBezTo>
                  <a:cubicBezTo>
                    <a:pt x="30589" y="11909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299269" y="4588880"/>
              <a:ext cx="585289" cy="12650"/>
            </a:xfrm>
            <a:custGeom>
              <a:rect b="b" l="l" r="r" t="t"/>
              <a:pathLst>
                <a:path extrusionOk="0" h="597" w="27621">
                  <a:moveTo>
                    <a:pt x="24984" y="0"/>
                  </a:moveTo>
                  <a:cubicBezTo>
                    <a:pt x="18261" y="0"/>
                    <a:pt x="4043" y="326"/>
                    <a:pt x="101" y="527"/>
                  </a:cubicBezTo>
                  <a:cubicBezTo>
                    <a:pt x="1" y="527"/>
                    <a:pt x="1" y="594"/>
                    <a:pt x="101" y="594"/>
                  </a:cubicBezTo>
                  <a:cubicBezTo>
                    <a:pt x="362" y="596"/>
                    <a:pt x="667" y="597"/>
                    <a:pt x="1012" y="597"/>
                  </a:cubicBezTo>
                  <a:cubicBezTo>
                    <a:pt x="6721" y="597"/>
                    <a:pt x="23307" y="343"/>
                    <a:pt x="27554" y="60"/>
                  </a:cubicBezTo>
                  <a:cubicBezTo>
                    <a:pt x="27621" y="60"/>
                    <a:pt x="27621" y="27"/>
                    <a:pt x="27554" y="27"/>
                  </a:cubicBezTo>
                  <a:cubicBezTo>
                    <a:pt x="26935" y="8"/>
                    <a:pt x="26055" y="0"/>
                    <a:pt x="24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535368" y="4393826"/>
              <a:ext cx="117922" cy="29009"/>
            </a:xfrm>
            <a:custGeom>
              <a:rect b="b" l="l" r="r" t="t"/>
              <a:pathLst>
                <a:path extrusionOk="0" h="1369" w="5565">
                  <a:moveTo>
                    <a:pt x="1712" y="0"/>
                  </a:moveTo>
                  <a:cubicBezTo>
                    <a:pt x="1172" y="0"/>
                    <a:pt x="637" y="56"/>
                    <a:pt x="134" y="159"/>
                  </a:cubicBezTo>
                  <a:cubicBezTo>
                    <a:pt x="0" y="159"/>
                    <a:pt x="0" y="392"/>
                    <a:pt x="167" y="392"/>
                  </a:cubicBezTo>
                  <a:cubicBezTo>
                    <a:pt x="1968" y="526"/>
                    <a:pt x="3736" y="859"/>
                    <a:pt x="5471" y="1360"/>
                  </a:cubicBezTo>
                  <a:cubicBezTo>
                    <a:pt x="5483" y="1366"/>
                    <a:pt x="5494" y="1368"/>
                    <a:pt x="5504" y="1368"/>
                  </a:cubicBezTo>
                  <a:cubicBezTo>
                    <a:pt x="5548" y="1368"/>
                    <a:pt x="5565" y="1314"/>
                    <a:pt x="5538" y="1259"/>
                  </a:cubicBezTo>
                  <a:cubicBezTo>
                    <a:pt x="4528" y="370"/>
                    <a:pt x="3103" y="0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08499" y="4410799"/>
              <a:ext cx="118071" cy="29518"/>
            </a:xfrm>
            <a:custGeom>
              <a:rect b="b" l="l" r="r" t="t"/>
              <a:pathLst>
                <a:path extrusionOk="0" h="1393" w="5572">
                  <a:moveTo>
                    <a:pt x="1711" y="0"/>
                  </a:moveTo>
                  <a:cubicBezTo>
                    <a:pt x="1172" y="0"/>
                    <a:pt x="638" y="56"/>
                    <a:pt x="134" y="158"/>
                  </a:cubicBezTo>
                  <a:cubicBezTo>
                    <a:pt x="1" y="192"/>
                    <a:pt x="34" y="392"/>
                    <a:pt x="134" y="392"/>
                  </a:cubicBezTo>
                  <a:cubicBezTo>
                    <a:pt x="1935" y="525"/>
                    <a:pt x="3703" y="859"/>
                    <a:pt x="5438" y="1392"/>
                  </a:cubicBezTo>
                  <a:cubicBezTo>
                    <a:pt x="5505" y="1392"/>
                    <a:pt x="5571" y="1326"/>
                    <a:pt x="5505" y="1259"/>
                  </a:cubicBezTo>
                  <a:cubicBezTo>
                    <a:pt x="4519" y="370"/>
                    <a:pt x="3101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480931" y="4428027"/>
              <a:ext cx="118770" cy="29263"/>
            </a:xfrm>
            <a:custGeom>
              <a:rect b="b" l="l" r="r" t="t"/>
              <a:pathLst>
                <a:path extrusionOk="0" h="1381" w="5605">
                  <a:moveTo>
                    <a:pt x="1781" y="1"/>
                  </a:moveTo>
                  <a:cubicBezTo>
                    <a:pt x="1227" y="1"/>
                    <a:pt x="679" y="63"/>
                    <a:pt x="168" y="179"/>
                  </a:cubicBezTo>
                  <a:cubicBezTo>
                    <a:pt x="1" y="179"/>
                    <a:pt x="34" y="379"/>
                    <a:pt x="168" y="379"/>
                  </a:cubicBezTo>
                  <a:cubicBezTo>
                    <a:pt x="1969" y="513"/>
                    <a:pt x="3737" y="846"/>
                    <a:pt x="5471" y="1380"/>
                  </a:cubicBezTo>
                  <a:cubicBezTo>
                    <a:pt x="5538" y="1380"/>
                    <a:pt x="5605" y="1313"/>
                    <a:pt x="5538" y="1280"/>
                  </a:cubicBezTo>
                  <a:cubicBezTo>
                    <a:pt x="4542" y="379"/>
                    <a:pt x="3143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5482" y="4445297"/>
              <a:ext cx="116566" cy="29094"/>
            </a:xfrm>
            <a:custGeom>
              <a:rect b="b" l="l" r="r" t="t"/>
              <a:pathLst>
                <a:path extrusionOk="0" h="1373" w="5501">
                  <a:moveTo>
                    <a:pt x="1690" y="1"/>
                  </a:moveTo>
                  <a:cubicBezTo>
                    <a:pt x="1135" y="1"/>
                    <a:pt x="585" y="59"/>
                    <a:pt x="68" y="165"/>
                  </a:cubicBezTo>
                  <a:cubicBezTo>
                    <a:pt x="1" y="198"/>
                    <a:pt x="1" y="332"/>
                    <a:pt x="101" y="365"/>
                  </a:cubicBezTo>
                  <a:cubicBezTo>
                    <a:pt x="1902" y="498"/>
                    <a:pt x="3670" y="832"/>
                    <a:pt x="5405" y="1366"/>
                  </a:cubicBezTo>
                  <a:cubicBezTo>
                    <a:pt x="5414" y="1370"/>
                    <a:pt x="5423" y="1372"/>
                    <a:pt x="5431" y="1372"/>
                  </a:cubicBezTo>
                  <a:cubicBezTo>
                    <a:pt x="5480" y="1372"/>
                    <a:pt x="5500" y="1294"/>
                    <a:pt x="5471" y="1266"/>
                  </a:cubicBezTo>
                  <a:cubicBezTo>
                    <a:pt x="4473" y="362"/>
                    <a:pt x="3067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575651" y="4318390"/>
              <a:ext cx="144918" cy="85163"/>
            </a:xfrm>
            <a:custGeom>
              <a:rect b="b" l="l" r="r" t="t"/>
              <a:pathLst>
                <a:path extrusionOk="0" h="4019" w="6839">
                  <a:moveTo>
                    <a:pt x="5051" y="545"/>
                  </a:moveTo>
                  <a:cubicBezTo>
                    <a:pt x="5698" y="545"/>
                    <a:pt x="6211" y="835"/>
                    <a:pt x="5805" y="1851"/>
                  </a:cubicBezTo>
                  <a:cubicBezTo>
                    <a:pt x="5371" y="2885"/>
                    <a:pt x="3503" y="3118"/>
                    <a:pt x="2602" y="3252"/>
                  </a:cubicBezTo>
                  <a:cubicBezTo>
                    <a:pt x="1835" y="3352"/>
                    <a:pt x="1068" y="3418"/>
                    <a:pt x="301" y="3552"/>
                  </a:cubicBezTo>
                  <a:cubicBezTo>
                    <a:pt x="968" y="2885"/>
                    <a:pt x="1702" y="2251"/>
                    <a:pt x="2469" y="1651"/>
                  </a:cubicBezTo>
                  <a:cubicBezTo>
                    <a:pt x="2836" y="1384"/>
                    <a:pt x="3236" y="1117"/>
                    <a:pt x="3637" y="883"/>
                  </a:cubicBezTo>
                  <a:cubicBezTo>
                    <a:pt x="3920" y="734"/>
                    <a:pt x="4529" y="545"/>
                    <a:pt x="5051" y="545"/>
                  </a:cubicBezTo>
                  <a:close/>
                  <a:moveTo>
                    <a:pt x="4975" y="0"/>
                  </a:moveTo>
                  <a:cubicBezTo>
                    <a:pt x="4526" y="0"/>
                    <a:pt x="4055" y="131"/>
                    <a:pt x="3670" y="316"/>
                  </a:cubicBezTo>
                  <a:cubicBezTo>
                    <a:pt x="2202" y="1083"/>
                    <a:pt x="935" y="2251"/>
                    <a:pt x="34" y="3652"/>
                  </a:cubicBezTo>
                  <a:cubicBezTo>
                    <a:pt x="1" y="3685"/>
                    <a:pt x="34" y="3719"/>
                    <a:pt x="67" y="3719"/>
                  </a:cubicBezTo>
                  <a:cubicBezTo>
                    <a:pt x="1" y="3852"/>
                    <a:pt x="134" y="4019"/>
                    <a:pt x="267" y="4019"/>
                  </a:cubicBezTo>
                  <a:cubicBezTo>
                    <a:pt x="1835" y="3819"/>
                    <a:pt x="3536" y="3819"/>
                    <a:pt x="5004" y="3185"/>
                  </a:cubicBezTo>
                  <a:cubicBezTo>
                    <a:pt x="5871" y="2785"/>
                    <a:pt x="6839" y="1917"/>
                    <a:pt x="6405" y="883"/>
                  </a:cubicBezTo>
                  <a:cubicBezTo>
                    <a:pt x="6138" y="234"/>
                    <a:pt x="5576" y="0"/>
                    <a:pt x="49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384813" y="2485878"/>
              <a:ext cx="568316" cy="1922632"/>
            </a:xfrm>
            <a:custGeom>
              <a:rect b="b" l="l" r="r" t="t"/>
              <a:pathLst>
                <a:path extrusionOk="0" h="90733" w="26820">
                  <a:moveTo>
                    <a:pt x="20281" y="1"/>
                  </a:moveTo>
                  <a:lnTo>
                    <a:pt x="267" y="334"/>
                  </a:lnTo>
                  <a:cubicBezTo>
                    <a:pt x="267" y="334"/>
                    <a:pt x="0" y="5671"/>
                    <a:pt x="2035" y="8807"/>
                  </a:cubicBezTo>
                  <a:cubicBezTo>
                    <a:pt x="2035" y="8807"/>
                    <a:pt x="3836" y="9908"/>
                    <a:pt x="4704" y="10408"/>
                  </a:cubicBezTo>
                  <a:lnTo>
                    <a:pt x="7339" y="90732"/>
                  </a:lnTo>
                  <a:lnTo>
                    <a:pt x="26819" y="90365"/>
                  </a:lnTo>
                  <a:cubicBezTo>
                    <a:pt x="26819" y="90365"/>
                    <a:pt x="21349" y="20082"/>
                    <a:pt x="22016" y="16346"/>
                  </a:cubicBezTo>
                  <a:cubicBezTo>
                    <a:pt x="23150" y="10241"/>
                    <a:pt x="21916" y="4671"/>
                    <a:pt x="20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550922" y="4325149"/>
              <a:ext cx="369681" cy="11888"/>
            </a:xfrm>
            <a:custGeom>
              <a:rect b="b" l="l" r="r" t="t"/>
              <a:pathLst>
                <a:path extrusionOk="0" h="561" w="17446">
                  <a:moveTo>
                    <a:pt x="15398" y="0"/>
                  </a:moveTo>
                  <a:cubicBezTo>
                    <a:pt x="12127" y="0"/>
                    <a:pt x="6211" y="205"/>
                    <a:pt x="5104" y="231"/>
                  </a:cubicBezTo>
                  <a:cubicBezTo>
                    <a:pt x="2135" y="331"/>
                    <a:pt x="2969" y="331"/>
                    <a:pt x="33" y="464"/>
                  </a:cubicBezTo>
                  <a:cubicBezTo>
                    <a:pt x="0" y="498"/>
                    <a:pt x="0" y="531"/>
                    <a:pt x="33" y="531"/>
                  </a:cubicBezTo>
                  <a:cubicBezTo>
                    <a:pt x="2013" y="531"/>
                    <a:pt x="2287" y="561"/>
                    <a:pt x="3130" y="561"/>
                  </a:cubicBezTo>
                  <a:cubicBezTo>
                    <a:pt x="3551" y="561"/>
                    <a:pt x="4114" y="553"/>
                    <a:pt x="5104" y="531"/>
                  </a:cubicBezTo>
                  <a:cubicBezTo>
                    <a:pt x="6571" y="531"/>
                    <a:pt x="16045" y="398"/>
                    <a:pt x="17413" y="131"/>
                  </a:cubicBezTo>
                  <a:cubicBezTo>
                    <a:pt x="17446" y="131"/>
                    <a:pt x="17446" y="64"/>
                    <a:pt x="17413" y="64"/>
                  </a:cubicBezTo>
                  <a:cubicBezTo>
                    <a:pt x="17101" y="18"/>
                    <a:pt x="16365" y="0"/>
                    <a:pt x="15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396807" y="2654742"/>
              <a:ext cx="120762" cy="68062"/>
            </a:xfrm>
            <a:custGeom>
              <a:rect b="b" l="l" r="r" t="t"/>
              <a:pathLst>
                <a:path extrusionOk="0" h="3212" w="5699">
                  <a:moveTo>
                    <a:pt x="159" y="1"/>
                  </a:moveTo>
                  <a:cubicBezTo>
                    <a:pt x="61" y="1"/>
                    <a:pt x="0" y="184"/>
                    <a:pt x="135" y="238"/>
                  </a:cubicBezTo>
                  <a:cubicBezTo>
                    <a:pt x="1903" y="1305"/>
                    <a:pt x="3737" y="2239"/>
                    <a:pt x="5572" y="3206"/>
                  </a:cubicBezTo>
                  <a:cubicBezTo>
                    <a:pt x="5579" y="3210"/>
                    <a:pt x="5587" y="3212"/>
                    <a:pt x="5594" y="3212"/>
                  </a:cubicBezTo>
                  <a:cubicBezTo>
                    <a:pt x="5652" y="3212"/>
                    <a:pt x="5698" y="3103"/>
                    <a:pt x="5639" y="3073"/>
                  </a:cubicBezTo>
                  <a:cubicBezTo>
                    <a:pt x="3937" y="1905"/>
                    <a:pt x="2136" y="871"/>
                    <a:pt x="235" y="37"/>
                  </a:cubicBezTo>
                  <a:cubicBezTo>
                    <a:pt x="209" y="11"/>
                    <a:pt x="18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444463" y="2645587"/>
              <a:ext cx="16698" cy="46533"/>
            </a:xfrm>
            <a:custGeom>
              <a:rect b="b" l="l" r="r" t="t"/>
              <a:pathLst>
                <a:path extrusionOk="0" h="2196" w="788">
                  <a:moveTo>
                    <a:pt x="215" y="1"/>
                  </a:moveTo>
                  <a:cubicBezTo>
                    <a:pt x="110" y="1"/>
                    <a:pt x="1" y="84"/>
                    <a:pt x="21" y="203"/>
                  </a:cubicBezTo>
                  <a:cubicBezTo>
                    <a:pt x="121" y="570"/>
                    <a:pt x="221" y="903"/>
                    <a:pt x="321" y="1270"/>
                  </a:cubicBezTo>
                  <a:cubicBezTo>
                    <a:pt x="354" y="1570"/>
                    <a:pt x="454" y="1870"/>
                    <a:pt x="621" y="2171"/>
                  </a:cubicBezTo>
                  <a:cubicBezTo>
                    <a:pt x="638" y="2187"/>
                    <a:pt x="671" y="2196"/>
                    <a:pt x="700" y="2196"/>
                  </a:cubicBezTo>
                  <a:cubicBezTo>
                    <a:pt x="729" y="2196"/>
                    <a:pt x="754" y="2187"/>
                    <a:pt x="754" y="2171"/>
                  </a:cubicBezTo>
                  <a:cubicBezTo>
                    <a:pt x="788" y="1837"/>
                    <a:pt x="754" y="1537"/>
                    <a:pt x="654" y="1237"/>
                  </a:cubicBezTo>
                  <a:cubicBezTo>
                    <a:pt x="588" y="870"/>
                    <a:pt x="521" y="503"/>
                    <a:pt x="387" y="136"/>
                  </a:cubicBezTo>
                  <a:cubicBezTo>
                    <a:pt x="360" y="41"/>
                    <a:pt x="28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414077" y="2568117"/>
              <a:ext cx="46385" cy="83192"/>
            </a:xfrm>
            <a:custGeom>
              <a:rect b="b" l="l" r="r" t="t"/>
              <a:pathLst>
                <a:path extrusionOk="0" h="3926" w="2189">
                  <a:moveTo>
                    <a:pt x="1584" y="1"/>
                  </a:moveTo>
                  <a:cubicBezTo>
                    <a:pt x="1556" y="1"/>
                    <a:pt x="1521" y="17"/>
                    <a:pt x="1521" y="56"/>
                  </a:cubicBezTo>
                  <a:cubicBezTo>
                    <a:pt x="1588" y="356"/>
                    <a:pt x="1588" y="690"/>
                    <a:pt x="1621" y="1023"/>
                  </a:cubicBezTo>
                  <a:cubicBezTo>
                    <a:pt x="1655" y="1323"/>
                    <a:pt x="1688" y="1657"/>
                    <a:pt x="1721" y="1991"/>
                  </a:cubicBezTo>
                  <a:cubicBezTo>
                    <a:pt x="1788" y="2558"/>
                    <a:pt x="1922" y="3158"/>
                    <a:pt x="2055" y="3759"/>
                  </a:cubicBezTo>
                  <a:cubicBezTo>
                    <a:pt x="1721" y="3725"/>
                    <a:pt x="1421" y="3592"/>
                    <a:pt x="1154" y="3425"/>
                  </a:cubicBezTo>
                  <a:cubicBezTo>
                    <a:pt x="921" y="3158"/>
                    <a:pt x="754" y="2858"/>
                    <a:pt x="687" y="2524"/>
                  </a:cubicBezTo>
                  <a:cubicBezTo>
                    <a:pt x="587" y="2157"/>
                    <a:pt x="487" y="1790"/>
                    <a:pt x="387" y="1424"/>
                  </a:cubicBezTo>
                  <a:cubicBezTo>
                    <a:pt x="254" y="1023"/>
                    <a:pt x="154" y="623"/>
                    <a:pt x="87" y="223"/>
                  </a:cubicBezTo>
                  <a:cubicBezTo>
                    <a:pt x="87" y="194"/>
                    <a:pt x="69" y="184"/>
                    <a:pt x="51" y="184"/>
                  </a:cubicBezTo>
                  <a:cubicBezTo>
                    <a:pt x="26" y="184"/>
                    <a:pt x="1" y="203"/>
                    <a:pt x="20" y="223"/>
                  </a:cubicBezTo>
                  <a:cubicBezTo>
                    <a:pt x="87" y="1090"/>
                    <a:pt x="287" y="1957"/>
                    <a:pt x="521" y="2791"/>
                  </a:cubicBezTo>
                  <a:cubicBezTo>
                    <a:pt x="587" y="3091"/>
                    <a:pt x="787" y="3392"/>
                    <a:pt x="1021" y="3625"/>
                  </a:cubicBezTo>
                  <a:cubicBezTo>
                    <a:pt x="1354" y="3792"/>
                    <a:pt x="1721" y="3892"/>
                    <a:pt x="2088" y="3925"/>
                  </a:cubicBezTo>
                  <a:cubicBezTo>
                    <a:pt x="2155" y="3925"/>
                    <a:pt x="2188" y="3925"/>
                    <a:pt x="2188" y="3859"/>
                  </a:cubicBezTo>
                  <a:cubicBezTo>
                    <a:pt x="2155" y="3225"/>
                    <a:pt x="2088" y="2591"/>
                    <a:pt x="1988" y="1957"/>
                  </a:cubicBezTo>
                  <a:cubicBezTo>
                    <a:pt x="1922" y="1657"/>
                    <a:pt x="1855" y="1323"/>
                    <a:pt x="1788" y="1023"/>
                  </a:cubicBezTo>
                  <a:cubicBezTo>
                    <a:pt x="1721" y="690"/>
                    <a:pt x="1655" y="356"/>
                    <a:pt x="1621" y="23"/>
                  </a:cubicBezTo>
                  <a:cubicBezTo>
                    <a:pt x="1621" y="9"/>
                    <a:pt x="1604" y="1"/>
                    <a:pt x="1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779625" y="2554788"/>
              <a:ext cx="114829" cy="1730206"/>
            </a:xfrm>
            <a:custGeom>
              <a:rect b="b" l="l" r="r" t="t"/>
              <a:pathLst>
                <a:path extrusionOk="0" h="81652" w="5419">
                  <a:moveTo>
                    <a:pt x="102" y="0"/>
                  </a:moveTo>
                  <a:cubicBezTo>
                    <a:pt x="44" y="0"/>
                    <a:pt x="1" y="83"/>
                    <a:pt x="48" y="385"/>
                  </a:cubicBezTo>
                  <a:cubicBezTo>
                    <a:pt x="515" y="3153"/>
                    <a:pt x="982" y="5922"/>
                    <a:pt x="715" y="8724"/>
                  </a:cubicBezTo>
                  <a:cubicBezTo>
                    <a:pt x="615" y="10125"/>
                    <a:pt x="415" y="11493"/>
                    <a:pt x="315" y="12894"/>
                  </a:cubicBezTo>
                  <a:cubicBezTo>
                    <a:pt x="215" y="14295"/>
                    <a:pt x="182" y="15662"/>
                    <a:pt x="248" y="17030"/>
                  </a:cubicBezTo>
                  <a:cubicBezTo>
                    <a:pt x="315" y="19532"/>
                    <a:pt x="549" y="22034"/>
                    <a:pt x="749" y="24535"/>
                  </a:cubicBezTo>
                  <a:cubicBezTo>
                    <a:pt x="915" y="27037"/>
                    <a:pt x="1116" y="29539"/>
                    <a:pt x="1316" y="32041"/>
                  </a:cubicBezTo>
                  <a:cubicBezTo>
                    <a:pt x="1716" y="37044"/>
                    <a:pt x="2083" y="42048"/>
                    <a:pt x="2517" y="47051"/>
                  </a:cubicBezTo>
                  <a:cubicBezTo>
                    <a:pt x="2917" y="52055"/>
                    <a:pt x="3250" y="57025"/>
                    <a:pt x="3684" y="62096"/>
                  </a:cubicBezTo>
                  <a:cubicBezTo>
                    <a:pt x="4084" y="67132"/>
                    <a:pt x="4518" y="76406"/>
                    <a:pt x="5052" y="81476"/>
                  </a:cubicBezTo>
                  <a:cubicBezTo>
                    <a:pt x="5052" y="81593"/>
                    <a:pt x="5144" y="81651"/>
                    <a:pt x="5235" y="81651"/>
                  </a:cubicBezTo>
                  <a:cubicBezTo>
                    <a:pt x="5327" y="81651"/>
                    <a:pt x="5419" y="81593"/>
                    <a:pt x="5419" y="81476"/>
                  </a:cubicBezTo>
                  <a:cubicBezTo>
                    <a:pt x="5252" y="78607"/>
                    <a:pt x="4918" y="71536"/>
                    <a:pt x="4718" y="68667"/>
                  </a:cubicBezTo>
                  <a:cubicBezTo>
                    <a:pt x="4485" y="65865"/>
                    <a:pt x="4285" y="63063"/>
                    <a:pt x="4051" y="60261"/>
                  </a:cubicBezTo>
                  <a:cubicBezTo>
                    <a:pt x="3250" y="50187"/>
                    <a:pt x="2483" y="40113"/>
                    <a:pt x="1649" y="30039"/>
                  </a:cubicBezTo>
                  <a:lnTo>
                    <a:pt x="1016" y="22534"/>
                  </a:lnTo>
                  <a:cubicBezTo>
                    <a:pt x="815" y="20065"/>
                    <a:pt x="582" y="17530"/>
                    <a:pt x="549" y="15062"/>
                  </a:cubicBezTo>
                  <a:cubicBezTo>
                    <a:pt x="549" y="12593"/>
                    <a:pt x="949" y="10158"/>
                    <a:pt x="1016" y="7690"/>
                  </a:cubicBezTo>
                  <a:cubicBezTo>
                    <a:pt x="1049" y="5155"/>
                    <a:pt x="815" y="2620"/>
                    <a:pt x="248" y="118"/>
                  </a:cubicBezTo>
                  <a:cubicBezTo>
                    <a:pt x="248" y="100"/>
                    <a:pt x="166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637144" y="2560976"/>
              <a:ext cx="131505" cy="126737"/>
            </a:xfrm>
            <a:custGeom>
              <a:rect b="b" l="l" r="r" t="t"/>
              <a:pathLst>
                <a:path extrusionOk="0" h="5981" w="6206">
                  <a:moveTo>
                    <a:pt x="88" y="1"/>
                  </a:moveTo>
                  <a:cubicBezTo>
                    <a:pt x="76" y="1"/>
                    <a:pt x="67" y="9"/>
                    <a:pt x="67" y="26"/>
                  </a:cubicBezTo>
                  <a:cubicBezTo>
                    <a:pt x="1" y="226"/>
                    <a:pt x="1" y="426"/>
                    <a:pt x="34" y="660"/>
                  </a:cubicBezTo>
                  <a:cubicBezTo>
                    <a:pt x="67" y="827"/>
                    <a:pt x="67" y="1027"/>
                    <a:pt x="67" y="1227"/>
                  </a:cubicBezTo>
                  <a:cubicBezTo>
                    <a:pt x="67" y="1660"/>
                    <a:pt x="134" y="2061"/>
                    <a:pt x="201" y="2461"/>
                  </a:cubicBezTo>
                  <a:cubicBezTo>
                    <a:pt x="401" y="3228"/>
                    <a:pt x="801" y="3929"/>
                    <a:pt x="1368" y="4462"/>
                  </a:cubicBezTo>
                  <a:cubicBezTo>
                    <a:pt x="1969" y="4996"/>
                    <a:pt x="2703" y="5363"/>
                    <a:pt x="3470" y="5597"/>
                  </a:cubicBezTo>
                  <a:cubicBezTo>
                    <a:pt x="4191" y="5846"/>
                    <a:pt x="4934" y="5980"/>
                    <a:pt x="5701" y="5980"/>
                  </a:cubicBezTo>
                  <a:cubicBezTo>
                    <a:pt x="5857" y="5980"/>
                    <a:pt x="6014" y="5975"/>
                    <a:pt x="6172" y="5964"/>
                  </a:cubicBezTo>
                  <a:cubicBezTo>
                    <a:pt x="6205" y="5964"/>
                    <a:pt x="6205" y="5863"/>
                    <a:pt x="6172" y="5863"/>
                  </a:cubicBezTo>
                  <a:cubicBezTo>
                    <a:pt x="4604" y="5530"/>
                    <a:pt x="3003" y="5130"/>
                    <a:pt x="1769" y="4062"/>
                  </a:cubicBezTo>
                  <a:cubicBezTo>
                    <a:pt x="1235" y="3528"/>
                    <a:pt x="835" y="2861"/>
                    <a:pt x="601" y="2161"/>
                  </a:cubicBezTo>
                  <a:cubicBezTo>
                    <a:pt x="468" y="1794"/>
                    <a:pt x="401" y="1427"/>
                    <a:pt x="334" y="1060"/>
                  </a:cubicBezTo>
                  <a:cubicBezTo>
                    <a:pt x="301" y="693"/>
                    <a:pt x="234" y="360"/>
                    <a:pt x="134" y="26"/>
                  </a:cubicBezTo>
                  <a:cubicBezTo>
                    <a:pt x="117" y="9"/>
                    <a:pt x="10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835484" y="1901564"/>
              <a:ext cx="698804" cy="504152"/>
            </a:xfrm>
            <a:custGeom>
              <a:rect b="b" l="l" r="r" t="t"/>
              <a:pathLst>
                <a:path extrusionOk="0" h="23792" w="32978">
                  <a:moveTo>
                    <a:pt x="31326" y="0"/>
                  </a:moveTo>
                  <a:cubicBezTo>
                    <a:pt x="30660" y="0"/>
                    <a:pt x="29753" y="494"/>
                    <a:pt x="28659" y="1657"/>
                  </a:cubicBezTo>
                  <a:cubicBezTo>
                    <a:pt x="22555" y="8162"/>
                    <a:pt x="18285" y="12999"/>
                    <a:pt x="17451" y="13132"/>
                  </a:cubicBezTo>
                  <a:cubicBezTo>
                    <a:pt x="17370" y="13145"/>
                    <a:pt x="17273" y="13151"/>
                    <a:pt x="17160" y="13151"/>
                  </a:cubicBezTo>
                  <a:cubicBezTo>
                    <a:pt x="15179" y="13151"/>
                    <a:pt x="8540" y="11309"/>
                    <a:pt x="6110" y="10931"/>
                  </a:cubicBezTo>
                  <a:cubicBezTo>
                    <a:pt x="6072" y="10924"/>
                    <a:pt x="6034" y="10922"/>
                    <a:pt x="5995" y="10922"/>
                  </a:cubicBezTo>
                  <a:cubicBezTo>
                    <a:pt x="3865" y="10922"/>
                    <a:pt x="0" y="19685"/>
                    <a:pt x="1507" y="20471"/>
                  </a:cubicBezTo>
                  <a:cubicBezTo>
                    <a:pt x="3962" y="21728"/>
                    <a:pt x="13859" y="23791"/>
                    <a:pt x="18153" y="23791"/>
                  </a:cubicBezTo>
                  <a:cubicBezTo>
                    <a:pt x="18644" y="23791"/>
                    <a:pt x="19061" y="23764"/>
                    <a:pt x="19386" y="23706"/>
                  </a:cubicBezTo>
                  <a:cubicBezTo>
                    <a:pt x="23856" y="22906"/>
                    <a:pt x="30828" y="8129"/>
                    <a:pt x="32195" y="4026"/>
                  </a:cubicBezTo>
                  <a:cubicBezTo>
                    <a:pt x="32977" y="1723"/>
                    <a:pt x="32571" y="0"/>
                    <a:pt x="3132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2592435" y="2041397"/>
              <a:ext cx="362646" cy="300305"/>
            </a:xfrm>
            <a:custGeom>
              <a:rect b="b" l="l" r="r" t="t"/>
              <a:pathLst>
                <a:path extrusionOk="0" h="14172" w="17114">
                  <a:moveTo>
                    <a:pt x="5267" y="1"/>
                  </a:moveTo>
                  <a:cubicBezTo>
                    <a:pt x="5110" y="1"/>
                    <a:pt x="4966" y="40"/>
                    <a:pt x="4838" y="128"/>
                  </a:cubicBezTo>
                  <a:cubicBezTo>
                    <a:pt x="3937" y="762"/>
                    <a:pt x="5238" y="2030"/>
                    <a:pt x="5238" y="2030"/>
                  </a:cubicBezTo>
                  <a:cubicBezTo>
                    <a:pt x="5238" y="2030"/>
                    <a:pt x="4380" y="1297"/>
                    <a:pt x="3658" y="1297"/>
                  </a:cubicBezTo>
                  <a:cubicBezTo>
                    <a:pt x="3394" y="1297"/>
                    <a:pt x="3148" y="1395"/>
                    <a:pt x="2970" y="1663"/>
                  </a:cubicBezTo>
                  <a:cubicBezTo>
                    <a:pt x="2302" y="2697"/>
                    <a:pt x="3670" y="4165"/>
                    <a:pt x="3670" y="4165"/>
                  </a:cubicBezTo>
                  <a:cubicBezTo>
                    <a:pt x="3670" y="4165"/>
                    <a:pt x="2884" y="3690"/>
                    <a:pt x="2183" y="3690"/>
                  </a:cubicBezTo>
                  <a:cubicBezTo>
                    <a:pt x="1832" y="3690"/>
                    <a:pt x="1502" y="3809"/>
                    <a:pt x="1302" y="4165"/>
                  </a:cubicBezTo>
                  <a:cubicBezTo>
                    <a:pt x="735" y="5232"/>
                    <a:pt x="2136" y="6533"/>
                    <a:pt x="2136" y="6533"/>
                  </a:cubicBezTo>
                  <a:cubicBezTo>
                    <a:pt x="2136" y="6533"/>
                    <a:pt x="1801" y="6352"/>
                    <a:pt x="1414" y="6352"/>
                  </a:cubicBezTo>
                  <a:cubicBezTo>
                    <a:pt x="1077" y="6352"/>
                    <a:pt x="700" y="6488"/>
                    <a:pt x="468" y="7000"/>
                  </a:cubicBezTo>
                  <a:cubicBezTo>
                    <a:pt x="1" y="8101"/>
                    <a:pt x="3770" y="10603"/>
                    <a:pt x="5138" y="11370"/>
                  </a:cubicBezTo>
                  <a:cubicBezTo>
                    <a:pt x="6505" y="12170"/>
                    <a:pt x="12476" y="13905"/>
                    <a:pt x="13644" y="14172"/>
                  </a:cubicBezTo>
                  <a:lnTo>
                    <a:pt x="17113" y="5632"/>
                  </a:lnTo>
                  <a:cubicBezTo>
                    <a:pt x="17113" y="5632"/>
                    <a:pt x="10008" y="2931"/>
                    <a:pt x="9641" y="2764"/>
                  </a:cubicBezTo>
                  <a:cubicBezTo>
                    <a:pt x="8262" y="2118"/>
                    <a:pt x="6418" y="1"/>
                    <a:pt x="526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697791" y="2080514"/>
              <a:ext cx="108133" cy="71771"/>
            </a:xfrm>
            <a:custGeom>
              <a:rect b="b" l="l" r="r" t="t"/>
              <a:pathLst>
                <a:path extrusionOk="0" h="3387" w="5103">
                  <a:moveTo>
                    <a:pt x="36" y="1"/>
                  </a:moveTo>
                  <a:cubicBezTo>
                    <a:pt x="6" y="1"/>
                    <a:pt x="1" y="52"/>
                    <a:pt x="66" y="117"/>
                  </a:cubicBezTo>
                  <a:cubicBezTo>
                    <a:pt x="1300" y="2319"/>
                    <a:pt x="2701" y="2852"/>
                    <a:pt x="5069" y="3386"/>
                  </a:cubicBezTo>
                  <a:cubicBezTo>
                    <a:pt x="5103" y="3386"/>
                    <a:pt x="5103" y="3319"/>
                    <a:pt x="5069" y="3319"/>
                  </a:cubicBezTo>
                  <a:cubicBezTo>
                    <a:pt x="2734" y="2552"/>
                    <a:pt x="1700" y="1985"/>
                    <a:pt x="99" y="50"/>
                  </a:cubicBezTo>
                  <a:cubicBezTo>
                    <a:pt x="76" y="16"/>
                    <a:pt x="53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664247" y="2125225"/>
              <a:ext cx="116100" cy="75309"/>
            </a:xfrm>
            <a:custGeom>
              <a:rect b="b" l="l" r="r" t="t"/>
              <a:pathLst>
                <a:path extrusionOk="0" h="3554" w="5479">
                  <a:moveTo>
                    <a:pt x="71" y="0"/>
                  </a:moveTo>
                  <a:cubicBezTo>
                    <a:pt x="20" y="0"/>
                    <a:pt x="0" y="71"/>
                    <a:pt x="48" y="142"/>
                  </a:cubicBezTo>
                  <a:cubicBezTo>
                    <a:pt x="1649" y="2244"/>
                    <a:pt x="3016" y="2777"/>
                    <a:pt x="5418" y="3544"/>
                  </a:cubicBezTo>
                  <a:cubicBezTo>
                    <a:pt x="5425" y="3551"/>
                    <a:pt x="5431" y="3554"/>
                    <a:pt x="5438" y="3554"/>
                  </a:cubicBezTo>
                  <a:cubicBezTo>
                    <a:pt x="5462" y="3554"/>
                    <a:pt x="5478" y="3511"/>
                    <a:pt x="5451" y="3511"/>
                  </a:cubicBezTo>
                  <a:cubicBezTo>
                    <a:pt x="3050" y="2510"/>
                    <a:pt x="1949" y="1877"/>
                    <a:pt x="148" y="42"/>
                  </a:cubicBezTo>
                  <a:cubicBezTo>
                    <a:pt x="118" y="13"/>
                    <a:pt x="9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2637527" y="2179471"/>
              <a:ext cx="120338" cy="68232"/>
            </a:xfrm>
            <a:custGeom>
              <a:rect b="b" l="l" r="r" t="t"/>
              <a:pathLst>
                <a:path extrusionOk="0" h="3220" w="5679">
                  <a:moveTo>
                    <a:pt x="30" y="1"/>
                  </a:moveTo>
                  <a:cubicBezTo>
                    <a:pt x="1" y="1"/>
                    <a:pt x="9" y="52"/>
                    <a:pt x="74" y="117"/>
                  </a:cubicBezTo>
                  <a:cubicBezTo>
                    <a:pt x="1575" y="1885"/>
                    <a:pt x="3077" y="2786"/>
                    <a:pt x="5612" y="3219"/>
                  </a:cubicBezTo>
                  <a:cubicBezTo>
                    <a:pt x="5678" y="3219"/>
                    <a:pt x="5678" y="3119"/>
                    <a:pt x="5612" y="3119"/>
                  </a:cubicBezTo>
                  <a:cubicBezTo>
                    <a:pt x="3177" y="2452"/>
                    <a:pt x="2009" y="1718"/>
                    <a:pt x="108" y="50"/>
                  </a:cubicBezTo>
                  <a:cubicBezTo>
                    <a:pt x="73" y="16"/>
                    <a:pt x="46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67739" y="2047267"/>
              <a:ext cx="229742" cy="185243"/>
            </a:xfrm>
            <a:custGeom>
              <a:rect b="b" l="l" r="r" t="t"/>
              <a:pathLst>
                <a:path extrusionOk="0" h="8742" w="10842">
                  <a:moveTo>
                    <a:pt x="1968" y="0"/>
                  </a:moveTo>
                  <a:cubicBezTo>
                    <a:pt x="1122" y="0"/>
                    <a:pt x="497" y="145"/>
                    <a:pt x="401" y="519"/>
                  </a:cubicBezTo>
                  <a:cubicBezTo>
                    <a:pt x="0" y="2020"/>
                    <a:pt x="3036" y="3254"/>
                    <a:pt x="4604" y="3688"/>
                  </a:cubicBezTo>
                  <a:cubicBezTo>
                    <a:pt x="4604" y="3688"/>
                    <a:pt x="3736" y="7157"/>
                    <a:pt x="5704" y="8524"/>
                  </a:cubicBezTo>
                  <a:cubicBezTo>
                    <a:pt x="5924" y="8675"/>
                    <a:pt x="6158" y="8742"/>
                    <a:pt x="6400" y="8742"/>
                  </a:cubicBezTo>
                  <a:cubicBezTo>
                    <a:pt x="8357" y="8742"/>
                    <a:pt x="10841" y="4355"/>
                    <a:pt x="10841" y="4355"/>
                  </a:cubicBezTo>
                  <a:cubicBezTo>
                    <a:pt x="10841" y="4355"/>
                    <a:pt x="8573" y="1886"/>
                    <a:pt x="7372" y="1152"/>
                  </a:cubicBezTo>
                  <a:cubicBezTo>
                    <a:pt x="6556" y="653"/>
                    <a:pt x="3765" y="0"/>
                    <a:pt x="196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776936" y="2067439"/>
              <a:ext cx="110146" cy="162082"/>
            </a:xfrm>
            <a:custGeom>
              <a:rect b="b" l="l" r="r" t="t"/>
              <a:pathLst>
                <a:path extrusionOk="0" h="7649" w="5198">
                  <a:moveTo>
                    <a:pt x="0" y="0"/>
                  </a:moveTo>
                  <a:lnTo>
                    <a:pt x="0" y="0"/>
                  </a:lnTo>
                  <a:cubicBezTo>
                    <a:pt x="334" y="1835"/>
                    <a:pt x="2435" y="2335"/>
                    <a:pt x="3970" y="2836"/>
                  </a:cubicBezTo>
                  <a:cubicBezTo>
                    <a:pt x="3536" y="4437"/>
                    <a:pt x="3769" y="6572"/>
                    <a:pt x="5137" y="7639"/>
                  </a:cubicBezTo>
                  <a:cubicBezTo>
                    <a:pt x="5143" y="7645"/>
                    <a:pt x="5150" y="7648"/>
                    <a:pt x="5156" y="7648"/>
                  </a:cubicBezTo>
                  <a:cubicBezTo>
                    <a:pt x="5181" y="7648"/>
                    <a:pt x="5197" y="7599"/>
                    <a:pt x="5170" y="7572"/>
                  </a:cubicBezTo>
                  <a:cubicBezTo>
                    <a:pt x="4070" y="6438"/>
                    <a:pt x="4003" y="4270"/>
                    <a:pt x="4303" y="2769"/>
                  </a:cubicBezTo>
                  <a:cubicBezTo>
                    <a:pt x="4370" y="2702"/>
                    <a:pt x="4303" y="2569"/>
                    <a:pt x="4236" y="2569"/>
                  </a:cubicBezTo>
                  <a:cubicBezTo>
                    <a:pt x="2735" y="2035"/>
                    <a:pt x="634" y="16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2909098" y="1897856"/>
              <a:ext cx="639260" cy="514345"/>
            </a:xfrm>
            <a:custGeom>
              <a:rect b="b" l="l" r="r" t="t"/>
              <a:pathLst>
                <a:path extrusionOk="0" h="24273" w="30168">
                  <a:moveTo>
                    <a:pt x="28099" y="1"/>
                  </a:moveTo>
                  <a:cubicBezTo>
                    <a:pt x="27135" y="1"/>
                    <a:pt x="25839" y="704"/>
                    <a:pt x="24652" y="1932"/>
                  </a:cubicBezTo>
                  <a:cubicBezTo>
                    <a:pt x="21816" y="4901"/>
                    <a:pt x="14511" y="12740"/>
                    <a:pt x="13977" y="12940"/>
                  </a:cubicBezTo>
                  <a:cubicBezTo>
                    <a:pt x="13969" y="12943"/>
                    <a:pt x="13955" y="12944"/>
                    <a:pt x="13936" y="12944"/>
                  </a:cubicBezTo>
                  <a:cubicBezTo>
                    <a:pt x="13180" y="12944"/>
                    <a:pt x="4170" y="11072"/>
                    <a:pt x="4170" y="11072"/>
                  </a:cubicBezTo>
                  <a:lnTo>
                    <a:pt x="1" y="22180"/>
                  </a:lnTo>
                  <a:cubicBezTo>
                    <a:pt x="1" y="22180"/>
                    <a:pt x="8466" y="24273"/>
                    <a:pt x="14005" y="24273"/>
                  </a:cubicBezTo>
                  <a:cubicBezTo>
                    <a:pt x="15063" y="24273"/>
                    <a:pt x="16014" y="24197"/>
                    <a:pt x="16779" y="24015"/>
                  </a:cubicBezTo>
                  <a:cubicBezTo>
                    <a:pt x="20349" y="23181"/>
                    <a:pt x="26887" y="10405"/>
                    <a:pt x="28955" y="4734"/>
                  </a:cubicBezTo>
                  <a:cubicBezTo>
                    <a:pt x="30167" y="1411"/>
                    <a:pt x="29465" y="1"/>
                    <a:pt x="28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2897083" y="2105603"/>
              <a:ext cx="144219" cy="294774"/>
            </a:xfrm>
            <a:custGeom>
              <a:rect b="b" l="l" r="r" t="t"/>
              <a:pathLst>
                <a:path extrusionOk="0" h="13911" w="6806">
                  <a:moveTo>
                    <a:pt x="4137" y="1"/>
                  </a:moveTo>
                  <a:lnTo>
                    <a:pt x="1" y="13077"/>
                  </a:lnTo>
                  <a:lnTo>
                    <a:pt x="2903" y="13911"/>
                  </a:lnTo>
                  <a:lnTo>
                    <a:pt x="6806" y="1001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2965654" y="2149127"/>
              <a:ext cx="67872" cy="229700"/>
            </a:xfrm>
            <a:custGeom>
              <a:rect b="b" l="l" r="r" t="t"/>
              <a:pathLst>
                <a:path extrusionOk="0" h="10840" w="3203">
                  <a:moveTo>
                    <a:pt x="3150" y="1"/>
                  </a:moveTo>
                  <a:cubicBezTo>
                    <a:pt x="3142" y="1"/>
                    <a:pt x="3136" y="5"/>
                    <a:pt x="3136" y="15"/>
                  </a:cubicBezTo>
                  <a:cubicBezTo>
                    <a:pt x="2802" y="849"/>
                    <a:pt x="2569" y="1749"/>
                    <a:pt x="2302" y="2583"/>
                  </a:cubicBezTo>
                  <a:cubicBezTo>
                    <a:pt x="2035" y="3451"/>
                    <a:pt x="1735" y="4418"/>
                    <a:pt x="1468" y="5352"/>
                  </a:cubicBezTo>
                  <a:cubicBezTo>
                    <a:pt x="934" y="7153"/>
                    <a:pt x="434" y="8954"/>
                    <a:pt x="0" y="10789"/>
                  </a:cubicBezTo>
                  <a:cubicBezTo>
                    <a:pt x="0" y="10822"/>
                    <a:pt x="17" y="10839"/>
                    <a:pt x="34" y="10839"/>
                  </a:cubicBezTo>
                  <a:cubicBezTo>
                    <a:pt x="50" y="10839"/>
                    <a:pt x="67" y="10822"/>
                    <a:pt x="67" y="10789"/>
                  </a:cubicBezTo>
                  <a:cubicBezTo>
                    <a:pt x="668" y="9055"/>
                    <a:pt x="1235" y="7253"/>
                    <a:pt x="1768" y="5452"/>
                  </a:cubicBezTo>
                  <a:cubicBezTo>
                    <a:pt x="2002" y="4551"/>
                    <a:pt x="2269" y="3651"/>
                    <a:pt x="2502" y="2750"/>
                  </a:cubicBezTo>
                  <a:cubicBezTo>
                    <a:pt x="2736" y="1849"/>
                    <a:pt x="3003" y="949"/>
                    <a:pt x="3203" y="48"/>
                  </a:cubicBezTo>
                  <a:cubicBezTo>
                    <a:pt x="3203" y="24"/>
                    <a:pt x="3169" y="1"/>
                    <a:pt x="3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174164" y="1901331"/>
              <a:ext cx="369003" cy="511060"/>
            </a:xfrm>
            <a:custGeom>
              <a:rect b="b" l="l" r="r" t="t"/>
              <a:pathLst>
                <a:path extrusionOk="0" h="24118" w="17414">
                  <a:moveTo>
                    <a:pt x="16312" y="0"/>
                  </a:moveTo>
                  <a:lnTo>
                    <a:pt x="1" y="24051"/>
                  </a:lnTo>
                  <a:cubicBezTo>
                    <a:pt x="479" y="24095"/>
                    <a:pt x="957" y="24118"/>
                    <a:pt x="1435" y="24118"/>
                  </a:cubicBezTo>
                  <a:cubicBezTo>
                    <a:pt x="2391" y="24118"/>
                    <a:pt x="3348" y="24029"/>
                    <a:pt x="4304" y="23851"/>
                  </a:cubicBezTo>
                  <a:cubicBezTo>
                    <a:pt x="7840" y="23017"/>
                    <a:pt x="14378" y="10241"/>
                    <a:pt x="16446" y="4570"/>
                  </a:cubicBezTo>
                  <a:cubicBezTo>
                    <a:pt x="17413" y="1902"/>
                    <a:pt x="17146" y="467"/>
                    <a:pt x="16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295752" y="1889867"/>
              <a:ext cx="554881" cy="662844"/>
            </a:xfrm>
            <a:custGeom>
              <a:rect b="b" l="l" r="r" t="t"/>
              <a:pathLst>
                <a:path extrusionOk="0" h="31281" w="26186">
                  <a:moveTo>
                    <a:pt x="11563" y="1"/>
                  </a:moveTo>
                  <a:cubicBezTo>
                    <a:pt x="9984" y="1"/>
                    <a:pt x="8457" y="555"/>
                    <a:pt x="7672" y="1642"/>
                  </a:cubicBezTo>
                  <a:cubicBezTo>
                    <a:pt x="4237" y="6512"/>
                    <a:pt x="0" y="30663"/>
                    <a:pt x="400" y="30963"/>
                  </a:cubicBezTo>
                  <a:cubicBezTo>
                    <a:pt x="718" y="31201"/>
                    <a:pt x="6514" y="31281"/>
                    <a:pt x="12520" y="31281"/>
                  </a:cubicBezTo>
                  <a:cubicBezTo>
                    <a:pt x="19141" y="31281"/>
                    <a:pt x="26016" y="31184"/>
                    <a:pt x="26085" y="31097"/>
                  </a:cubicBezTo>
                  <a:cubicBezTo>
                    <a:pt x="26186" y="30896"/>
                    <a:pt x="22783" y="7580"/>
                    <a:pt x="15344" y="1275"/>
                  </a:cubicBezTo>
                  <a:cubicBezTo>
                    <a:pt x="14351" y="421"/>
                    <a:pt x="12937" y="1"/>
                    <a:pt x="11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3467497" y="1994631"/>
              <a:ext cx="56577" cy="70711"/>
            </a:xfrm>
            <a:custGeom>
              <a:rect b="b" l="l" r="r" t="t"/>
              <a:pathLst>
                <a:path extrusionOk="0" h="3337" w="2670">
                  <a:moveTo>
                    <a:pt x="1602" y="0"/>
                  </a:moveTo>
                  <a:lnTo>
                    <a:pt x="1" y="1768"/>
                  </a:lnTo>
                  <a:lnTo>
                    <a:pt x="435" y="3203"/>
                  </a:lnTo>
                  <a:lnTo>
                    <a:pt x="2002" y="3336"/>
                  </a:lnTo>
                  <a:lnTo>
                    <a:pt x="2670" y="1935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410962" y="2062481"/>
              <a:ext cx="106035" cy="484213"/>
            </a:xfrm>
            <a:custGeom>
              <a:rect b="b" l="l" r="r" t="t"/>
              <a:pathLst>
                <a:path extrusionOk="0" h="22851" w="5004">
                  <a:moveTo>
                    <a:pt x="3103" y="1"/>
                  </a:moveTo>
                  <a:lnTo>
                    <a:pt x="0" y="17213"/>
                  </a:lnTo>
                  <a:lnTo>
                    <a:pt x="2502" y="22850"/>
                  </a:lnTo>
                  <a:lnTo>
                    <a:pt x="5004" y="17580"/>
                  </a:lnTo>
                  <a:lnTo>
                    <a:pt x="4670" y="134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3433423" y="1909998"/>
              <a:ext cx="546554" cy="707598"/>
            </a:xfrm>
            <a:custGeom>
              <a:rect b="b" l="l" r="r" t="t"/>
              <a:pathLst>
                <a:path extrusionOk="0" h="33393" w="25793">
                  <a:moveTo>
                    <a:pt x="8247" y="1"/>
                  </a:moveTo>
                  <a:cubicBezTo>
                    <a:pt x="7043" y="1"/>
                    <a:pt x="6658" y="1410"/>
                    <a:pt x="8047" y="4995"/>
                  </a:cubicBezTo>
                  <a:cubicBezTo>
                    <a:pt x="9982" y="9932"/>
                    <a:pt x="13551" y="17371"/>
                    <a:pt x="13184" y="17504"/>
                  </a:cubicBezTo>
                  <a:cubicBezTo>
                    <a:pt x="12984" y="17538"/>
                    <a:pt x="4177" y="21674"/>
                    <a:pt x="1476" y="22308"/>
                  </a:cubicBezTo>
                  <a:cubicBezTo>
                    <a:pt x="1" y="22635"/>
                    <a:pt x="2260" y="33393"/>
                    <a:pt x="3637" y="33393"/>
                  </a:cubicBezTo>
                  <a:cubicBezTo>
                    <a:pt x="3662" y="33393"/>
                    <a:pt x="3686" y="33389"/>
                    <a:pt x="3710" y="33382"/>
                  </a:cubicBezTo>
                  <a:cubicBezTo>
                    <a:pt x="11216" y="31147"/>
                    <a:pt x="24025" y="26978"/>
                    <a:pt x="24759" y="24276"/>
                  </a:cubicBezTo>
                  <a:cubicBezTo>
                    <a:pt x="25793" y="20573"/>
                    <a:pt x="19622" y="9065"/>
                    <a:pt x="12083" y="2193"/>
                  </a:cubicBezTo>
                  <a:cubicBezTo>
                    <a:pt x="10610" y="851"/>
                    <a:pt x="9182" y="1"/>
                    <a:pt x="824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201033" y="2376029"/>
              <a:ext cx="355547" cy="309883"/>
            </a:xfrm>
            <a:custGeom>
              <a:rect b="b" l="l" r="r" t="t"/>
              <a:pathLst>
                <a:path extrusionOk="0" h="14624" w="16779">
                  <a:moveTo>
                    <a:pt x="11139" y="0"/>
                  </a:moveTo>
                  <a:cubicBezTo>
                    <a:pt x="8735" y="0"/>
                    <a:pt x="5652" y="90"/>
                    <a:pt x="4570" y="515"/>
                  </a:cubicBezTo>
                  <a:cubicBezTo>
                    <a:pt x="3002" y="1182"/>
                    <a:pt x="167" y="3017"/>
                    <a:pt x="34" y="4317"/>
                  </a:cubicBezTo>
                  <a:cubicBezTo>
                    <a:pt x="0" y="5018"/>
                    <a:pt x="401" y="5685"/>
                    <a:pt x="1034" y="5952"/>
                  </a:cubicBezTo>
                  <a:cubicBezTo>
                    <a:pt x="667" y="6419"/>
                    <a:pt x="501" y="7019"/>
                    <a:pt x="534" y="7586"/>
                  </a:cubicBezTo>
                  <a:cubicBezTo>
                    <a:pt x="634" y="8621"/>
                    <a:pt x="2269" y="8921"/>
                    <a:pt x="2269" y="8921"/>
                  </a:cubicBezTo>
                  <a:cubicBezTo>
                    <a:pt x="2002" y="9488"/>
                    <a:pt x="1902" y="10088"/>
                    <a:pt x="2002" y="10722"/>
                  </a:cubicBezTo>
                  <a:cubicBezTo>
                    <a:pt x="2202" y="11689"/>
                    <a:pt x="3803" y="12223"/>
                    <a:pt x="3803" y="12223"/>
                  </a:cubicBezTo>
                  <a:cubicBezTo>
                    <a:pt x="3836" y="12857"/>
                    <a:pt x="4103" y="13491"/>
                    <a:pt x="4570" y="13958"/>
                  </a:cubicBezTo>
                  <a:cubicBezTo>
                    <a:pt x="5093" y="14453"/>
                    <a:pt x="5856" y="14624"/>
                    <a:pt x="6686" y="14624"/>
                  </a:cubicBezTo>
                  <a:cubicBezTo>
                    <a:pt x="7814" y="14624"/>
                    <a:pt x="9066" y="14308"/>
                    <a:pt x="10007" y="14058"/>
                  </a:cubicBezTo>
                  <a:cubicBezTo>
                    <a:pt x="11642" y="13657"/>
                    <a:pt x="15912" y="10989"/>
                    <a:pt x="16779" y="10555"/>
                  </a:cubicBezTo>
                  <a:lnTo>
                    <a:pt x="14277" y="48"/>
                  </a:lnTo>
                  <a:cubicBezTo>
                    <a:pt x="14277" y="48"/>
                    <a:pt x="12887" y="0"/>
                    <a:pt x="11139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222371" y="2452462"/>
              <a:ext cx="106480" cy="50602"/>
            </a:xfrm>
            <a:custGeom>
              <a:rect b="b" l="l" r="r" t="t"/>
              <a:pathLst>
                <a:path extrusionOk="0" h="2388" w="5025">
                  <a:moveTo>
                    <a:pt x="4983" y="1"/>
                  </a:moveTo>
                  <a:cubicBezTo>
                    <a:pt x="4977" y="1"/>
                    <a:pt x="4971" y="4"/>
                    <a:pt x="4964" y="10"/>
                  </a:cubicBezTo>
                  <a:cubicBezTo>
                    <a:pt x="3263" y="677"/>
                    <a:pt x="1528" y="1244"/>
                    <a:pt x="27" y="2312"/>
                  </a:cubicBezTo>
                  <a:cubicBezTo>
                    <a:pt x="0" y="2339"/>
                    <a:pt x="17" y="2387"/>
                    <a:pt x="42" y="2387"/>
                  </a:cubicBezTo>
                  <a:cubicBezTo>
                    <a:pt x="48" y="2387"/>
                    <a:pt x="54" y="2385"/>
                    <a:pt x="61" y="2378"/>
                  </a:cubicBezTo>
                  <a:cubicBezTo>
                    <a:pt x="1729" y="1678"/>
                    <a:pt x="3296" y="710"/>
                    <a:pt x="4998" y="77"/>
                  </a:cubicBezTo>
                  <a:cubicBezTo>
                    <a:pt x="5025" y="50"/>
                    <a:pt x="5008" y="1"/>
                    <a:pt x="4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3247672" y="2530420"/>
              <a:ext cx="108175" cy="36065"/>
            </a:xfrm>
            <a:custGeom>
              <a:rect b="b" l="l" r="r" t="t"/>
              <a:pathLst>
                <a:path extrusionOk="0" h="1702" w="5105">
                  <a:moveTo>
                    <a:pt x="5038" y="0"/>
                  </a:moveTo>
                  <a:cubicBezTo>
                    <a:pt x="4204" y="200"/>
                    <a:pt x="3303" y="434"/>
                    <a:pt x="2469" y="701"/>
                  </a:cubicBezTo>
                  <a:cubicBezTo>
                    <a:pt x="2036" y="834"/>
                    <a:pt x="1602" y="968"/>
                    <a:pt x="1202" y="1101"/>
                  </a:cubicBezTo>
                  <a:cubicBezTo>
                    <a:pt x="801" y="1234"/>
                    <a:pt x="401" y="1368"/>
                    <a:pt x="34" y="1601"/>
                  </a:cubicBezTo>
                  <a:cubicBezTo>
                    <a:pt x="1" y="1635"/>
                    <a:pt x="34" y="1701"/>
                    <a:pt x="101" y="1701"/>
                  </a:cubicBezTo>
                  <a:cubicBezTo>
                    <a:pt x="501" y="1601"/>
                    <a:pt x="902" y="1468"/>
                    <a:pt x="1302" y="1301"/>
                  </a:cubicBezTo>
                  <a:cubicBezTo>
                    <a:pt x="1702" y="1168"/>
                    <a:pt x="2136" y="1001"/>
                    <a:pt x="2536" y="868"/>
                  </a:cubicBezTo>
                  <a:cubicBezTo>
                    <a:pt x="3370" y="567"/>
                    <a:pt x="4237" y="300"/>
                    <a:pt x="5071" y="67"/>
                  </a:cubicBezTo>
                  <a:cubicBezTo>
                    <a:pt x="5105" y="34"/>
                    <a:pt x="5105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282317" y="2604627"/>
              <a:ext cx="98279" cy="31128"/>
            </a:xfrm>
            <a:custGeom>
              <a:rect b="b" l="l" r="r" t="t"/>
              <a:pathLst>
                <a:path extrusionOk="0" h="1469" w="4638">
                  <a:moveTo>
                    <a:pt x="4570" y="1"/>
                  </a:moveTo>
                  <a:cubicBezTo>
                    <a:pt x="3803" y="268"/>
                    <a:pt x="3036" y="501"/>
                    <a:pt x="2235" y="735"/>
                  </a:cubicBezTo>
                  <a:lnTo>
                    <a:pt x="1068" y="1035"/>
                  </a:lnTo>
                  <a:cubicBezTo>
                    <a:pt x="701" y="1102"/>
                    <a:pt x="334" y="1235"/>
                    <a:pt x="0" y="1435"/>
                  </a:cubicBezTo>
                  <a:lnTo>
                    <a:pt x="0" y="1468"/>
                  </a:lnTo>
                  <a:cubicBezTo>
                    <a:pt x="401" y="1435"/>
                    <a:pt x="734" y="1368"/>
                    <a:pt x="1101" y="1235"/>
                  </a:cubicBezTo>
                  <a:lnTo>
                    <a:pt x="2235" y="868"/>
                  </a:lnTo>
                  <a:cubicBezTo>
                    <a:pt x="3036" y="601"/>
                    <a:pt x="3803" y="334"/>
                    <a:pt x="4604" y="67"/>
                  </a:cubicBezTo>
                  <a:cubicBezTo>
                    <a:pt x="4637" y="67"/>
                    <a:pt x="4604" y="1"/>
                    <a:pt x="4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495065" y="1905145"/>
              <a:ext cx="501186" cy="698804"/>
            </a:xfrm>
            <a:custGeom>
              <a:rect b="b" l="l" r="r" t="t"/>
              <a:pathLst>
                <a:path extrusionOk="0" h="32978" w="23652">
                  <a:moveTo>
                    <a:pt x="5324" y="1"/>
                  </a:moveTo>
                  <a:cubicBezTo>
                    <a:pt x="3999" y="1"/>
                    <a:pt x="3592" y="1621"/>
                    <a:pt x="5205" y="5991"/>
                  </a:cubicBezTo>
                  <a:cubicBezTo>
                    <a:pt x="8340" y="14397"/>
                    <a:pt x="9941" y="17333"/>
                    <a:pt x="9908" y="17433"/>
                  </a:cubicBezTo>
                  <a:cubicBezTo>
                    <a:pt x="9908" y="17533"/>
                    <a:pt x="1" y="21302"/>
                    <a:pt x="1" y="21302"/>
                  </a:cubicBezTo>
                  <a:lnTo>
                    <a:pt x="4070" y="32977"/>
                  </a:lnTo>
                  <a:cubicBezTo>
                    <a:pt x="4070" y="32977"/>
                    <a:pt x="20449" y="27907"/>
                    <a:pt x="22050" y="25072"/>
                  </a:cubicBezTo>
                  <a:cubicBezTo>
                    <a:pt x="23651" y="22236"/>
                    <a:pt x="17714" y="10461"/>
                    <a:pt x="10475" y="3256"/>
                  </a:cubicBezTo>
                  <a:cubicBezTo>
                    <a:pt x="8553" y="1382"/>
                    <a:pt x="6547" y="1"/>
                    <a:pt x="5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460441" y="2331785"/>
              <a:ext cx="158353" cy="291257"/>
            </a:xfrm>
            <a:custGeom>
              <a:rect b="b" l="l" r="r" t="t"/>
              <a:pathLst>
                <a:path extrusionOk="0" h="13745" w="7473">
                  <a:moveTo>
                    <a:pt x="2736" y="1"/>
                  </a:moveTo>
                  <a:lnTo>
                    <a:pt x="0" y="868"/>
                  </a:lnTo>
                  <a:lnTo>
                    <a:pt x="4670" y="13744"/>
                  </a:lnTo>
                  <a:lnTo>
                    <a:pt x="7472" y="1267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3524752" y="2354797"/>
              <a:ext cx="87684" cy="222580"/>
            </a:xfrm>
            <a:custGeom>
              <a:rect b="b" l="l" r="r" t="t"/>
              <a:pathLst>
                <a:path extrusionOk="0" h="10504" w="4138">
                  <a:moveTo>
                    <a:pt x="3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268" y="883"/>
                    <a:pt x="601" y="1750"/>
                    <a:pt x="902" y="2584"/>
                  </a:cubicBezTo>
                  <a:cubicBezTo>
                    <a:pt x="1235" y="3418"/>
                    <a:pt x="1569" y="4385"/>
                    <a:pt x="1936" y="5253"/>
                  </a:cubicBezTo>
                  <a:cubicBezTo>
                    <a:pt x="2603" y="7021"/>
                    <a:pt x="3337" y="8755"/>
                    <a:pt x="4070" y="10490"/>
                  </a:cubicBezTo>
                  <a:cubicBezTo>
                    <a:pt x="4080" y="10500"/>
                    <a:pt x="4090" y="10504"/>
                    <a:pt x="4099" y="10504"/>
                  </a:cubicBezTo>
                  <a:cubicBezTo>
                    <a:pt x="4121" y="10504"/>
                    <a:pt x="4137" y="10480"/>
                    <a:pt x="4137" y="10456"/>
                  </a:cubicBezTo>
                  <a:cubicBezTo>
                    <a:pt x="3537" y="8722"/>
                    <a:pt x="2903" y="6954"/>
                    <a:pt x="2202" y="5219"/>
                  </a:cubicBezTo>
                  <a:cubicBezTo>
                    <a:pt x="1869" y="4352"/>
                    <a:pt x="1502" y="3485"/>
                    <a:pt x="1168" y="2618"/>
                  </a:cubicBezTo>
                  <a:cubicBezTo>
                    <a:pt x="801" y="1750"/>
                    <a:pt x="468" y="850"/>
                    <a:pt x="68" y="16"/>
                  </a:cubicBezTo>
                  <a:cubicBezTo>
                    <a:pt x="57" y="5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456203" y="2091469"/>
              <a:ext cx="269092" cy="277631"/>
            </a:xfrm>
            <a:custGeom>
              <a:rect b="b" l="l" r="r" t="t"/>
              <a:pathLst>
                <a:path extrusionOk="0" h="13102" w="12699">
                  <a:moveTo>
                    <a:pt x="8073" y="0"/>
                  </a:moveTo>
                  <a:cubicBezTo>
                    <a:pt x="8406" y="901"/>
                    <a:pt x="8773" y="1835"/>
                    <a:pt x="9140" y="2769"/>
                  </a:cubicBezTo>
                  <a:cubicBezTo>
                    <a:pt x="8907" y="2369"/>
                    <a:pt x="8673" y="1902"/>
                    <a:pt x="8440" y="1468"/>
                  </a:cubicBezTo>
                  <a:cubicBezTo>
                    <a:pt x="8440" y="1458"/>
                    <a:pt x="8431" y="1454"/>
                    <a:pt x="8420" y="1454"/>
                  </a:cubicBezTo>
                  <a:cubicBezTo>
                    <a:pt x="8392" y="1454"/>
                    <a:pt x="8349" y="1478"/>
                    <a:pt x="8373" y="1502"/>
                  </a:cubicBezTo>
                  <a:cubicBezTo>
                    <a:pt x="8540" y="1935"/>
                    <a:pt x="8773" y="2335"/>
                    <a:pt x="9007" y="2702"/>
                  </a:cubicBezTo>
                  <a:lnTo>
                    <a:pt x="9307" y="3203"/>
                  </a:lnTo>
                  <a:cubicBezTo>
                    <a:pt x="9474" y="3603"/>
                    <a:pt x="9640" y="4037"/>
                    <a:pt x="9807" y="4437"/>
                  </a:cubicBezTo>
                  <a:cubicBezTo>
                    <a:pt x="10374" y="5871"/>
                    <a:pt x="11008" y="7239"/>
                    <a:pt x="11709" y="8607"/>
                  </a:cubicBezTo>
                  <a:cubicBezTo>
                    <a:pt x="10374" y="9007"/>
                    <a:pt x="9073" y="9474"/>
                    <a:pt x="7806" y="10008"/>
                  </a:cubicBezTo>
                  <a:cubicBezTo>
                    <a:pt x="6238" y="10575"/>
                    <a:pt x="4704" y="11242"/>
                    <a:pt x="3203" y="12009"/>
                  </a:cubicBezTo>
                  <a:cubicBezTo>
                    <a:pt x="3203" y="12009"/>
                    <a:pt x="3069" y="11275"/>
                    <a:pt x="2969" y="11208"/>
                  </a:cubicBezTo>
                  <a:cubicBezTo>
                    <a:pt x="2965" y="11206"/>
                    <a:pt x="2957" y="11204"/>
                    <a:pt x="2945" y="11204"/>
                  </a:cubicBezTo>
                  <a:cubicBezTo>
                    <a:pt x="2682" y="11204"/>
                    <a:pt x="639" y="11889"/>
                    <a:pt x="0" y="12176"/>
                  </a:cubicBezTo>
                  <a:cubicBezTo>
                    <a:pt x="134" y="12476"/>
                    <a:pt x="267" y="12810"/>
                    <a:pt x="434" y="13076"/>
                  </a:cubicBezTo>
                  <a:cubicBezTo>
                    <a:pt x="434" y="13093"/>
                    <a:pt x="451" y="13101"/>
                    <a:pt x="467" y="13101"/>
                  </a:cubicBezTo>
                  <a:cubicBezTo>
                    <a:pt x="484" y="13101"/>
                    <a:pt x="501" y="13093"/>
                    <a:pt x="501" y="13076"/>
                  </a:cubicBezTo>
                  <a:cubicBezTo>
                    <a:pt x="401" y="12776"/>
                    <a:pt x="300" y="12609"/>
                    <a:pt x="200" y="12309"/>
                  </a:cubicBezTo>
                  <a:cubicBezTo>
                    <a:pt x="634" y="12176"/>
                    <a:pt x="2702" y="11475"/>
                    <a:pt x="2802" y="11442"/>
                  </a:cubicBezTo>
                  <a:cubicBezTo>
                    <a:pt x="2902" y="11675"/>
                    <a:pt x="3002" y="11909"/>
                    <a:pt x="3136" y="12142"/>
                  </a:cubicBezTo>
                  <a:cubicBezTo>
                    <a:pt x="3136" y="12142"/>
                    <a:pt x="6338" y="10875"/>
                    <a:pt x="7906" y="10308"/>
                  </a:cubicBezTo>
                  <a:cubicBezTo>
                    <a:pt x="8673" y="10008"/>
                    <a:pt x="9440" y="9707"/>
                    <a:pt x="10241" y="9441"/>
                  </a:cubicBezTo>
                  <a:cubicBezTo>
                    <a:pt x="11008" y="9140"/>
                    <a:pt x="11842" y="8873"/>
                    <a:pt x="12609" y="8507"/>
                  </a:cubicBezTo>
                  <a:cubicBezTo>
                    <a:pt x="12698" y="8477"/>
                    <a:pt x="12682" y="8368"/>
                    <a:pt x="12630" y="8368"/>
                  </a:cubicBezTo>
                  <a:cubicBezTo>
                    <a:pt x="12624" y="8368"/>
                    <a:pt x="12617" y="8369"/>
                    <a:pt x="12609" y="8373"/>
                  </a:cubicBezTo>
                  <a:cubicBezTo>
                    <a:pt x="12342" y="8406"/>
                    <a:pt x="12076" y="8473"/>
                    <a:pt x="11809" y="8573"/>
                  </a:cubicBezTo>
                  <a:cubicBezTo>
                    <a:pt x="11308" y="7106"/>
                    <a:pt x="10741" y="5671"/>
                    <a:pt x="10107" y="4304"/>
                  </a:cubicBezTo>
                  <a:cubicBezTo>
                    <a:pt x="9440" y="2836"/>
                    <a:pt x="8773" y="1401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456902" y="1804662"/>
              <a:ext cx="142863" cy="193210"/>
            </a:xfrm>
            <a:custGeom>
              <a:rect b="b" l="l" r="r" t="t"/>
              <a:pathLst>
                <a:path extrusionOk="0" h="9118" w="6742">
                  <a:moveTo>
                    <a:pt x="6616" y="1"/>
                  </a:moveTo>
                  <a:cubicBezTo>
                    <a:pt x="5738" y="1"/>
                    <a:pt x="468" y="893"/>
                    <a:pt x="468" y="893"/>
                  </a:cubicBezTo>
                  <a:cubicBezTo>
                    <a:pt x="668" y="2127"/>
                    <a:pt x="734" y="3428"/>
                    <a:pt x="668" y="4696"/>
                  </a:cubicBezTo>
                  <a:cubicBezTo>
                    <a:pt x="634" y="4829"/>
                    <a:pt x="634" y="4963"/>
                    <a:pt x="568" y="5096"/>
                  </a:cubicBezTo>
                  <a:cubicBezTo>
                    <a:pt x="568" y="5129"/>
                    <a:pt x="568" y="5129"/>
                    <a:pt x="568" y="5163"/>
                  </a:cubicBezTo>
                  <a:cubicBezTo>
                    <a:pt x="368" y="5897"/>
                    <a:pt x="1" y="8565"/>
                    <a:pt x="1368" y="9032"/>
                  </a:cubicBezTo>
                  <a:cubicBezTo>
                    <a:pt x="1530" y="9090"/>
                    <a:pt x="1709" y="9117"/>
                    <a:pt x="1900" y="9117"/>
                  </a:cubicBezTo>
                  <a:cubicBezTo>
                    <a:pt x="3359" y="9117"/>
                    <a:pt x="5540" y="7534"/>
                    <a:pt x="6572" y="6030"/>
                  </a:cubicBezTo>
                  <a:cubicBezTo>
                    <a:pt x="6639" y="5930"/>
                    <a:pt x="6572" y="4629"/>
                    <a:pt x="6605" y="3028"/>
                  </a:cubicBezTo>
                  <a:cubicBezTo>
                    <a:pt x="6605" y="2061"/>
                    <a:pt x="6639" y="993"/>
                    <a:pt x="6739" y="26"/>
                  </a:cubicBezTo>
                  <a:cubicBezTo>
                    <a:pt x="6742" y="9"/>
                    <a:pt x="6698" y="1"/>
                    <a:pt x="661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466098" y="1804493"/>
              <a:ext cx="125826" cy="111968"/>
            </a:xfrm>
            <a:custGeom>
              <a:rect b="b" l="l" r="r" t="t"/>
              <a:pathLst>
                <a:path extrusionOk="0" h="5284" w="5938">
                  <a:moveTo>
                    <a:pt x="5938" y="0"/>
                  </a:moveTo>
                  <a:cubicBezTo>
                    <a:pt x="4570" y="134"/>
                    <a:pt x="0" y="901"/>
                    <a:pt x="0" y="901"/>
                  </a:cubicBezTo>
                  <a:cubicBezTo>
                    <a:pt x="234" y="2135"/>
                    <a:pt x="300" y="3436"/>
                    <a:pt x="234" y="4704"/>
                  </a:cubicBezTo>
                  <a:cubicBezTo>
                    <a:pt x="200" y="4837"/>
                    <a:pt x="167" y="4971"/>
                    <a:pt x="134" y="5104"/>
                  </a:cubicBezTo>
                  <a:cubicBezTo>
                    <a:pt x="134" y="5137"/>
                    <a:pt x="134" y="5137"/>
                    <a:pt x="134" y="5171"/>
                  </a:cubicBezTo>
                  <a:cubicBezTo>
                    <a:pt x="334" y="5204"/>
                    <a:pt x="534" y="5237"/>
                    <a:pt x="767" y="5271"/>
                  </a:cubicBezTo>
                  <a:cubicBezTo>
                    <a:pt x="875" y="5280"/>
                    <a:pt x="980" y="5284"/>
                    <a:pt x="1084" y="5284"/>
                  </a:cubicBezTo>
                  <a:cubicBezTo>
                    <a:pt x="4130" y="5284"/>
                    <a:pt x="5486" y="1581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3373498" y="1566105"/>
              <a:ext cx="262247" cy="316240"/>
            </a:xfrm>
            <a:custGeom>
              <a:rect b="b" l="l" r="r" t="t"/>
              <a:pathLst>
                <a:path extrusionOk="0" h="14924" w="12376">
                  <a:moveTo>
                    <a:pt x="6517" y="0"/>
                  </a:moveTo>
                  <a:cubicBezTo>
                    <a:pt x="5647" y="0"/>
                    <a:pt x="4796" y="214"/>
                    <a:pt x="4070" y="676"/>
                  </a:cubicBezTo>
                  <a:cubicBezTo>
                    <a:pt x="2235" y="1810"/>
                    <a:pt x="0" y="9883"/>
                    <a:pt x="1468" y="12618"/>
                  </a:cubicBezTo>
                  <a:cubicBezTo>
                    <a:pt x="2326" y="14203"/>
                    <a:pt x="3862" y="14923"/>
                    <a:pt x="5469" y="14923"/>
                  </a:cubicBezTo>
                  <a:cubicBezTo>
                    <a:pt x="6736" y="14923"/>
                    <a:pt x="8048" y="14476"/>
                    <a:pt x="9107" y="13652"/>
                  </a:cubicBezTo>
                  <a:cubicBezTo>
                    <a:pt x="10741" y="12351"/>
                    <a:pt x="12376" y="6147"/>
                    <a:pt x="11842" y="3912"/>
                  </a:cubicBezTo>
                  <a:cubicBezTo>
                    <a:pt x="11308" y="1532"/>
                    <a:pt x="8846" y="0"/>
                    <a:pt x="6517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391870" y="1729565"/>
              <a:ext cx="226924" cy="152780"/>
            </a:xfrm>
            <a:custGeom>
              <a:rect b="b" l="l" r="r" t="t"/>
              <a:pathLst>
                <a:path extrusionOk="0" h="7210" w="10709">
                  <a:moveTo>
                    <a:pt x="9207" y="1"/>
                  </a:moveTo>
                  <a:cubicBezTo>
                    <a:pt x="9207" y="1"/>
                    <a:pt x="9174" y="267"/>
                    <a:pt x="8607" y="968"/>
                  </a:cubicBezTo>
                  <a:cubicBezTo>
                    <a:pt x="7851" y="1850"/>
                    <a:pt x="6739" y="2374"/>
                    <a:pt x="5579" y="2374"/>
                  </a:cubicBezTo>
                  <a:cubicBezTo>
                    <a:pt x="5510" y="2374"/>
                    <a:pt x="5440" y="2373"/>
                    <a:pt x="5371" y="2369"/>
                  </a:cubicBezTo>
                  <a:cubicBezTo>
                    <a:pt x="4471" y="2369"/>
                    <a:pt x="3570" y="2069"/>
                    <a:pt x="2903" y="1468"/>
                  </a:cubicBezTo>
                  <a:lnTo>
                    <a:pt x="2369" y="1535"/>
                  </a:lnTo>
                  <a:cubicBezTo>
                    <a:pt x="2163" y="1844"/>
                    <a:pt x="1818" y="2014"/>
                    <a:pt x="1472" y="2014"/>
                  </a:cubicBezTo>
                  <a:cubicBezTo>
                    <a:pt x="1369" y="2014"/>
                    <a:pt x="1267" y="1999"/>
                    <a:pt x="1168" y="1969"/>
                  </a:cubicBezTo>
                  <a:cubicBezTo>
                    <a:pt x="401" y="1768"/>
                    <a:pt x="268" y="401"/>
                    <a:pt x="268" y="301"/>
                  </a:cubicBezTo>
                  <a:lnTo>
                    <a:pt x="268" y="301"/>
                  </a:lnTo>
                  <a:cubicBezTo>
                    <a:pt x="1" y="2169"/>
                    <a:pt x="34" y="3903"/>
                    <a:pt x="601" y="4904"/>
                  </a:cubicBezTo>
                  <a:cubicBezTo>
                    <a:pt x="1459" y="6489"/>
                    <a:pt x="2985" y="7209"/>
                    <a:pt x="4583" y="7209"/>
                  </a:cubicBezTo>
                  <a:cubicBezTo>
                    <a:pt x="5843" y="7209"/>
                    <a:pt x="7148" y="6762"/>
                    <a:pt x="8207" y="5938"/>
                  </a:cubicBezTo>
                  <a:cubicBezTo>
                    <a:pt x="9207" y="5171"/>
                    <a:pt x="10175" y="2636"/>
                    <a:pt x="10708" y="234"/>
                  </a:cubicBezTo>
                  <a:lnTo>
                    <a:pt x="9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488009" y="1722487"/>
              <a:ext cx="9917" cy="24771"/>
            </a:xfrm>
            <a:custGeom>
              <a:rect b="b" l="l" r="r" t="t"/>
              <a:pathLst>
                <a:path extrusionOk="0" h="1169" w="468">
                  <a:moveTo>
                    <a:pt x="267" y="1"/>
                  </a:moveTo>
                  <a:lnTo>
                    <a:pt x="267" y="1"/>
                  </a:lnTo>
                  <a:cubicBezTo>
                    <a:pt x="100" y="368"/>
                    <a:pt x="0" y="1035"/>
                    <a:pt x="467" y="1168"/>
                  </a:cubicBezTo>
                  <a:cubicBezTo>
                    <a:pt x="134" y="935"/>
                    <a:pt x="200" y="468"/>
                    <a:pt x="301" y="34"/>
                  </a:cubicBezTo>
                  <a:cubicBezTo>
                    <a:pt x="301" y="1"/>
                    <a:pt x="267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486356" y="1714605"/>
              <a:ext cx="31573" cy="29941"/>
            </a:xfrm>
            <a:custGeom>
              <a:rect b="b" l="l" r="r" t="t"/>
              <a:pathLst>
                <a:path extrusionOk="0" h="1413" w="1490">
                  <a:moveTo>
                    <a:pt x="787" y="1"/>
                  </a:moveTo>
                  <a:cubicBezTo>
                    <a:pt x="258" y="1"/>
                    <a:pt x="1" y="1278"/>
                    <a:pt x="612" y="1407"/>
                  </a:cubicBezTo>
                  <a:cubicBezTo>
                    <a:pt x="634" y="1411"/>
                    <a:pt x="656" y="1412"/>
                    <a:pt x="678" y="1412"/>
                  </a:cubicBezTo>
                  <a:cubicBezTo>
                    <a:pt x="1263" y="1412"/>
                    <a:pt x="1489" y="135"/>
                    <a:pt x="846" y="6"/>
                  </a:cubicBezTo>
                  <a:cubicBezTo>
                    <a:pt x="826" y="3"/>
                    <a:pt x="806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3427914" y="1711193"/>
              <a:ext cx="14875" cy="21254"/>
            </a:xfrm>
            <a:custGeom>
              <a:rect b="b" l="l" r="r" t="t"/>
              <a:pathLst>
                <a:path extrusionOk="0" h="1003" w="702">
                  <a:moveTo>
                    <a:pt x="701" y="0"/>
                  </a:moveTo>
                  <a:cubicBezTo>
                    <a:pt x="701" y="0"/>
                    <a:pt x="668" y="0"/>
                    <a:pt x="635" y="34"/>
                  </a:cubicBezTo>
                  <a:cubicBezTo>
                    <a:pt x="568" y="434"/>
                    <a:pt x="401" y="934"/>
                    <a:pt x="1" y="1001"/>
                  </a:cubicBezTo>
                  <a:cubicBezTo>
                    <a:pt x="13" y="1002"/>
                    <a:pt x="25" y="1002"/>
                    <a:pt x="36" y="1002"/>
                  </a:cubicBezTo>
                  <a:cubicBezTo>
                    <a:pt x="480" y="1002"/>
                    <a:pt x="701" y="39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3416069" y="1699454"/>
              <a:ext cx="31552" cy="29136"/>
            </a:xfrm>
            <a:custGeom>
              <a:rect b="b" l="l" r="r" t="t"/>
              <a:pathLst>
                <a:path extrusionOk="0" h="1375" w="1489">
                  <a:moveTo>
                    <a:pt x="829" y="1"/>
                  </a:moveTo>
                  <a:cubicBezTo>
                    <a:pt x="252" y="1"/>
                    <a:pt x="0" y="1199"/>
                    <a:pt x="560" y="1355"/>
                  </a:cubicBezTo>
                  <a:cubicBezTo>
                    <a:pt x="603" y="1368"/>
                    <a:pt x="645" y="1375"/>
                    <a:pt x="685" y="1375"/>
                  </a:cubicBezTo>
                  <a:cubicBezTo>
                    <a:pt x="1235" y="1375"/>
                    <a:pt x="1489" y="176"/>
                    <a:pt x="960" y="21"/>
                  </a:cubicBezTo>
                  <a:cubicBezTo>
                    <a:pt x="915" y="7"/>
                    <a:pt x="871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493666" y="1685617"/>
              <a:ext cx="35366" cy="17821"/>
            </a:xfrm>
            <a:custGeom>
              <a:rect b="b" l="l" r="r" t="t"/>
              <a:pathLst>
                <a:path extrusionOk="0" h="841" w="1669">
                  <a:moveTo>
                    <a:pt x="666" y="0"/>
                  </a:moveTo>
                  <a:cubicBezTo>
                    <a:pt x="434" y="0"/>
                    <a:pt x="213" y="99"/>
                    <a:pt x="67" y="273"/>
                  </a:cubicBezTo>
                  <a:cubicBezTo>
                    <a:pt x="0" y="407"/>
                    <a:pt x="34" y="540"/>
                    <a:pt x="100" y="640"/>
                  </a:cubicBezTo>
                  <a:cubicBezTo>
                    <a:pt x="267" y="740"/>
                    <a:pt x="501" y="807"/>
                    <a:pt x="701" y="807"/>
                  </a:cubicBezTo>
                  <a:cubicBezTo>
                    <a:pt x="867" y="807"/>
                    <a:pt x="1068" y="840"/>
                    <a:pt x="1268" y="840"/>
                  </a:cubicBezTo>
                  <a:cubicBezTo>
                    <a:pt x="1535" y="840"/>
                    <a:pt x="1668" y="507"/>
                    <a:pt x="1468" y="307"/>
                  </a:cubicBezTo>
                  <a:cubicBezTo>
                    <a:pt x="1301" y="106"/>
                    <a:pt x="1034" y="6"/>
                    <a:pt x="767" y="6"/>
                  </a:cubicBezTo>
                  <a:cubicBezTo>
                    <a:pt x="734" y="2"/>
                    <a:pt x="700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3420158" y="1665847"/>
              <a:ext cx="35345" cy="17079"/>
            </a:xfrm>
            <a:custGeom>
              <a:rect b="b" l="l" r="r" t="t"/>
              <a:pathLst>
                <a:path extrusionOk="0" h="806" w="1668">
                  <a:moveTo>
                    <a:pt x="1007" y="0"/>
                  </a:moveTo>
                  <a:cubicBezTo>
                    <a:pt x="983" y="0"/>
                    <a:pt x="958" y="2"/>
                    <a:pt x="934" y="5"/>
                  </a:cubicBezTo>
                  <a:cubicBezTo>
                    <a:pt x="634" y="5"/>
                    <a:pt x="400" y="105"/>
                    <a:pt x="200" y="272"/>
                  </a:cubicBezTo>
                  <a:cubicBezTo>
                    <a:pt x="0" y="472"/>
                    <a:pt x="133" y="806"/>
                    <a:pt x="400" y="806"/>
                  </a:cubicBezTo>
                  <a:lnTo>
                    <a:pt x="967" y="806"/>
                  </a:lnTo>
                  <a:cubicBezTo>
                    <a:pt x="1168" y="806"/>
                    <a:pt x="1368" y="773"/>
                    <a:pt x="1534" y="673"/>
                  </a:cubicBezTo>
                  <a:cubicBezTo>
                    <a:pt x="1635" y="572"/>
                    <a:pt x="1668" y="406"/>
                    <a:pt x="1601" y="306"/>
                  </a:cubicBezTo>
                  <a:cubicBezTo>
                    <a:pt x="1452" y="126"/>
                    <a:pt x="1222" y="0"/>
                    <a:pt x="1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462560" y="1805912"/>
              <a:ext cx="19113" cy="7077"/>
            </a:xfrm>
            <a:custGeom>
              <a:rect b="b" l="l" r="r" t="t"/>
              <a:pathLst>
                <a:path extrusionOk="0" h="334" w="902">
                  <a:moveTo>
                    <a:pt x="0" y="0"/>
                  </a:moveTo>
                  <a:cubicBezTo>
                    <a:pt x="101" y="200"/>
                    <a:pt x="267" y="334"/>
                    <a:pt x="501" y="334"/>
                  </a:cubicBezTo>
                  <a:cubicBezTo>
                    <a:pt x="668" y="334"/>
                    <a:pt x="834" y="234"/>
                    <a:pt x="901" y="33"/>
                  </a:cubicBezTo>
                  <a:lnTo>
                    <a:pt x="868" y="33"/>
                  </a:lnTo>
                  <a:cubicBezTo>
                    <a:pt x="734" y="134"/>
                    <a:pt x="601" y="200"/>
                    <a:pt x="434" y="200"/>
                  </a:cubicBezTo>
                  <a:cubicBezTo>
                    <a:pt x="301" y="167"/>
                    <a:pt x="167" y="1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25541" y="1671314"/>
              <a:ext cx="52594" cy="115528"/>
            </a:xfrm>
            <a:custGeom>
              <a:rect b="b" l="l" r="r" t="t"/>
              <a:pathLst>
                <a:path extrusionOk="0" h="5452" w="2482">
                  <a:moveTo>
                    <a:pt x="1528" y="0"/>
                  </a:moveTo>
                  <a:cubicBezTo>
                    <a:pt x="1520" y="0"/>
                    <a:pt x="1514" y="4"/>
                    <a:pt x="1514" y="14"/>
                  </a:cubicBezTo>
                  <a:cubicBezTo>
                    <a:pt x="880" y="1382"/>
                    <a:pt x="380" y="2816"/>
                    <a:pt x="13" y="4251"/>
                  </a:cubicBezTo>
                  <a:cubicBezTo>
                    <a:pt x="1" y="4323"/>
                    <a:pt x="81" y="4347"/>
                    <a:pt x="194" y="4347"/>
                  </a:cubicBezTo>
                  <a:cubicBezTo>
                    <a:pt x="393" y="4347"/>
                    <a:pt x="695" y="4272"/>
                    <a:pt x="780" y="4251"/>
                  </a:cubicBezTo>
                  <a:lnTo>
                    <a:pt x="780" y="4251"/>
                  </a:lnTo>
                  <a:cubicBezTo>
                    <a:pt x="780" y="4251"/>
                    <a:pt x="613" y="4784"/>
                    <a:pt x="580" y="5085"/>
                  </a:cubicBezTo>
                  <a:lnTo>
                    <a:pt x="580" y="5118"/>
                  </a:lnTo>
                  <a:cubicBezTo>
                    <a:pt x="580" y="5151"/>
                    <a:pt x="580" y="5151"/>
                    <a:pt x="580" y="5185"/>
                  </a:cubicBezTo>
                  <a:cubicBezTo>
                    <a:pt x="547" y="5218"/>
                    <a:pt x="580" y="5285"/>
                    <a:pt x="613" y="5285"/>
                  </a:cubicBezTo>
                  <a:lnTo>
                    <a:pt x="713" y="5318"/>
                  </a:lnTo>
                  <a:cubicBezTo>
                    <a:pt x="747" y="5351"/>
                    <a:pt x="780" y="5351"/>
                    <a:pt x="813" y="5351"/>
                  </a:cubicBezTo>
                  <a:cubicBezTo>
                    <a:pt x="980" y="5418"/>
                    <a:pt x="1147" y="5451"/>
                    <a:pt x="1347" y="5451"/>
                  </a:cubicBezTo>
                  <a:cubicBezTo>
                    <a:pt x="1747" y="5451"/>
                    <a:pt x="2148" y="5318"/>
                    <a:pt x="2448" y="5018"/>
                  </a:cubicBezTo>
                  <a:cubicBezTo>
                    <a:pt x="2481" y="4984"/>
                    <a:pt x="2448" y="4951"/>
                    <a:pt x="2381" y="4918"/>
                  </a:cubicBezTo>
                  <a:cubicBezTo>
                    <a:pt x="2064" y="5087"/>
                    <a:pt x="1721" y="5175"/>
                    <a:pt x="1384" y="5175"/>
                  </a:cubicBezTo>
                  <a:cubicBezTo>
                    <a:pt x="1189" y="5175"/>
                    <a:pt x="997" y="5146"/>
                    <a:pt x="813" y="5085"/>
                  </a:cubicBezTo>
                  <a:cubicBezTo>
                    <a:pt x="813" y="4918"/>
                    <a:pt x="1147" y="4017"/>
                    <a:pt x="1080" y="3984"/>
                  </a:cubicBezTo>
                  <a:cubicBezTo>
                    <a:pt x="1018" y="3975"/>
                    <a:pt x="955" y="3971"/>
                    <a:pt x="893" y="3971"/>
                  </a:cubicBezTo>
                  <a:cubicBezTo>
                    <a:pt x="722" y="3971"/>
                    <a:pt x="551" y="4002"/>
                    <a:pt x="380" y="4050"/>
                  </a:cubicBezTo>
                  <a:cubicBezTo>
                    <a:pt x="713" y="2683"/>
                    <a:pt x="1280" y="1415"/>
                    <a:pt x="1581" y="48"/>
                  </a:cubicBezTo>
                  <a:cubicBezTo>
                    <a:pt x="1581" y="24"/>
                    <a:pt x="1547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447705" y="1779044"/>
              <a:ext cx="30429" cy="21423"/>
            </a:xfrm>
            <a:custGeom>
              <a:rect b="b" l="l" r="r" t="t"/>
              <a:pathLst>
                <a:path extrusionOk="0" h="1011" w="1436">
                  <a:moveTo>
                    <a:pt x="1369" y="1"/>
                  </a:moveTo>
                  <a:cubicBezTo>
                    <a:pt x="1040" y="177"/>
                    <a:pt x="693" y="259"/>
                    <a:pt x="340" y="259"/>
                  </a:cubicBezTo>
                  <a:cubicBezTo>
                    <a:pt x="228" y="259"/>
                    <a:pt x="114" y="250"/>
                    <a:pt x="1" y="234"/>
                  </a:cubicBezTo>
                  <a:lnTo>
                    <a:pt x="1" y="234"/>
                  </a:lnTo>
                  <a:cubicBezTo>
                    <a:pt x="101" y="501"/>
                    <a:pt x="301" y="734"/>
                    <a:pt x="568" y="901"/>
                  </a:cubicBezTo>
                  <a:cubicBezTo>
                    <a:pt x="677" y="956"/>
                    <a:pt x="786" y="1010"/>
                    <a:pt x="913" y="1010"/>
                  </a:cubicBezTo>
                  <a:cubicBezTo>
                    <a:pt x="942" y="1010"/>
                    <a:pt x="971" y="1007"/>
                    <a:pt x="1002" y="1001"/>
                  </a:cubicBezTo>
                  <a:cubicBezTo>
                    <a:pt x="1369" y="1001"/>
                    <a:pt x="1435" y="701"/>
                    <a:pt x="1435" y="434"/>
                  </a:cubicBezTo>
                  <a:cubicBezTo>
                    <a:pt x="1435" y="267"/>
                    <a:pt x="1402" y="134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459741" y="1787922"/>
              <a:ext cx="18393" cy="12544"/>
            </a:xfrm>
            <a:custGeom>
              <a:rect b="b" l="l" r="r" t="t"/>
              <a:pathLst>
                <a:path extrusionOk="0" h="592" w="868">
                  <a:moveTo>
                    <a:pt x="709" y="1"/>
                  </a:moveTo>
                  <a:cubicBezTo>
                    <a:pt x="399" y="1"/>
                    <a:pt x="114" y="168"/>
                    <a:pt x="0" y="482"/>
                  </a:cubicBezTo>
                  <a:cubicBezTo>
                    <a:pt x="109" y="537"/>
                    <a:pt x="218" y="591"/>
                    <a:pt x="345" y="591"/>
                  </a:cubicBezTo>
                  <a:cubicBezTo>
                    <a:pt x="374" y="591"/>
                    <a:pt x="403" y="588"/>
                    <a:pt x="434" y="582"/>
                  </a:cubicBezTo>
                  <a:cubicBezTo>
                    <a:pt x="801" y="582"/>
                    <a:pt x="867" y="282"/>
                    <a:pt x="867" y="15"/>
                  </a:cubicBezTo>
                  <a:cubicBezTo>
                    <a:pt x="814" y="6"/>
                    <a:pt x="761" y="1"/>
                    <a:pt x="709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3425795" y="1655167"/>
              <a:ext cx="109595" cy="29179"/>
            </a:xfrm>
            <a:custGeom>
              <a:rect b="b" l="l" r="r" t="t"/>
              <a:pathLst>
                <a:path extrusionOk="0" h="1377" w="5172">
                  <a:moveTo>
                    <a:pt x="735" y="1"/>
                  </a:moveTo>
                  <a:cubicBezTo>
                    <a:pt x="501" y="1"/>
                    <a:pt x="268" y="26"/>
                    <a:pt x="34" y="76"/>
                  </a:cubicBezTo>
                  <a:cubicBezTo>
                    <a:pt x="1" y="76"/>
                    <a:pt x="1" y="109"/>
                    <a:pt x="34" y="109"/>
                  </a:cubicBezTo>
                  <a:cubicBezTo>
                    <a:pt x="201" y="87"/>
                    <a:pt x="368" y="76"/>
                    <a:pt x="533" y="76"/>
                  </a:cubicBezTo>
                  <a:cubicBezTo>
                    <a:pt x="864" y="76"/>
                    <a:pt x="1191" y="120"/>
                    <a:pt x="1502" y="209"/>
                  </a:cubicBezTo>
                  <a:cubicBezTo>
                    <a:pt x="1869" y="376"/>
                    <a:pt x="2269" y="476"/>
                    <a:pt x="2636" y="509"/>
                  </a:cubicBezTo>
                  <a:cubicBezTo>
                    <a:pt x="3570" y="509"/>
                    <a:pt x="4471" y="810"/>
                    <a:pt x="5171" y="1377"/>
                  </a:cubicBezTo>
                  <a:cubicBezTo>
                    <a:pt x="4504" y="810"/>
                    <a:pt x="3704" y="476"/>
                    <a:pt x="2836" y="409"/>
                  </a:cubicBezTo>
                  <a:cubicBezTo>
                    <a:pt x="2603" y="376"/>
                    <a:pt x="2369" y="343"/>
                    <a:pt x="2136" y="309"/>
                  </a:cubicBezTo>
                  <a:cubicBezTo>
                    <a:pt x="1902" y="243"/>
                    <a:pt x="1669" y="109"/>
                    <a:pt x="1435" y="76"/>
                  </a:cubicBezTo>
                  <a:cubicBezTo>
                    <a:pt x="1202" y="26"/>
                    <a:pt x="968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432173" y="1642262"/>
              <a:ext cx="104615" cy="27950"/>
            </a:xfrm>
            <a:custGeom>
              <a:rect b="b" l="l" r="r" t="t"/>
              <a:pathLst>
                <a:path extrusionOk="0" h="1319" w="4937">
                  <a:moveTo>
                    <a:pt x="705" y="1"/>
                  </a:moveTo>
                  <a:cubicBezTo>
                    <a:pt x="484" y="1"/>
                    <a:pt x="267" y="18"/>
                    <a:pt x="67" y="51"/>
                  </a:cubicBezTo>
                  <a:cubicBezTo>
                    <a:pt x="0" y="51"/>
                    <a:pt x="0" y="84"/>
                    <a:pt x="67" y="84"/>
                  </a:cubicBezTo>
                  <a:cubicBezTo>
                    <a:pt x="183" y="66"/>
                    <a:pt x="302" y="58"/>
                    <a:pt x="422" y="58"/>
                  </a:cubicBezTo>
                  <a:cubicBezTo>
                    <a:pt x="751" y="58"/>
                    <a:pt x="1093" y="120"/>
                    <a:pt x="1434" y="218"/>
                  </a:cubicBezTo>
                  <a:cubicBezTo>
                    <a:pt x="1768" y="351"/>
                    <a:pt x="2135" y="451"/>
                    <a:pt x="2535" y="485"/>
                  </a:cubicBezTo>
                  <a:cubicBezTo>
                    <a:pt x="3403" y="485"/>
                    <a:pt x="4236" y="785"/>
                    <a:pt x="4937" y="1319"/>
                  </a:cubicBezTo>
                  <a:cubicBezTo>
                    <a:pt x="4303" y="785"/>
                    <a:pt x="3503" y="451"/>
                    <a:pt x="2702" y="385"/>
                  </a:cubicBezTo>
                  <a:cubicBezTo>
                    <a:pt x="2469" y="351"/>
                    <a:pt x="2235" y="318"/>
                    <a:pt x="2035" y="284"/>
                  </a:cubicBezTo>
                  <a:cubicBezTo>
                    <a:pt x="1801" y="218"/>
                    <a:pt x="1601" y="118"/>
                    <a:pt x="1368" y="51"/>
                  </a:cubicBezTo>
                  <a:cubicBezTo>
                    <a:pt x="1151" y="18"/>
                    <a:pt x="926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399646" y="1500671"/>
              <a:ext cx="254492" cy="267799"/>
            </a:xfrm>
            <a:custGeom>
              <a:rect b="b" l="l" r="r" t="t"/>
              <a:pathLst>
                <a:path extrusionOk="0" h="12638" w="12010">
                  <a:moveTo>
                    <a:pt x="3420" y="1"/>
                  </a:moveTo>
                  <a:cubicBezTo>
                    <a:pt x="3141" y="1"/>
                    <a:pt x="2846" y="40"/>
                    <a:pt x="2536" y="128"/>
                  </a:cubicBezTo>
                  <a:cubicBezTo>
                    <a:pt x="1" y="895"/>
                    <a:pt x="1335" y="3864"/>
                    <a:pt x="1335" y="3864"/>
                  </a:cubicBezTo>
                  <a:cubicBezTo>
                    <a:pt x="1335" y="3864"/>
                    <a:pt x="301" y="5065"/>
                    <a:pt x="2402" y="6266"/>
                  </a:cubicBezTo>
                  <a:cubicBezTo>
                    <a:pt x="3515" y="6909"/>
                    <a:pt x="5253" y="7063"/>
                    <a:pt x="6662" y="7063"/>
                  </a:cubicBezTo>
                  <a:cubicBezTo>
                    <a:pt x="7956" y="7063"/>
                    <a:pt x="8974" y="6933"/>
                    <a:pt x="8974" y="6933"/>
                  </a:cubicBezTo>
                  <a:lnTo>
                    <a:pt x="8974" y="6933"/>
                  </a:lnTo>
                  <a:cubicBezTo>
                    <a:pt x="8607" y="8434"/>
                    <a:pt x="8473" y="9969"/>
                    <a:pt x="8573" y="11503"/>
                  </a:cubicBezTo>
                  <a:cubicBezTo>
                    <a:pt x="8674" y="12037"/>
                    <a:pt x="9007" y="12470"/>
                    <a:pt x="9507" y="12637"/>
                  </a:cubicBezTo>
                  <a:cubicBezTo>
                    <a:pt x="9507" y="12637"/>
                    <a:pt x="12009" y="9268"/>
                    <a:pt x="12009" y="7167"/>
                  </a:cubicBezTo>
                  <a:cubicBezTo>
                    <a:pt x="12009" y="6199"/>
                    <a:pt x="10808" y="5465"/>
                    <a:pt x="10808" y="5465"/>
                  </a:cubicBezTo>
                  <a:cubicBezTo>
                    <a:pt x="11075" y="4698"/>
                    <a:pt x="10908" y="3831"/>
                    <a:pt x="10341" y="3264"/>
                  </a:cubicBezTo>
                  <a:cubicBezTo>
                    <a:pt x="9341" y="2096"/>
                    <a:pt x="6605" y="2063"/>
                    <a:pt x="6605" y="2063"/>
                  </a:cubicBezTo>
                  <a:cubicBezTo>
                    <a:pt x="6605" y="2063"/>
                    <a:pt x="5445" y="1"/>
                    <a:pt x="3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529711" y="1540550"/>
              <a:ext cx="108196" cy="83001"/>
            </a:xfrm>
            <a:custGeom>
              <a:rect b="b" l="l" r="r" t="t"/>
              <a:pathLst>
                <a:path extrusionOk="0" h="3917" w="5106">
                  <a:moveTo>
                    <a:pt x="1247" y="1"/>
                  </a:moveTo>
                  <a:cubicBezTo>
                    <a:pt x="850" y="1"/>
                    <a:pt x="442" y="68"/>
                    <a:pt x="34" y="181"/>
                  </a:cubicBezTo>
                  <a:cubicBezTo>
                    <a:pt x="0" y="214"/>
                    <a:pt x="0" y="281"/>
                    <a:pt x="67" y="281"/>
                  </a:cubicBezTo>
                  <a:cubicBezTo>
                    <a:pt x="367" y="231"/>
                    <a:pt x="676" y="206"/>
                    <a:pt x="984" y="206"/>
                  </a:cubicBezTo>
                  <a:cubicBezTo>
                    <a:pt x="1293" y="206"/>
                    <a:pt x="1602" y="231"/>
                    <a:pt x="1902" y="281"/>
                  </a:cubicBezTo>
                  <a:cubicBezTo>
                    <a:pt x="2869" y="348"/>
                    <a:pt x="3736" y="781"/>
                    <a:pt x="4404" y="1482"/>
                  </a:cubicBezTo>
                  <a:cubicBezTo>
                    <a:pt x="4897" y="2067"/>
                    <a:pt x="5105" y="3080"/>
                    <a:pt x="4634" y="3757"/>
                  </a:cubicBezTo>
                  <a:lnTo>
                    <a:pt x="4634" y="3757"/>
                  </a:lnTo>
                  <a:cubicBezTo>
                    <a:pt x="4881" y="3419"/>
                    <a:pt x="5004" y="3013"/>
                    <a:pt x="5004" y="2583"/>
                  </a:cubicBezTo>
                  <a:cubicBezTo>
                    <a:pt x="4871" y="1615"/>
                    <a:pt x="4237" y="815"/>
                    <a:pt x="3369" y="448"/>
                  </a:cubicBezTo>
                  <a:cubicBezTo>
                    <a:pt x="2869" y="214"/>
                    <a:pt x="2335" y="81"/>
                    <a:pt x="1802" y="48"/>
                  </a:cubicBezTo>
                  <a:cubicBezTo>
                    <a:pt x="1620" y="15"/>
                    <a:pt x="1435" y="1"/>
                    <a:pt x="1247" y="1"/>
                  </a:cubicBezTo>
                  <a:close/>
                  <a:moveTo>
                    <a:pt x="4634" y="3757"/>
                  </a:moveTo>
                  <a:lnTo>
                    <a:pt x="4634" y="3757"/>
                  </a:lnTo>
                  <a:cubicBezTo>
                    <a:pt x="4594" y="3812"/>
                    <a:pt x="4550" y="3866"/>
                    <a:pt x="4504" y="3917"/>
                  </a:cubicBezTo>
                  <a:cubicBezTo>
                    <a:pt x="4552" y="3866"/>
                    <a:pt x="4595" y="3813"/>
                    <a:pt x="4634" y="37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409542" y="1498318"/>
              <a:ext cx="125127" cy="99805"/>
            </a:xfrm>
            <a:custGeom>
              <a:rect b="b" l="l" r="r" t="t"/>
              <a:pathLst>
                <a:path extrusionOk="0" h="4710" w="5905">
                  <a:moveTo>
                    <a:pt x="2502" y="1"/>
                  </a:moveTo>
                  <a:cubicBezTo>
                    <a:pt x="2270" y="1"/>
                    <a:pt x="2036" y="24"/>
                    <a:pt x="1802" y="72"/>
                  </a:cubicBezTo>
                  <a:cubicBezTo>
                    <a:pt x="1101" y="173"/>
                    <a:pt x="501" y="640"/>
                    <a:pt x="201" y="1273"/>
                  </a:cubicBezTo>
                  <a:cubicBezTo>
                    <a:pt x="1" y="1907"/>
                    <a:pt x="67" y="2608"/>
                    <a:pt x="401" y="3208"/>
                  </a:cubicBezTo>
                  <a:cubicBezTo>
                    <a:pt x="735" y="3808"/>
                    <a:pt x="1235" y="4342"/>
                    <a:pt x="1835" y="4709"/>
                  </a:cubicBezTo>
                  <a:cubicBezTo>
                    <a:pt x="1202" y="4275"/>
                    <a:pt x="701" y="3675"/>
                    <a:pt x="401" y="2975"/>
                  </a:cubicBezTo>
                  <a:cubicBezTo>
                    <a:pt x="167" y="2374"/>
                    <a:pt x="201" y="1674"/>
                    <a:pt x="534" y="1107"/>
                  </a:cubicBezTo>
                  <a:cubicBezTo>
                    <a:pt x="901" y="573"/>
                    <a:pt x="1535" y="239"/>
                    <a:pt x="2202" y="206"/>
                  </a:cubicBezTo>
                  <a:cubicBezTo>
                    <a:pt x="2322" y="195"/>
                    <a:pt x="2441" y="190"/>
                    <a:pt x="2559" y="190"/>
                  </a:cubicBezTo>
                  <a:cubicBezTo>
                    <a:pt x="3894" y="190"/>
                    <a:pt x="5136" y="871"/>
                    <a:pt x="5872" y="1974"/>
                  </a:cubicBezTo>
                  <a:cubicBezTo>
                    <a:pt x="5883" y="1985"/>
                    <a:pt x="5890" y="1989"/>
                    <a:pt x="5895" y="1989"/>
                  </a:cubicBezTo>
                  <a:cubicBezTo>
                    <a:pt x="5905" y="1989"/>
                    <a:pt x="5905" y="1974"/>
                    <a:pt x="5905" y="1974"/>
                  </a:cubicBezTo>
                  <a:cubicBezTo>
                    <a:pt x="5471" y="1307"/>
                    <a:pt x="4837" y="740"/>
                    <a:pt x="4137" y="373"/>
                  </a:cubicBezTo>
                  <a:cubicBezTo>
                    <a:pt x="3617" y="136"/>
                    <a:pt x="3064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438530" y="1634846"/>
              <a:ext cx="176025" cy="24474"/>
            </a:xfrm>
            <a:custGeom>
              <a:rect b="b" l="l" r="r" t="t"/>
              <a:pathLst>
                <a:path extrusionOk="0" h="1155" w="8307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4"/>
                    <a:pt x="1068" y="601"/>
                    <a:pt x="1635" y="768"/>
                  </a:cubicBezTo>
                  <a:cubicBezTo>
                    <a:pt x="2470" y="1037"/>
                    <a:pt x="3348" y="1154"/>
                    <a:pt x="4217" y="1154"/>
                  </a:cubicBezTo>
                  <a:cubicBezTo>
                    <a:pt x="4425" y="1154"/>
                    <a:pt x="4632" y="1148"/>
                    <a:pt x="4837" y="1135"/>
                  </a:cubicBezTo>
                  <a:cubicBezTo>
                    <a:pt x="6005" y="1001"/>
                    <a:pt x="7172" y="768"/>
                    <a:pt x="8306" y="401"/>
                  </a:cubicBezTo>
                  <a:lnTo>
                    <a:pt x="8306" y="401"/>
                  </a:lnTo>
                  <a:cubicBezTo>
                    <a:pt x="7639" y="501"/>
                    <a:pt x="7039" y="634"/>
                    <a:pt x="6405" y="701"/>
                  </a:cubicBezTo>
                  <a:cubicBezTo>
                    <a:pt x="5657" y="814"/>
                    <a:pt x="4894" y="882"/>
                    <a:pt x="4136" y="882"/>
                  </a:cubicBezTo>
                  <a:cubicBezTo>
                    <a:pt x="3778" y="882"/>
                    <a:pt x="3422" y="867"/>
                    <a:pt x="3069" y="835"/>
                  </a:cubicBezTo>
                  <a:cubicBezTo>
                    <a:pt x="2002" y="801"/>
                    <a:pt x="968" y="5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570713" y="1722127"/>
              <a:ext cx="82705" cy="82916"/>
            </a:xfrm>
            <a:custGeom>
              <a:rect b="b" l="l" r="r" t="t"/>
              <a:pathLst>
                <a:path extrusionOk="0" h="3913" w="3903">
                  <a:moveTo>
                    <a:pt x="2611" y="1"/>
                  </a:moveTo>
                  <a:cubicBezTo>
                    <a:pt x="1720" y="1"/>
                    <a:pt x="500" y="1419"/>
                    <a:pt x="500" y="1419"/>
                  </a:cubicBezTo>
                  <a:lnTo>
                    <a:pt x="0" y="3120"/>
                  </a:lnTo>
                  <a:cubicBezTo>
                    <a:pt x="161" y="3602"/>
                    <a:pt x="601" y="3912"/>
                    <a:pt x="1079" y="3912"/>
                  </a:cubicBezTo>
                  <a:cubicBezTo>
                    <a:pt x="1196" y="3912"/>
                    <a:pt x="1316" y="3894"/>
                    <a:pt x="1434" y="3854"/>
                  </a:cubicBezTo>
                  <a:cubicBezTo>
                    <a:pt x="2535" y="3554"/>
                    <a:pt x="3903" y="685"/>
                    <a:pt x="3002" y="118"/>
                  </a:cubicBezTo>
                  <a:cubicBezTo>
                    <a:pt x="2884" y="36"/>
                    <a:pt x="2751" y="1"/>
                    <a:pt x="261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582219" y="1741580"/>
              <a:ext cx="43630" cy="50093"/>
            </a:xfrm>
            <a:custGeom>
              <a:rect b="b" l="l" r="r" t="t"/>
              <a:pathLst>
                <a:path extrusionOk="0" h="2364" w="2059">
                  <a:moveTo>
                    <a:pt x="2059" y="1"/>
                  </a:moveTo>
                  <a:cubicBezTo>
                    <a:pt x="992" y="1"/>
                    <a:pt x="158" y="1268"/>
                    <a:pt x="24" y="2269"/>
                  </a:cubicBezTo>
                  <a:cubicBezTo>
                    <a:pt x="1" y="2316"/>
                    <a:pt x="60" y="2363"/>
                    <a:pt x="109" y="2363"/>
                  </a:cubicBezTo>
                  <a:cubicBezTo>
                    <a:pt x="130" y="2363"/>
                    <a:pt x="148" y="2355"/>
                    <a:pt x="158" y="2336"/>
                  </a:cubicBezTo>
                  <a:cubicBezTo>
                    <a:pt x="291" y="2102"/>
                    <a:pt x="424" y="1935"/>
                    <a:pt x="591" y="1769"/>
                  </a:cubicBezTo>
                  <a:cubicBezTo>
                    <a:pt x="731" y="1605"/>
                    <a:pt x="921" y="1523"/>
                    <a:pt x="1113" y="1523"/>
                  </a:cubicBezTo>
                  <a:cubicBezTo>
                    <a:pt x="1195" y="1523"/>
                    <a:pt x="1278" y="1538"/>
                    <a:pt x="1358" y="1568"/>
                  </a:cubicBezTo>
                  <a:cubicBezTo>
                    <a:pt x="1365" y="1575"/>
                    <a:pt x="1371" y="1578"/>
                    <a:pt x="1375" y="1578"/>
                  </a:cubicBezTo>
                  <a:cubicBezTo>
                    <a:pt x="1392" y="1578"/>
                    <a:pt x="1392" y="1535"/>
                    <a:pt x="1392" y="1535"/>
                  </a:cubicBezTo>
                  <a:cubicBezTo>
                    <a:pt x="1261" y="1433"/>
                    <a:pt x="1104" y="1382"/>
                    <a:pt x="952" y="1382"/>
                  </a:cubicBezTo>
                  <a:cubicBezTo>
                    <a:pt x="757" y="1382"/>
                    <a:pt x="570" y="1466"/>
                    <a:pt x="458" y="1635"/>
                  </a:cubicBezTo>
                  <a:cubicBezTo>
                    <a:pt x="791" y="935"/>
                    <a:pt x="1258" y="267"/>
                    <a:pt x="2059" y="34"/>
                  </a:cubicBezTo>
                  <a:lnTo>
                    <a:pt x="20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57601" y="1880819"/>
              <a:ext cx="167549" cy="181916"/>
            </a:xfrm>
            <a:custGeom>
              <a:rect b="b" l="l" r="r" t="t"/>
              <a:pathLst>
                <a:path extrusionOk="0" h="8585" w="7907">
                  <a:moveTo>
                    <a:pt x="6572" y="1"/>
                  </a:moveTo>
                  <a:lnTo>
                    <a:pt x="2203" y="4738"/>
                  </a:lnTo>
                  <a:lnTo>
                    <a:pt x="635" y="1135"/>
                  </a:lnTo>
                  <a:lnTo>
                    <a:pt x="1" y="2236"/>
                  </a:lnTo>
                  <a:lnTo>
                    <a:pt x="1" y="7740"/>
                  </a:lnTo>
                  <a:lnTo>
                    <a:pt x="2069" y="5472"/>
                  </a:lnTo>
                  <a:lnTo>
                    <a:pt x="3670" y="8574"/>
                  </a:lnTo>
                  <a:cubicBezTo>
                    <a:pt x="3672" y="8581"/>
                    <a:pt x="3675" y="8585"/>
                    <a:pt x="3680" y="8585"/>
                  </a:cubicBezTo>
                  <a:cubicBezTo>
                    <a:pt x="3917" y="8585"/>
                    <a:pt x="7907" y="1435"/>
                    <a:pt x="7907" y="1435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453363" y="1910930"/>
              <a:ext cx="173906" cy="157950"/>
            </a:xfrm>
            <a:custGeom>
              <a:rect b="b" l="l" r="r" t="t"/>
              <a:pathLst>
                <a:path extrusionOk="0" h="7454" w="8207">
                  <a:moveTo>
                    <a:pt x="8168" y="1"/>
                  </a:moveTo>
                  <a:cubicBezTo>
                    <a:pt x="8160" y="1"/>
                    <a:pt x="8150" y="5"/>
                    <a:pt x="8140" y="14"/>
                  </a:cubicBezTo>
                  <a:cubicBezTo>
                    <a:pt x="7339" y="1148"/>
                    <a:pt x="4537" y="5818"/>
                    <a:pt x="3870" y="7019"/>
                  </a:cubicBezTo>
                  <a:cubicBezTo>
                    <a:pt x="3770" y="6819"/>
                    <a:pt x="2603" y="4551"/>
                    <a:pt x="2269" y="4084"/>
                  </a:cubicBezTo>
                  <a:cubicBezTo>
                    <a:pt x="2269" y="4084"/>
                    <a:pt x="2268" y="4083"/>
                    <a:pt x="2268" y="4083"/>
                  </a:cubicBezTo>
                  <a:cubicBezTo>
                    <a:pt x="2203" y="4083"/>
                    <a:pt x="400" y="5919"/>
                    <a:pt x="301" y="6019"/>
                  </a:cubicBezTo>
                  <a:cubicBezTo>
                    <a:pt x="268" y="5218"/>
                    <a:pt x="401" y="1749"/>
                    <a:pt x="201" y="882"/>
                  </a:cubicBezTo>
                  <a:cubicBezTo>
                    <a:pt x="201" y="853"/>
                    <a:pt x="189" y="843"/>
                    <a:pt x="175" y="843"/>
                  </a:cubicBezTo>
                  <a:cubicBezTo>
                    <a:pt x="157" y="843"/>
                    <a:pt x="134" y="862"/>
                    <a:pt x="134" y="882"/>
                  </a:cubicBezTo>
                  <a:cubicBezTo>
                    <a:pt x="68" y="1782"/>
                    <a:pt x="68" y="2683"/>
                    <a:pt x="34" y="3584"/>
                  </a:cubicBezTo>
                  <a:cubicBezTo>
                    <a:pt x="1" y="4584"/>
                    <a:pt x="1" y="5585"/>
                    <a:pt x="68" y="6586"/>
                  </a:cubicBezTo>
                  <a:cubicBezTo>
                    <a:pt x="68" y="6590"/>
                    <a:pt x="69" y="6592"/>
                    <a:pt x="73" y="6592"/>
                  </a:cubicBezTo>
                  <a:cubicBezTo>
                    <a:pt x="181" y="6592"/>
                    <a:pt x="1945" y="4604"/>
                    <a:pt x="2236" y="4184"/>
                  </a:cubicBezTo>
                  <a:cubicBezTo>
                    <a:pt x="2736" y="5318"/>
                    <a:pt x="3303" y="6386"/>
                    <a:pt x="3904" y="7453"/>
                  </a:cubicBezTo>
                  <a:cubicBezTo>
                    <a:pt x="3904" y="7453"/>
                    <a:pt x="3904" y="7453"/>
                    <a:pt x="3904" y="7453"/>
                  </a:cubicBezTo>
                  <a:cubicBezTo>
                    <a:pt x="3990" y="7453"/>
                    <a:pt x="7608" y="1312"/>
                    <a:pt x="8207" y="48"/>
                  </a:cubicBezTo>
                  <a:cubicBezTo>
                    <a:pt x="8207" y="24"/>
                    <a:pt x="8190" y="1"/>
                    <a:pt x="8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990476" y="1740289"/>
            <a:ext cx="1664623" cy="3037014"/>
            <a:chOff x="457076" y="1587889"/>
            <a:chExt cx="1664623" cy="3037014"/>
          </a:xfrm>
        </p:grpSpPr>
        <p:sp>
          <p:nvSpPr>
            <p:cNvPr id="306" name="Google Shape;306;p16"/>
            <p:cNvSpPr/>
            <p:nvPr/>
          </p:nvSpPr>
          <p:spPr>
            <a:xfrm>
              <a:off x="973222" y="2858187"/>
              <a:ext cx="41426" cy="32230"/>
            </a:xfrm>
            <a:custGeom>
              <a:rect b="b" l="l" r="r" t="t"/>
              <a:pathLst>
                <a:path extrusionOk="0" h="1521" w="1955">
                  <a:moveTo>
                    <a:pt x="1914" y="1"/>
                  </a:moveTo>
                  <a:cubicBezTo>
                    <a:pt x="1908" y="1"/>
                    <a:pt x="1902" y="3"/>
                    <a:pt x="1895" y="10"/>
                  </a:cubicBezTo>
                  <a:cubicBezTo>
                    <a:pt x="1561" y="210"/>
                    <a:pt x="1228" y="444"/>
                    <a:pt x="894" y="677"/>
                  </a:cubicBezTo>
                  <a:cubicBezTo>
                    <a:pt x="561" y="911"/>
                    <a:pt x="294" y="1178"/>
                    <a:pt x="27" y="1478"/>
                  </a:cubicBezTo>
                  <a:cubicBezTo>
                    <a:pt x="0" y="1478"/>
                    <a:pt x="16" y="1520"/>
                    <a:pt x="41" y="1520"/>
                  </a:cubicBezTo>
                  <a:cubicBezTo>
                    <a:pt x="47" y="1520"/>
                    <a:pt x="54" y="1518"/>
                    <a:pt x="60" y="1511"/>
                  </a:cubicBezTo>
                  <a:cubicBezTo>
                    <a:pt x="361" y="1244"/>
                    <a:pt x="661" y="977"/>
                    <a:pt x="961" y="744"/>
                  </a:cubicBezTo>
                  <a:cubicBezTo>
                    <a:pt x="1295" y="477"/>
                    <a:pt x="1595" y="244"/>
                    <a:pt x="1928" y="43"/>
                  </a:cubicBezTo>
                  <a:cubicBezTo>
                    <a:pt x="1955" y="43"/>
                    <a:pt x="1939" y="1"/>
                    <a:pt x="19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044569" y="2878190"/>
              <a:ext cx="23245" cy="10044"/>
            </a:xfrm>
            <a:custGeom>
              <a:rect b="b" l="l" r="r" t="t"/>
              <a:pathLst>
                <a:path extrusionOk="0" h="474" w="1097">
                  <a:moveTo>
                    <a:pt x="1030" y="0"/>
                  </a:moveTo>
                  <a:lnTo>
                    <a:pt x="529" y="200"/>
                  </a:lnTo>
                  <a:lnTo>
                    <a:pt x="29" y="400"/>
                  </a:lnTo>
                  <a:cubicBezTo>
                    <a:pt x="0" y="400"/>
                    <a:pt x="21" y="474"/>
                    <a:pt x="27" y="474"/>
                  </a:cubicBezTo>
                  <a:cubicBezTo>
                    <a:pt x="28" y="474"/>
                    <a:pt x="29" y="472"/>
                    <a:pt x="29" y="467"/>
                  </a:cubicBezTo>
                  <a:lnTo>
                    <a:pt x="529" y="267"/>
                  </a:lnTo>
                  <a:lnTo>
                    <a:pt x="1030" y="33"/>
                  </a:lnTo>
                  <a:cubicBezTo>
                    <a:pt x="1096" y="33"/>
                    <a:pt x="1063" y="0"/>
                    <a:pt x="10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003460" y="3224710"/>
              <a:ext cx="7099" cy="30937"/>
            </a:xfrm>
            <a:custGeom>
              <a:rect b="b" l="l" r="r" t="t"/>
              <a:pathLst>
                <a:path extrusionOk="0" h="1460" w="335">
                  <a:moveTo>
                    <a:pt x="18" y="0"/>
                  </a:moveTo>
                  <a:cubicBezTo>
                    <a:pt x="9" y="0"/>
                    <a:pt x="1" y="9"/>
                    <a:pt x="1" y="25"/>
                  </a:cubicBezTo>
                  <a:cubicBezTo>
                    <a:pt x="34" y="492"/>
                    <a:pt x="134" y="993"/>
                    <a:pt x="301" y="1460"/>
                  </a:cubicBezTo>
                  <a:lnTo>
                    <a:pt x="335" y="1460"/>
                  </a:lnTo>
                  <a:lnTo>
                    <a:pt x="335" y="1326"/>
                  </a:lnTo>
                  <a:cubicBezTo>
                    <a:pt x="335" y="1260"/>
                    <a:pt x="268" y="1193"/>
                    <a:pt x="268" y="1126"/>
                  </a:cubicBezTo>
                  <a:cubicBezTo>
                    <a:pt x="201" y="759"/>
                    <a:pt x="101" y="392"/>
                    <a:pt x="34" y="25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921476" y="3188475"/>
              <a:ext cx="15575" cy="68423"/>
            </a:xfrm>
            <a:custGeom>
              <a:rect b="b" l="l" r="r" t="t"/>
              <a:pathLst>
                <a:path extrusionOk="0" h="3229" w="735">
                  <a:moveTo>
                    <a:pt x="1" y="1"/>
                  </a:moveTo>
                  <a:cubicBezTo>
                    <a:pt x="1" y="268"/>
                    <a:pt x="34" y="535"/>
                    <a:pt x="101" y="768"/>
                  </a:cubicBezTo>
                  <a:cubicBezTo>
                    <a:pt x="167" y="1035"/>
                    <a:pt x="201" y="1302"/>
                    <a:pt x="267" y="1569"/>
                  </a:cubicBezTo>
                  <a:cubicBezTo>
                    <a:pt x="401" y="2102"/>
                    <a:pt x="534" y="2669"/>
                    <a:pt x="668" y="3203"/>
                  </a:cubicBezTo>
                  <a:cubicBezTo>
                    <a:pt x="684" y="3220"/>
                    <a:pt x="701" y="3228"/>
                    <a:pt x="714" y="3228"/>
                  </a:cubicBezTo>
                  <a:cubicBezTo>
                    <a:pt x="726" y="3228"/>
                    <a:pt x="734" y="3220"/>
                    <a:pt x="734" y="3203"/>
                  </a:cubicBezTo>
                  <a:cubicBezTo>
                    <a:pt x="734" y="3170"/>
                    <a:pt x="734" y="3103"/>
                    <a:pt x="734" y="3070"/>
                  </a:cubicBezTo>
                  <a:cubicBezTo>
                    <a:pt x="734" y="3070"/>
                    <a:pt x="720" y="3055"/>
                    <a:pt x="710" y="3055"/>
                  </a:cubicBezTo>
                  <a:cubicBezTo>
                    <a:pt x="705" y="3055"/>
                    <a:pt x="701" y="3059"/>
                    <a:pt x="701" y="3070"/>
                  </a:cubicBezTo>
                  <a:cubicBezTo>
                    <a:pt x="568" y="2569"/>
                    <a:pt x="468" y="2069"/>
                    <a:pt x="367" y="1569"/>
                  </a:cubicBezTo>
                  <a:cubicBezTo>
                    <a:pt x="301" y="1302"/>
                    <a:pt x="267" y="1035"/>
                    <a:pt x="201" y="801"/>
                  </a:cubicBezTo>
                  <a:cubicBezTo>
                    <a:pt x="201" y="668"/>
                    <a:pt x="167" y="501"/>
                    <a:pt x="134" y="368"/>
                  </a:cubicBezTo>
                  <a:cubicBezTo>
                    <a:pt x="134" y="268"/>
                    <a:pt x="1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015496" y="3175062"/>
              <a:ext cx="50199" cy="7777"/>
            </a:xfrm>
            <a:custGeom>
              <a:rect b="b" l="l" r="r" t="t"/>
              <a:pathLst>
                <a:path extrusionOk="0" h="367" w="2369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801" y="167"/>
                    <a:pt x="1568" y="267"/>
                    <a:pt x="2335" y="367"/>
                  </a:cubicBezTo>
                  <a:cubicBezTo>
                    <a:pt x="2368" y="367"/>
                    <a:pt x="2368" y="334"/>
                    <a:pt x="2335" y="334"/>
                  </a:cubicBezTo>
                  <a:cubicBezTo>
                    <a:pt x="1568" y="200"/>
                    <a:pt x="801" y="10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" name="Google Shape;311;p16"/>
            <p:cNvGrpSpPr/>
            <p:nvPr/>
          </p:nvGrpSpPr>
          <p:grpSpPr>
            <a:xfrm>
              <a:off x="457076" y="2524063"/>
              <a:ext cx="704038" cy="1022100"/>
              <a:chOff x="457076" y="2524063"/>
              <a:chExt cx="704038" cy="1022100"/>
            </a:xfrm>
          </p:grpSpPr>
          <p:sp>
            <p:nvSpPr>
              <p:cNvPr id="312" name="Google Shape;312;p16"/>
              <p:cNvSpPr/>
              <p:nvPr/>
            </p:nvSpPr>
            <p:spPr>
              <a:xfrm>
                <a:off x="609051" y="2661183"/>
                <a:ext cx="241057" cy="240337"/>
              </a:xfrm>
              <a:custGeom>
                <a:rect b="b" l="l" r="r" t="t"/>
                <a:pathLst>
                  <a:path extrusionOk="0" h="11342" w="11376">
                    <a:moveTo>
                      <a:pt x="1969" y="0"/>
                    </a:moveTo>
                    <a:lnTo>
                      <a:pt x="1969" y="0"/>
                    </a:lnTo>
                    <a:cubicBezTo>
                      <a:pt x="1" y="10141"/>
                      <a:pt x="8407" y="11342"/>
                      <a:pt x="8407" y="11342"/>
                    </a:cubicBezTo>
                    <a:cubicBezTo>
                      <a:pt x="11375" y="2102"/>
                      <a:pt x="1969" y="0"/>
                      <a:pt x="19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57076" y="3148045"/>
                <a:ext cx="267206" cy="225271"/>
              </a:xfrm>
              <a:custGeom>
                <a:rect b="b" l="l" r="r" t="t"/>
                <a:pathLst>
                  <a:path extrusionOk="0" h="10631" w="12610">
                    <a:moveTo>
                      <a:pt x="7325" y="1"/>
                    </a:moveTo>
                    <a:cubicBezTo>
                      <a:pt x="6394" y="1"/>
                      <a:pt x="5408" y="193"/>
                      <a:pt x="4437" y="708"/>
                    </a:cubicBezTo>
                    <a:cubicBezTo>
                      <a:pt x="601" y="2709"/>
                      <a:pt x="1" y="10548"/>
                      <a:pt x="1" y="10548"/>
                    </a:cubicBezTo>
                    <a:cubicBezTo>
                      <a:pt x="1" y="10548"/>
                      <a:pt x="578" y="10630"/>
                      <a:pt x="1480" y="10630"/>
                    </a:cubicBezTo>
                    <a:cubicBezTo>
                      <a:pt x="3397" y="10630"/>
                      <a:pt x="6780" y="10260"/>
                      <a:pt x="9207" y="7946"/>
                    </a:cubicBezTo>
                    <a:cubicBezTo>
                      <a:pt x="12610" y="4711"/>
                      <a:pt x="12343" y="1675"/>
                      <a:pt x="12343" y="1675"/>
                    </a:cubicBezTo>
                    <a:cubicBezTo>
                      <a:pt x="12343" y="1675"/>
                      <a:pt x="10073" y="1"/>
                      <a:pt x="7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34843" y="2836467"/>
                <a:ext cx="208531" cy="230611"/>
              </a:xfrm>
              <a:custGeom>
                <a:rect b="b" l="l" r="r" t="t"/>
                <a:pathLst>
                  <a:path extrusionOk="0" h="10883" w="9841">
                    <a:moveTo>
                      <a:pt x="534" y="1"/>
                    </a:moveTo>
                    <a:cubicBezTo>
                      <a:pt x="534" y="1"/>
                      <a:pt x="0" y="4638"/>
                      <a:pt x="2302" y="7907"/>
                    </a:cubicBezTo>
                    <a:cubicBezTo>
                      <a:pt x="4274" y="10668"/>
                      <a:pt x="8104" y="10883"/>
                      <a:pt x="9245" y="10883"/>
                    </a:cubicBezTo>
                    <a:cubicBezTo>
                      <a:pt x="9455" y="10883"/>
                      <a:pt x="9574" y="10875"/>
                      <a:pt x="9574" y="10875"/>
                    </a:cubicBezTo>
                    <a:cubicBezTo>
                      <a:pt x="9574" y="10875"/>
                      <a:pt x="9841" y="5305"/>
                      <a:pt x="7772" y="2970"/>
                    </a:cubicBezTo>
                    <a:cubicBezTo>
                      <a:pt x="5704" y="601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845128" y="2844816"/>
                <a:ext cx="315985" cy="192151"/>
              </a:xfrm>
              <a:custGeom>
                <a:rect b="b" l="l" r="r" t="t"/>
                <a:pathLst>
                  <a:path extrusionOk="0" h="9068" w="14912">
                    <a:moveTo>
                      <a:pt x="8691" y="1"/>
                    </a:moveTo>
                    <a:cubicBezTo>
                      <a:pt x="8332" y="1"/>
                      <a:pt x="7959" y="34"/>
                      <a:pt x="7573" y="107"/>
                    </a:cubicBezTo>
                    <a:cubicBezTo>
                      <a:pt x="2970" y="975"/>
                      <a:pt x="1" y="6579"/>
                      <a:pt x="1" y="6579"/>
                    </a:cubicBezTo>
                    <a:cubicBezTo>
                      <a:pt x="1" y="6579"/>
                      <a:pt x="2570" y="9068"/>
                      <a:pt x="6079" y="9068"/>
                    </a:cubicBezTo>
                    <a:cubicBezTo>
                      <a:pt x="6508" y="9068"/>
                      <a:pt x="6952" y="9031"/>
                      <a:pt x="7406" y="8947"/>
                    </a:cubicBezTo>
                    <a:cubicBezTo>
                      <a:pt x="11576" y="8180"/>
                      <a:pt x="14912" y="3943"/>
                      <a:pt x="14912" y="3943"/>
                    </a:cubicBezTo>
                    <a:cubicBezTo>
                      <a:pt x="14912" y="3943"/>
                      <a:pt x="12591" y="1"/>
                      <a:pt x="8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832414" y="3111937"/>
                <a:ext cx="301852" cy="199016"/>
              </a:xfrm>
              <a:custGeom>
                <a:rect b="b" l="l" r="r" t="t"/>
                <a:pathLst>
                  <a:path extrusionOk="0" h="9392" w="14245">
                    <a:moveTo>
                      <a:pt x="5066" y="1"/>
                    </a:moveTo>
                    <a:cubicBezTo>
                      <a:pt x="3611" y="1"/>
                      <a:pt x="1933" y="300"/>
                      <a:pt x="1" y="1011"/>
                    </a:cubicBezTo>
                    <a:cubicBezTo>
                      <a:pt x="1" y="1011"/>
                      <a:pt x="801" y="6548"/>
                      <a:pt x="4971" y="8516"/>
                    </a:cubicBezTo>
                    <a:cubicBezTo>
                      <a:pt x="6361" y="9172"/>
                      <a:pt x="7854" y="9391"/>
                      <a:pt x="9228" y="9391"/>
                    </a:cubicBezTo>
                    <a:cubicBezTo>
                      <a:pt x="11976" y="9391"/>
                      <a:pt x="14244" y="8516"/>
                      <a:pt x="14244" y="8516"/>
                    </a:cubicBezTo>
                    <a:cubicBezTo>
                      <a:pt x="14244" y="8516"/>
                      <a:pt x="12825" y="1"/>
                      <a:pt x="50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732758" y="2524063"/>
                <a:ext cx="325860" cy="333637"/>
              </a:xfrm>
              <a:custGeom>
                <a:rect b="b" l="l" r="r" t="t"/>
                <a:pathLst>
                  <a:path extrusionOk="0" h="15745" w="15378">
                    <a:moveTo>
                      <a:pt x="12042" y="0"/>
                    </a:moveTo>
                    <a:cubicBezTo>
                      <a:pt x="0" y="4537"/>
                      <a:pt x="2569" y="15745"/>
                      <a:pt x="2569" y="15745"/>
                    </a:cubicBezTo>
                    <a:cubicBezTo>
                      <a:pt x="15378" y="14744"/>
                      <a:pt x="12042" y="0"/>
                      <a:pt x="12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8" name="Google Shape;318;p16"/>
              <p:cNvGrpSpPr/>
              <p:nvPr/>
            </p:nvGrpSpPr>
            <p:grpSpPr>
              <a:xfrm>
                <a:off x="493989" y="2604436"/>
                <a:ext cx="580182" cy="941726"/>
                <a:chOff x="493989" y="2604436"/>
                <a:chExt cx="580182" cy="941726"/>
              </a:xfrm>
            </p:grpSpPr>
            <p:sp>
              <p:nvSpPr>
                <p:cNvPr id="319" name="Google Shape;319;p16"/>
                <p:cNvSpPr/>
                <p:nvPr/>
              </p:nvSpPr>
              <p:spPr>
                <a:xfrm>
                  <a:off x="681859" y="2705703"/>
                  <a:ext cx="107454" cy="278521"/>
                </a:xfrm>
                <a:custGeom>
                  <a:rect b="b" l="l" r="r" t="t"/>
                  <a:pathLst>
                    <a:path extrusionOk="0" h="13144" w="5071">
                      <a:moveTo>
                        <a:pt x="167" y="1"/>
                      </a:moveTo>
                      <a:cubicBezTo>
                        <a:pt x="134" y="1"/>
                        <a:pt x="101" y="1"/>
                        <a:pt x="134" y="68"/>
                      </a:cubicBezTo>
                      <a:cubicBezTo>
                        <a:pt x="734" y="735"/>
                        <a:pt x="1268" y="1435"/>
                        <a:pt x="1768" y="2202"/>
                      </a:cubicBezTo>
                      <a:cubicBezTo>
                        <a:pt x="2002" y="2603"/>
                        <a:pt x="2269" y="3003"/>
                        <a:pt x="2502" y="3403"/>
                      </a:cubicBezTo>
                      <a:lnTo>
                        <a:pt x="2402" y="3370"/>
                      </a:lnTo>
                      <a:lnTo>
                        <a:pt x="2102" y="3236"/>
                      </a:lnTo>
                      <a:lnTo>
                        <a:pt x="1401" y="2970"/>
                      </a:lnTo>
                      <a:lnTo>
                        <a:pt x="34" y="2469"/>
                      </a:lnTo>
                      <a:cubicBezTo>
                        <a:pt x="34" y="2469"/>
                        <a:pt x="0" y="2503"/>
                        <a:pt x="34" y="2536"/>
                      </a:cubicBezTo>
                      <a:cubicBezTo>
                        <a:pt x="501" y="2703"/>
                        <a:pt x="934" y="2903"/>
                        <a:pt x="1368" y="3070"/>
                      </a:cubicBezTo>
                      <a:lnTo>
                        <a:pt x="2035" y="3370"/>
                      </a:lnTo>
                      <a:cubicBezTo>
                        <a:pt x="2135" y="3403"/>
                        <a:pt x="2235" y="3437"/>
                        <a:pt x="2369" y="3503"/>
                      </a:cubicBezTo>
                      <a:cubicBezTo>
                        <a:pt x="2436" y="3537"/>
                        <a:pt x="2502" y="3570"/>
                        <a:pt x="2569" y="3570"/>
                      </a:cubicBezTo>
                      <a:cubicBezTo>
                        <a:pt x="2736" y="3870"/>
                        <a:pt x="2903" y="4170"/>
                        <a:pt x="3069" y="4504"/>
                      </a:cubicBezTo>
                      <a:cubicBezTo>
                        <a:pt x="3470" y="5271"/>
                        <a:pt x="3803" y="6105"/>
                        <a:pt x="4103" y="6939"/>
                      </a:cubicBezTo>
                      <a:lnTo>
                        <a:pt x="4170" y="7106"/>
                      </a:lnTo>
                      <a:cubicBezTo>
                        <a:pt x="3937" y="6973"/>
                        <a:pt x="3703" y="6872"/>
                        <a:pt x="3470" y="6772"/>
                      </a:cubicBezTo>
                      <a:lnTo>
                        <a:pt x="2602" y="6372"/>
                      </a:lnTo>
                      <a:cubicBezTo>
                        <a:pt x="2002" y="6105"/>
                        <a:pt x="1435" y="5838"/>
                        <a:pt x="868" y="5505"/>
                      </a:cubicBezTo>
                      <a:cubicBezTo>
                        <a:pt x="834" y="5505"/>
                        <a:pt x="801" y="5538"/>
                        <a:pt x="834" y="5538"/>
                      </a:cubicBezTo>
                      <a:cubicBezTo>
                        <a:pt x="1401" y="5872"/>
                        <a:pt x="1969" y="6205"/>
                        <a:pt x="2569" y="6506"/>
                      </a:cubicBezTo>
                      <a:cubicBezTo>
                        <a:pt x="2836" y="6672"/>
                        <a:pt x="3136" y="6839"/>
                        <a:pt x="3436" y="6973"/>
                      </a:cubicBezTo>
                      <a:cubicBezTo>
                        <a:pt x="3670" y="7106"/>
                        <a:pt x="3937" y="7206"/>
                        <a:pt x="4237" y="7273"/>
                      </a:cubicBezTo>
                      <a:cubicBezTo>
                        <a:pt x="4504" y="8040"/>
                        <a:pt x="4704" y="8841"/>
                        <a:pt x="4771" y="9674"/>
                      </a:cubicBezTo>
                      <a:cubicBezTo>
                        <a:pt x="4871" y="10809"/>
                        <a:pt x="4871" y="11976"/>
                        <a:pt x="4904" y="13144"/>
                      </a:cubicBezTo>
                      <a:cubicBezTo>
                        <a:pt x="5004" y="12076"/>
                        <a:pt x="5037" y="11042"/>
                        <a:pt x="5071" y="9975"/>
                      </a:cubicBezTo>
                      <a:cubicBezTo>
                        <a:pt x="5037" y="9007"/>
                        <a:pt x="4871" y="8040"/>
                        <a:pt x="4537" y="7106"/>
                      </a:cubicBezTo>
                      <a:cubicBezTo>
                        <a:pt x="4370" y="6606"/>
                        <a:pt x="4170" y="6105"/>
                        <a:pt x="3970" y="5605"/>
                      </a:cubicBezTo>
                      <a:lnTo>
                        <a:pt x="3970" y="5405"/>
                      </a:lnTo>
                      <a:cubicBezTo>
                        <a:pt x="3970" y="5271"/>
                        <a:pt x="3937" y="5138"/>
                        <a:pt x="3937" y="5004"/>
                      </a:cubicBezTo>
                      <a:cubicBezTo>
                        <a:pt x="3903" y="4704"/>
                        <a:pt x="3903" y="4404"/>
                        <a:pt x="3870" y="4070"/>
                      </a:cubicBezTo>
                      <a:cubicBezTo>
                        <a:pt x="3837" y="3470"/>
                        <a:pt x="3803" y="2870"/>
                        <a:pt x="3803" y="2269"/>
                      </a:cubicBezTo>
                      <a:cubicBezTo>
                        <a:pt x="3803" y="2252"/>
                        <a:pt x="3786" y="2244"/>
                        <a:pt x="3770" y="2244"/>
                      </a:cubicBezTo>
                      <a:cubicBezTo>
                        <a:pt x="3753" y="2244"/>
                        <a:pt x="3736" y="2252"/>
                        <a:pt x="3736" y="2269"/>
                      </a:cubicBezTo>
                      <a:lnTo>
                        <a:pt x="3736" y="4104"/>
                      </a:lnTo>
                      <a:cubicBezTo>
                        <a:pt x="3736" y="4404"/>
                        <a:pt x="3770" y="4704"/>
                        <a:pt x="3803" y="5004"/>
                      </a:cubicBezTo>
                      <a:lnTo>
                        <a:pt x="3803" y="5205"/>
                      </a:lnTo>
                      <a:cubicBezTo>
                        <a:pt x="3336" y="4170"/>
                        <a:pt x="2769" y="3203"/>
                        <a:pt x="2135" y="2302"/>
                      </a:cubicBezTo>
                      <a:cubicBezTo>
                        <a:pt x="1835" y="1902"/>
                        <a:pt x="1535" y="1535"/>
                        <a:pt x="1201" y="1135"/>
                      </a:cubicBezTo>
                      <a:cubicBezTo>
                        <a:pt x="868" y="768"/>
                        <a:pt x="501" y="401"/>
                        <a:pt x="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6"/>
                <p:cNvSpPr/>
                <p:nvPr/>
              </p:nvSpPr>
              <p:spPr>
                <a:xfrm>
                  <a:off x="748311" y="2729627"/>
                  <a:ext cx="3539" cy="38312"/>
                </a:xfrm>
                <a:custGeom>
                  <a:rect b="b" l="l" r="r" t="t"/>
                  <a:pathLst>
                    <a:path extrusionOk="0" h="1808" w="167">
                      <a:moveTo>
                        <a:pt x="126" y="1"/>
                      </a:moveTo>
                      <a:cubicBezTo>
                        <a:pt x="112" y="1"/>
                        <a:pt x="100" y="11"/>
                        <a:pt x="100" y="39"/>
                      </a:cubicBezTo>
                      <a:cubicBezTo>
                        <a:pt x="33" y="606"/>
                        <a:pt x="0" y="1207"/>
                        <a:pt x="33" y="1807"/>
                      </a:cubicBezTo>
                      <a:lnTo>
                        <a:pt x="67" y="1807"/>
                      </a:lnTo>
                      <a:cubicBezTo>
                        <a:pt x="100" y="1207"/>
                        <a:pt x="100" y="640"/>
                        <a:pt x="167" y="39"/>
                      </a:cubicBezTo>
                      <a:cubicBezTo>
                        <a:pt x="167" y="20"/>
                        <a:pt x="145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6"/>
                <p:cNvSpPr/>
                <p:nvPr/>
              </p:nvSpPr>
              <p:spPr>
                <a:xfrm>
                  <a:off x="675502" y="2729034"/>
                  <a:ext cx="24750" cy="12036"/>
                </a:xfrm>
                <a:custGeom>
                  <a:rect b="b" l="l" r="r" t="t"/>
                  <a:pathLst>
                    <a:path extrusionOk="0" h="568" w="1168">
                      <a:moveTo>
                        <a:pt x="67" y="1"/>
                      </a:moveTo>
                      <a:cubicBezTo>
                        <a:pt x="34" y="1"/>
                        <a:pt x="0" y="34"/>
                        <a:pt x="34" y="67"/>
                      </a:cubicBezTo>
                      <a:cubicBezTo>
                        <a:pt x="367" y="301"/>
                        <a:pt x="734" y="468"/>
                        <a:pt x="1134" y="568"/>
                      </a:cubicBezTo>
                      <a:cubicBezTo>
                        <a:pt x="1134" y="568"/>
                        <a:pt x="1168" y="568"/>
                        <a:pt x="1134" y="534"/>
                      </a:cubicBezTo>
                      <a:cubicBezTo>
                        <a:pt x="767" y="401"/>
                        <a:pt x="401" y="234"/>
                        <a:pt x="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6"/>
                <p:cNvSpPr/>
                <p:nvPr/>
              </p:nvSpPr>
              <p:spPr>
                <a:xfrm>
                  <a:off x="778698" y="2788090"/>
                  <a:ext cx="15575" cy="758072"/>
                </a:xfrm>
                <a:custGeom>
                  <a:rect b="b" l="l" r="r" t="t"/>
                  <a:pathLst>
                    <a:path extrusionOk="0" h="35775" w="735">
                      <a:moveTo>
                        <a:pt x="357" y="1"/>
                      </a:moveTo>
                      <a:cubicBezTo>
                        <a:pt x="352" y="1"/>
                        <a:pt x="345" y="5"/>
                        <a:pt x="334" y="16"/>
                      </a:cubicBezTo>
                      <a:lnTo>
                        <a:pt x="301" y="16"/>
                      </a:lnTo>
                      <a:lnTo>
                        <a:pt x="301" y="2050"/>
                      </a:lnTo>
                      <a:cubicBezTo>
                        <a:pt x="301" y="2050"/>
                        <a:pt x="301" y="2050"/>
                        <a:pt x="301" y="2084"/>
                      </a:cubicBezTo>
                      <a:cubicBezTo>
                        <a:pt x="167" y="6420"/>
                        <a:pt x="67" y="10790"/>
                        <a:pt x="34" y="15160"/>
                      </a:cubicBezTo>
                      <a:lnTo>
                        <a:pt x="34" y="17828"/>
                      </a:lnTo>
                      <a:cubicBezTo>
                        <a:pt x="0" y="20664"/>
                        <a:pt x="0" y="23532"/>
                        <a:pt x="0" y="26368"/>
                      </a:cubicBezTo>
                      <a:lnTo>
                        <a:pt x="0" y="27735"/>
                      </a:lnTo>
                      <a:cubicBezTo>
                        <a:pt x="0" y="30337"/>
                        <a:pt x="34" y="32939"/>
                        <a:pt x="34" y="35541"/>
                      </a:cubicBezTo>
                      <a:cubicBezTo>
                        <a:pt x="34" y="35675"/>
                        <a:pt x="201" y="35741"/>
                        <a:pt x="367" y="35775"/>
                      </a:cubicBezTo>
                      <a:cubicBezTo>
                        <a:pt x="534" y="35775"/>
                        <a:pt x="734" y="35675"/>
                        <a:pt x="734" y="35541"/>
                      </a:cubicBezTo>
                      <a:lnTo>
                        <a:pt x="734" y="26902"/>
                      </a:lnTo>
                      <a:cubicBezTo>
                        <a:pt x="701" y="25100"/>
                        <a:pt x="701" y="23299"/>
                        <a:pt x="701" y="21498"/>
                      </a:cubicBezTo>
                      <a:cubicBezTo>
                        <a:pt x="701" y="20564"/>
                        <a:pt x="668" y="19630"/>
                        <a:pt x="668" y="18696"/>
                      </a:cubicBezTo>
                      <a:cubicBezTo>
                        <a:pt x="668" y="15593"/>
                        <a:pt x="601" y="12525"/>
                        <a:pt x="567" y="9422"/>
                      </a:cubicBezTo>
                      <a:cubicBezTo>
                        <a:pt x="501" y="6954"/>
                        <a:pt x="467" y="4519"/>
                        <a:pt x="367" y="2084"/>
                      </a:cubicBezTo>
                      <a:cubicBezTo>
                        <a:pt x="401" y="2050"/>
                        <a:pt x="401" y="2050"/>
                        <a:pt x="367" y="2017"/>
                      </a:cubicBezTo>
                      <a:lnTo>
                        <a:pt x="367" y="16"/>
                      </a:lnTo>
                      <a:cubicBezTo>
                        <a:pt x="367" y="16"/>
                        <a:pt x="367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16"/>
                <p:cNvSpPr/>
                <p:nvPr/>
              </p:nvSpPr>
              <p:spPr>
                <a:xfrm>
                  <a:off x="512212" y="3172922"/>
                  <a:ext cx="270490" cy="156531"/>
                </a:xfrm>
                <a:custGeom>
                  <a:rect b="b" l="l" r="r" t="t"/>
                  <a:pathLst>
                    <a:path extrusionOk="0" h="7387" w="12765">
                      <a:moveTo>
                        <a:pt x="3837" y="1"/>
                      </a:moveTo>
                      <a:cubicBezTo>
                        <a:pt x="3837" y="1"/>
                        <a:pt x="3803" y="68"/>
                        <a:pt x="3837" y="68"/>
                      </a:cubicBezTo>
                      <a:cubicBezTo>
                        <a:pt x="4637" y="168"/>
                        <a:pt x="5438" y="268"/>
                        <a:pt x="6205" y="368"/>
                      </a:cubicBezTo>
                      <a:cubicBezTo>
                        <a:pt x="6639" y="401"/>
                        <a:pt x="7039" y="435"/>
                        <a:pt x="7439" y="468"/>
                      </a:cubicBezTo>
                      <a:cubicBezTo>
                        <a:pt x="7539" y="468"/>
                        <a:pt x="7640" y="468"/>
                        <a:pt x="7740" y="501"/>
                      </a:cubicBezTo>
                      <a:cubicBezTo>
                        <a:pt x="7606" y="535"/>
                        <a:pt x="7506" y="568"/>
                        <a:pt x="7373" y="601"/>
                      </a:cubicBezTo>
                      <a:cubicBezTo>
                        <a:pt x="6739" y="768"/>
                        <a:pt x="6105" y="1035"/>
                        <a:pt x="5538" y="1335"/>
                      </a:cubicBezTo>
                      <a:cubicBezTo>
                        <a:pt x="5204" y="1402"/>
                        <a:pt x="4904" y="1469"/>
                        <a:pt x="4604" y="1535"/>
                      </a:cubicBezTo>
                      <a:cubicBezTo>
                        <a:pt x="4104" y="1669"/>
                        <a:pt x="3603" y="1802"/>
                        <a:pt x="3103" y="1936"/>
                      </a:cubicBezTo>
                      <a:cubicBezTo>
                        <a:pt x="2102" y="2169"/>
                        <a:pt x="1135" y="2469"/>
                        <a:pt x="168" y="2770"/>
                      </a:cubicBezTo>
                      <a:cubicBezTo>
                        <a:pt x="134" y="2770"/>
                        <a:pt x="168" y="2803"/>
                        <a:pt x="168" y="2803"/>
                      </a:cubicBezTo>
                      <a:cubicBezTo>
                        <a:pt x="1135" y="2569"/>
                        <a:pt x="2136" y="2336"/>
                        <a:pt x="3103" y="2136"/>
                      </a:cubicBezTo>
                      <a:lnTo>
                        <a:pt x="4504" y="1769"/>
                      </a:lnTo>
                      <a:lnTo>
                        <a:pt x="4904" y="1702"/>
                      </a:lnTo>
                      <a:lnTo>
                        <a:pt x="4904" y="1702"/>
                      </a:lnTo>
                      <a:cubicBezTo>
                        <a:pt x="3803" y="2369"/>
                        <a:pt x="2836" y="3203"/>
                        <a:pt x="2002" y="4204"/>
                      </a:cubicBezTo>
                      <a:cubicBezTo>
                        <a:pt x="1235" y="5171"/>
                        <a:pt x="534" y="6205"/>
                        <a:pt x="1" y="7340"/>
                      </a:cubicBezTo>
                      <a:cubicBezTo>
                        <a:pt x="1" y="7363"/>
                        <a:pt x="17" y="7387"/>
                        <a:pt x="39" y="7387"/>
                      </a:cubicBezTo>
                      <a:cubicBezTo>
                        <a:pt x="48" y="7387"/>
                        <a:pt x="58" y="7383"/>
                        <a:pt x="67" y="7373"/>
                      </a:cubicBezTo>
                      <a:cubicBezTo>
                        <a:pt x="701" y="6205"/>
                        <a:pt x="1535" y="5138"/>
                        <a:pt x="2469" y="4204"/>
                      </a:cubicBezTo>
                      <a:lnTo>
                        <a:pt x="2469" y="4204"/>
                      </a:lnTo>
                      <a:cubicBezTo>
                        <a:pt x="2469" y="4271"/>
                        <a:pt x="2436" y="4304"/>
                        <a:pt x="2436" y="4371"/>
                      </a:cubicBezTo>
                      <a:lnTo>
                        <a:pt x="2202" y="5071"/>
                      </a:lnTo>
                      <a:cubicBezTo>
                        <a:pt x="2036" y="5538"/>
                        <a:pt x="1902" y="6039"/>
                        <a:pt x="1769" y="6506"/>
                      </a:cubicBezTo>
                      <a:cubicBezTo>
                        <a:pt x="1769" y="6522"/>
                        <a:pt x="1777" y="6531"/>
                        <a:pt x="1785" y="6531"/>
                      </a:cubicBezTo>
                      <a:cubicBezTo>
                        <a:pt x="1794" y="6531"/>
                        <a:pt x="1802" y="6522"/>
                        <a:pt x="1802" y="6506"/>
                      </a:cubicBezTo>
                      <a:cubicBezTo>
                        <a:pt x="1969" y="6039"/>
                        <a:pt x="2136" y="5572"/>
                        <a:pt x="2302" y="5105"/>
                      </a:cubicBezTo>
                      <a:lnTo>
                        <a:pt x="2536" y="4437"/>
                      </a:lnTo>
                      <a:cubicBezTo>
                        <a:pt x="2569" y="4304"/>
                        <a:pt x="2636" y="4204"/>
                        <a:pt x="2669" y="4071"/>
                      </a:cubicBezTo>
                      <a:cubicBezTo>
                        <a:pt x="2669" y="4037"/>
                        <a:pt x="2703" y="4004"/>
                        <a:pt x="2703" y="3970"/>
                      </a:cubicBezTo>
                      <a:cubicBezTo>
                        <a:pt x="3136" y="3537"/>
                        <a:pt x="3637" y="3103"/>
                        <a:pt x="4137" y="2736"/>
                      </a:cubicBezTo>
                      <a:cubicBezTo>
                        <a:pt x="4804" y="2236"/>
                        <a:pt x="5505" y="1836"/>
                        <a:pt x="6272" y="1502"/>
                      </a:cubicBezTo>
                      <a:lnTo>
                        <a:pt x="6272" y="1502"/>
                      </a:lnTo>
                      <a:cubicBezTo>
                        <a:pt x="6272" y="1569"/>
                        <a:pt x="6272" y="1635"/>
                        <a:pt x="6239" y="1702"/>
                      </a:cubicBezTo>
                      <a:cubicBezTo>
                        <a:pt x="6205" y="1902"/>
                        <a:pt x="6172" y="2069"/>
                        <a:pt x="6138" y="2269"/>
                      </a:cubicBezTo>
                      <a:cubicBezTo>
                        <a:pt x="6038" y="2636"/>
                        <a:pt x="5972" y="3036"/>
                        <a:pt x="5905" y="3403"/>
                      </a:cubicBezTo>
                      <a:cubicBezTo>
                        <a:pt x="5738" y="4204"/>
                        <a:pt x="5638" y="4971"/>
                        <a:pt x="5505" y="5772"/>
                      </a:cubicBezTo>
                      <a:cubicBezTo>
                        <a:pt x="5505" y="5788"/>
                        <a:pt x="5513" y="5797"/>
                        <a:pt x="5521" y="5797"/>
                      </a:cubicBezTo>
                      <a:cubicBezTo>
                        <a:pt x="5530" y="5797"/>
                        <a:pt x="5538" y="5788"/>
                        <a:pt x="5538" y="5772"/>
                      </a:cubicBezTo>
                      <a:cubicBezTo>
                        <a:pt x="5738" y="4971"/>
                        <a:pt x="5972" y="4204"/>
                        <a:pt x="6138" y="3403"/>
                      </a:cubicBezTo>
                      <a:cubicBezTo>
                        <a:pt x="6239" y="3003"/>
                        <a:pt x="6305" y="2636"/>
                        <a:pt x="6405" y="2236"/>
                      </a:cubicBezTo>
                      <a:lnTo>
                        <a:pt x="6505" y="1669"/>
                      </a:lnTo>
                      <a:cubicBezTo>
                        <a:pt x="6539" y="1569"/>
                        <a:pt x="6572" y="1469"/>
                        <a:pt x="6572" y="1369"/>
                      </a:cubicBezTo>
                      <a:lnTo>
                        <a:pt x="6806" y="1269"/>
                      </a:lnTo>
                      <a:cubicBezTo>
                        <a:pt x="7589" y="915"/>
                        <a:pt x="8448" y="752"/>
                        <a:pt x="9327" y="752"/>
                      </a:cubicBezTo>
                      <a:cubicBezTo>
                        <a:pt x="9608" y="752"/>
                        <a:pt x="9891" y="769"/>
                        <a:pt x="10175" y="802"/>
                      </a:cubicBezTo>
                      <a:cubicBezTo>
                        <a:pt x="11242" y="1002"/>
                        <a:pt x="12143" y="1736"/>
                        <a:pt x="12610" y="2770"/>
                      </a:cubicBezTo>
                      <a:cubicBezTo>
                        <a:pt x="12622" y="2793"/>
                        <a:pt x="12646" y="2804"/>
                        <a:pt x="12671" y="2804"/>
                      </a:cubicBezTo>
                      <a:cubicBezTo>
                        <a:pt x="12717" y="2804"/>
                        <a:pt x="12765" y="2768"/>
                        <a:pt x="12743" y="2703"/>
                      </a:cubicBezTo>
                      <a:cubicBezTo>
                        <a:pt x="12476" y="1769"/>
                        <a:pt x="11742" y="1002"/>
                        <a:pt x="10842" y="668"/>
                      </a:cubicBezTo>
                      <a:cubicBezTo>
                        <a:pt x="10247" y="461"/>
                        <a:pt x="9633" y="335"/>
                        <a:pt x="9014" y="335"/>
                      </a:cubicBezTo>
                      <a:cubicBezTo>
                        <a:pt x="8834" y="335"/>
                        <a:pt x="8654" y="345"/>
                        <a:pt x="8473" y="368"/>
                      </a:cubicBezTo>
                      <a:cubicBezTo>
                        <a:pt x="8307" y="335"/>
                        <a:pt x="8140" y="335"/>
                        <a:pt x="7973" y="335"/>
                      </a:cubicBezTo>
                      <a:lnTo>
                        <a:pt x="7439" y="301"/>
                      </a:lnTo>
                      <a:cubicBezTo>
                        <a:pt x="7039" y="268"/>
                        <a:pt x="6639" y="234"/>
                        <a:pt x="6239" y="201"/>
                      </a:cubicBezTo>
                      <a:cubicBezTo>
                        <a:pt x="5438" y="134"/>
                        <a:pt x="4637" y="101"/>
                        <a:pt x="3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6"/>
                <p:cNvSpPr/>
                <p:nvPr/>
              </p:nvSpPr>
              <p:spPr>
                <a:xfrm>
                  <a:off x="597036" y="3257216"/>
                  <a:ext cx="14155" cy="64884"/>
                </a:xfrm>
                <a:custGeom>
                  <a:rect b="b" l="l" r="r" t="t"/>
                  <a:pathLst>
                    <a:path extrusionOk="0" h="3062" w="668">
                      <a:moveTo>
                        <a:pt x="651" y="1"/>
                      </a:moveTo>
                      <a:cubicBezTo>
                        <a:pt x="643" y="1"/>
                        <a:pt x="634" y="9"/>
                        <a:pt x="634" y="26"/>
                      </a:cubicBezTo>
                      <a:cubicBezTo>
                        <a:pt x="501" y="560"/>
                        <a:pt x="401" y="1060"/>
                        <a:pt x="301" y="1594"/>
                      </a:cubicBezTo>
                      <a:cubicBezTo>
                        <a:pt x="167" y="2061"/>
                        <a:pt x="67" y="2561"/>
                        <a:pt x="1" y="3061"/>
                      </a:cubicBezTo>
                      <a:lnTo>
                        <a:pt x="34" y="3061"/>
                      </a:lnTo>
                      <a:cubicBezTo>
                        <a:pt x="167" y="2561"/>
                        <a:pt x="301" y="2061"/>
                        <a:pt x="368" y="1560"/>
                      </a:cubicBezTo>
                      <a:cubicBezTo>
                        <a:pt x="468" y="1060"/>
                        <a:pt x="568" y="526"/>
                        <a:pt x="668" y="26"/>
                      </a:cubicBezTo>
                      <a:cubicBezTo>
                        <a:pt x="668" y="9"/>
                        <a:pt x="659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16"/>
                <p:cNvSpPr/>
                <p:nvPr/>
              </p:nvSpPr>
              <p:spPr>
                <a:xfrm>
                  <a:off x="493989" y="3286034"/>
                  <a:ext cx="33099" cy="17185"/>
                </a:xfrm>
                <a:custGeom>
                  <a:rect b="b" l="l" r="r" t="t"/>
                  <a:pathLst>
                    <a:path extrusionOk="0" h="811" w="1562">
                      <a:moveTo>
                        <a:pt x="1561" y="0"/>
                      </a:moveTo>
                      <a:lnTo>
                        <a:pt x="1561" y="0"/>
                      </a:lnTo>
                      <a:cubicBezTo>
                        <a:pt x="1061" y="234"/>
                        <a:pt x="561" y="534"/>
                        <a:pt x="27" y="767"/>
                      </a:cubicBezTo>
                      <a:cubicBezTo>
                        <a:pt x="0" y="767"/>
                        <a:pt x="16" y="810"/>
                        <a:pt x="24" y="810"/>
                      </a:cubicBezTo>
                      <a:cubicBezTo>
                        <a:pt x="25" y="810"/>
                        <a:pt x="27" y="807"/>
                        <a:pt x="27" y="801"/>
                      </a:cubicBezTo>
                      <a:cubicBezTo>
                        <a:pt x="561" y="567"/>
                        <a:pt x="1061" y="300"/>
                        <a:pt x="15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6"/>
                <p:cNvSpPr/>
                <p:nvPr/>
              </p:nvSpPr>
              <p:spPr>
                <a:xfrm>
                  <a:off x="585720" y="2874651"/>
                  <a:ext cx="201898" cy="298122"/>
                </a:xfrm>
                <a:custGeom>
                  <a:rect b="b" l="l" r="r" t="t"/>
                  <a:pathLst>
                    <a:path extrusionOk="0" h="14069" w="9528">
                      <a:moveTo>
                        <a:pt x="468" y="0"/>
                      </a:moveTo>
                      <a:cubicBezTo>
                        <a:pt x="435" y="0"/>
                        <a:pt x="401" y="0"/>
                        <a:pt x="435" y="34"/>
                      </a:cubicBezTo>
                      <a:cubicBezTo>
                        <a:pt x="1735" y="1401"/>
                        <a:pt x="2903" y="2836"/>
                        <a:pt x="3970" y="4370"/>
                      </a:cubicBezTo>
                      <a:cubicBezTo>
                        <a:pt x="3837" y="4337"/>
                        <a:pt x="3704" y="4303"/>
                        <a:pt x="3603" y="4270"/>
                      </a:cubicBezTo>
                      <a:cubicBezTo>
                        <a:pt x="3203" y="4203"/>
                        <a:pt x="2836" y="4137"/>
                        <a:pt x="2436" y="4103"/>
                      </a:cubicBezTo>
                      <a:cubicBezTo>
                        <a:pt x="1635" y="4003"/>
                        <a:pt x="835" y="3903"/>
                        <a:pt x="34" y="3770"/>
                      </a:cubicBezTo>
                      <a:cubicBezTo>
                        <a:pt x="1" y="3770"/>
                        <a:pt x="1" y="3803"/>
                        <a:pt x="34" y="3803"/>
                      </a:cubicBezTo>
                      <a:cubicBezTo>
                        <a:pt x="801" y="3970"/>
                        <a:pt x="1535" y="4137"/>
                        <a:pt x="2303" y="4303"/>
                      </a:cubicBezTo>
                      <a:cubicBezTo>
                        <a:pt x="2669" y="4403"/>
                        <a:pt x="3036" y="4470"/>
                        <a:pt x="3403" y="4537"/>
                      </a:cubicBezTo>
                      <a:cubicBezTo>
                        <a:pt x="3670" y="4604"/>
                        <a:pt x="3970" y="4670"/>
                        <a:pt x="4271" y="4770"/>
                      </a:cubicBezTo>
                      <a:lnTo>
                        <a:pt x="4504" y="5137"/>
                      </a:lnTo>
                      <a:cubicBezTo>
                        <a:pt x="4871" y="5671"/>
                        <a:pt x="5205" y="6205"/>
                        <a:pt x="5572" y="6738"/>
                      </a:cubicBezTo>
                      <a:lnTo>
                        <a:pt x="5038" y="6638"/>
                      </a:lnTo>
                      <a:cubicBezTo>
                        <a:pt x="4671" y="6572"/>
                        <a:pt x="4271" y="6505"/>
                        <a:pt x="3904" y="6438"/>
                      </a:cubicBezTo>
                      <a:cubicBezTo>
                        <a:pt x="3136" y="6305"/>
                        <a:pt x="2403" y="6171"/>
                        <a:pt x="1635" y="6005"/>
                      </a:cubicBezTo>
                      <a:cubicBezTo>
                        <a:pt x="1602" y="6005"/>
                        <a:pt x="1602" y="6071"/>
                        <a:pt x="1635" y="6071"/>
                      </a:cubicBezTo>
                      <a:cubicBezTo>
                        <a:pt x="2403" y="6238"/>
                        <a:pt x="3170" y="6438"/>
                        <a:pt x="3904" y="6638"/>
                      </a:cubicBezTo>
                      <a:cubicBezTo>
                        <a:pt x="4271" y="6738"/>
                        <a:pt x="4638" y="6838"/>
                        <a:pt x="5004" y="6905"/>
                      </a:cubicBezTo>
                      <a:lnTo>
                        <a:pt x="5538" y="7039"/>
                      </a:lnTo>
                      <a:cubicBezTo>
                        <a:pt x="5605" y="7072"/>
                        <a:pt x="5705" y="7072"/>
                        <a:pt x="5772" y="7072"/>
                      </a:cubicBezTo>
                      <a:cubicBezTo>
                        <a:pt x="6506" y="8239"/>
                        <a:pt x="7173" y="9440"/>
                        <a:pt x="7806" y="10675"/>
                      </a:cubicBezTo>
                      <a:cubicBezTo>
                        <a:pt x="8073" y="11208"/>
                        <a:pt x="8340" y="11742"/>
                        <a:pt x="8607" y="12309"/>
                      </a:cubicBezTo>
                      <a:cubicBezTo>
                        <a:pt x="8874" y="12843"/>
                        <a:pt x="9107" y="13443"/>
                        <a:pt x="9341" y="14010"/>
                      </a:cubicBezTo>
                      <a:cubicBezTo>
                        <a:pt x="9341" y="14050"/>
                        <a:pt x="9372" y="14068"/>
                        <a:pt x="9408" y="14068"/>
                      </a:cubicBezTo>
                      <a:cubicBezTo>
                        <a:pt x="9462" y="14068"/>
                        <a:pt x="9528" y="14024"/>
                        <a:pt x="9508" y="13944"/>
                      </a:cubicBezTo>
                      <a:cubicBezTo>
                        <a:pt x="9308" y="13410"/>
                        <a:pt x="9107" y="12909"/>
                        <a:pt x="8907" y="12376"/>
                      </a:cubicBezTo>
                      <a:cubicBezTo>
                        <a:pt x="8707" y="11842"/>
                        <a:pt x="8474" y="11375"/>
                        <a:pt x="8307" y="10908"/>
                      </a:cubicBezTo>
                      <a:cubicBezTo>
                        <a:pt x="7840" y="9907"/>
                        <a:pt x="7339" y="8907"/>
                        <a:pt x="6806" y="7973"/>
                      </a:cubicBezTo>
                      <a:cubicBezTo>
                        <a:pt x="6472" y="7372"/>
                        <a:pt x="6072" y="6805"/>
                        <a:pt x="5705" y="6205"/>
                      </a:cubicBezTo>
                      <a:cubicBezTo>
                        <a:pt x="5705" y="6138"/>
                        <a:pt x="5672" y="6038"/>
                        <a:pt x="5672" y="5938"/>
                      </a:cubicBezTo>
                      <a:cubicBezTo>
                        <a:pt x="5638" y="5804"/>
                        <a:pt x="5605" y="5638"/>
                        <a:pt x="5605" y="5504"/>
                      </a:cubicBezTo>
                      <a:cubicBezTo>
                        <a:pt x="5538" y="5171"/>
                        <a:pt x="5471" y="4870"/>
                        <a:pt x="5438" y="4537"/>
                      </a:cubicBezTo>
                      <a:cubicBezTo>
                        <a:pt x="5338" y="3870"/>
                        <a:pt x="5171" y="3203"/>
                        <a:pt x="5071" y="2502"/>
                      </a:cubicBezTo>
                      <a:cubicBezTo>
                        <a:pt x="5071" y="2485"/>
                        <a:pt x="5054" y="2477"/>
                        <a:pt x="5038" y="2477"/>
                      </a:cubicBezTo>
                      <a:cubicBezTo>
                        <a:pt x="5021" y="2477"/>
                        <a:pt x="5004" y="2485"/>
                        <a:pt x="5004" y="2502"/>
                      </a:cubicBezTo>
                      <a:cubicBezTo>
                        <a:pt x="5105" y="3169"/>
                        <a:pt x="5171" y="3870"/>
                        <a:pt x="5271" y="4537"/>
                      </a:cubicBezTo>
                      <a:cubicBezTo>
                        <a:pt x="5338" y="4870"/>
                        <a:pt x="5371" y="5204"/>
                        <a:pt x="5438" y="5538"/>
                      </a:cubicBezTo>
                      <a:cubicBezTo>
                        <a:pt x="5438" y="5638"/>
                        <a:pt x="5471" y="5771"/>
                        <a:pt x="5471" y="5904"/>
                      </a:cubicBezTo>
                      <a:cubicBezTo>
                        <a:pt x="4704" y="4804"/>
                        <a:pt x="3904" y="3736"/>
                        <a:pt x="3036" y="2702"/>
                      </a:cubicBezTo>
                      <a:lnTo>
                        <a:pt x="2669" y="2302"/>
                      </a:lnTo>
                      <a:cubicBezTo>
                        <a:pt x="2669" y="2269"/>
                        <a:pt x="2636" y="2235"/>
                        <a:pt x="2636" y="2168"/>
                      </a:cubicBezTo>
                      <a:cubicBezTo>
                        <a:pt x="2603" y="2135"/>
                        <a:pt x="2536" y="2002"/>
                        <a:pt x="2503" y="1902"/>
                      </a:cubicBezTo>
                      <a:cubicBezTo>
                        <a:pt x="2436" y="1701"/>
                        <a:pt x="2369" y="1501"/>
                        <a:pt x="2303" y="1301"/>
                      </a:cubicBezTo>
                      <a:cubicBezTo>
                        <a:pt x="2169" y="934"/>
                        <a:pt x="2036" y="534"/>
                        <a:pt x="1936" y="134"/>
                      </a:cubicBezTo>
                      <a:cubicBezTo>
                        <a:pt x="1936" y="123"/>
                        <a:pt x="1928" y="119"/>
                        <a:pt x="1918" y="119"/>
                      </a:cubicBezTo>
                      <a:cubicBezTo>
                        <a:pt x="1899" y="119"/>
                        <a:pt x="1869" y="134"/>
                        <a:pt x="1869" y="134"/>
                      </a:cubicBezTo>
                      <a:cubicBezTo>
                        <a:pt x="1969" y="534"/>
                        <a:pt x="2102" y="934"/>
                        <a:pt x="2202" y="1335"/>
                      </a:cubicBezTo>
                      <a:cubicBezTo>
                        <a:pt x="2269" y="1535"/>
                        <a:pt x="2336" y="1735"/>
                        <a:pt x="2403" y="1935"/>
                      </a:cubicBezTo>
                      <a:lnTo>
                        <a:pt x="2436" y="2035"/>
                      </a:lnTo>
                      <a:cubicBezTo>
                        <a:pt x="1802" y="1335"/>
                        <a:pt x="1135" y="667"/>
                        <a:pt x="4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6"/>
                <p:cNvSpPr/>
                <p:nvPr/>
              </p:nvSpPr>
              <p:spPr>
                <a:xfrm>
                  <a:off x="671964" y="2899062"/>
                  <a:ext cx="12036" cy="59014"/>
                </a:xfrm>
                <a:custGeom>
                  <a:rect b="b" l="l" r="r" t="t"/>
                  <a:pathLst>
                    <a:path extrusionOk="0" h="2785" w="568">
                      <a:moveTo>
                        <a:pt x="50" y="1"/>
                      </a:moveTo>
                      <a:cubicBezTo>
                        <a:pt x="30" y="1"/>
                        <a:pt x="0" y="16"/>
                        <a:pt x="0" y="16"/>
                      </a:cubicBezTo>
                      <a:cubicBezTo>
                        <a:pt x="101" y="483"/>
                        <a:pt x="201" y="950"/>
                        <a:pt x="267" y="1417"/>
                      </a:cubicBezTo>
                      <a:cubicBezTo>
                        <a:pt x="334" y="1884"/>
                        <a:pt x="434" y="2317"/>
                        <a:pt x="568" y="2784"/>
                      </a:cubicBezTo>
                      <a:cubicBezTo>
                        <a:pt x="534" y="2317"/>
                        <a:pt x="467" y="1884"/>
                        <a:pt x="367" y="1417"/>
                      </a:cubicBezTo>
                      <a:cubicBezTo>
                        <a:pt x="267" y="950"/>
                        <a:pt x="167" y="483"/>
                        <a:pt x="67" y="16"/>
                      </a:cubicBezTo>
                      <a:cubicBezTo>
                        <a:pt x="67" y="5"/>
                        <a:pt x="60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6"/>
                <p:cNvSpPr/>
                <p:nvPr/>
              </p:nvSpPr>
              <p:spPr>
                <a:xfrm>
                  <a:off x="585720" y="2912815"/>
                  <a:ext cx="33099" cy="14346"/>
                </a:xfrm>
                <a:custGeom>
                  <a:rect b="b" l="l" r="r" t="t"/>
                  <a:pathLst>
                    <a:path extrusionOk="0" h="677" w="1562">
                      <a:moveTo>
                        <a:pt x="68" y="1"/>
                      </a:moveTo>
                      <a:cubicBezTo>
                        <a:pt x="1" y="1"/>
                        <a:pt x="1" y="67"/>
                        <a:pt x="34" y="67"/>
                      </a:cubicBezTo>
                      <a:cubicBezTo>
                        <a:pt x="101" y="67"/>
                        <a:pt x="168" y="101"/>
                        <a:pt x="234" y="134"/>
                      </a:cubicBezTo>
                      <a:lnTo>
                        <a:pt x="435" y="234"/>
                      </a:lnTo>
                      <a:lnTo>
                        <a:pt x="801" y="401"/>
                      </a:lnTo>
                      <a:cubicBezTo>
                        <a:pt x="1035" y="501"/>
                        <a:pt x="1268" y="601"/>
                        <a:pt x="1535" y="668"/>
                      </a:cubicBezTo>
                      <a:cubicBezTo>
                        <a:pt x="1535" y="674"/>
                        <a:pt x="1537" y="677"/>
                        <a:pt x="1539" y="677"/>
                      </a:cubicBezTo>
                      <a:cubicBezTo>
                        <a:pt x="1546" y="677"/>
                        <a:pt x="1562" y="634"/>
                        <a:pt x="1535" y="634"/>
                      </a:cubicBezTo>
                      <a:cubicBezTo>
                        <a:pt x="1302" y="534"/>
                        <a:pt x="1068" y="434"/>
                        <a:pt x="835" y="334"/>
                      </a:cubicBezTo>
                      <a:lnTo>
                        <a:pt x="468" y="167"/>
                      </a:lnTo>
                      <a:lnTo>
                        <a:pt x="268" y="101"/>
                      </a:lnTo>
                      <a:cubicBezTo>
                        <a:pt x="201" y="101"/>
                        <a:pt x="101" y="67"/>
                        <a:pt x="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6"/>
                <p:cNvSpPr/>
                <p:nvPr/>
              </p:nvSpPr>
              <p:spPr>
                <a:xfrm>
                  <a:off x="778698" y="2864756"/>
                  <a:ext cx="291935" cy="241057"/>
                </a:xfrm>
                <a:custGeom>
                  <a:rect b="b" l="l" r="r" t="t"/>
                  <a:pathLst>
                    <a:path extrusionOk="0" h="11376" w="13777">
                      <a:moveTo>
                        <a:pt x="13477" y="0"/>
                      </a:moveTo>
                      <a:cubicBezTo>
                        <a:pt x="12776" y="334"/>
                        <a:pt x="12042" y="634"/>
                        <a:pt x="11308" y="934"/>
                      </a:cubicBezTo>
                      <a:cubicBezTo>
                        <a:pt x="10975" y="1101"/>
                        <a:pt x="10608" y="1268"/>
                        <a:pt x="10274" y="1468"/>
                      </a:cubicBezTo>
                      <a:cubicBezTo>
                        <a:pt x="10041" y="1601"/>
                        <a:pt x="9774" y="1701"/>
                        <a:pt x="9574" y="1835"/>
                      </a:cubicBezTo>
                      <a:cubicBezTo>
                        <a:pt x="8573" y="2035"/>
                        <a:pt x="7606" y="2369"/>
                        <a:pt x="6672" y="2836"/>
                      </a:cubicBezTo>
                      <a:lnTo>
                        <a:pt x="7239" y="2202"/>
                      </a:lnTo>
                      <a:cubicBezTo>
                        <a:pt x="7673" y="1735"/>
                        <a:pt x="8073" y="1234"/>
                        <a:pt x="8540" y="834"/>
                      </a:cubicBezTo>
                      <a:cubicBezTo>
                        <a:pt x="8563" y="811"/>
                        <a:pt x="8554" y="787"/>
                        <a:pt x="8534" y="787"/>
                      </a:cubicBezTo>
                      <a:cubicBezTo>
                        <a:pt x="8526" y="787"/>
                        <a:pt x="8516" y="791"/>
                        <a:pt x="8506" y="801"/>
                      </a:cubicBezTo>
                      <a:cubicBezTo>
                        <a:pt x="8039" y="1201"/>
                        <a:pt x="7539" y="1635"/>
                        <a:pt x="7072" y="2068"/>
                      </a:cubicBezTo>
                      <a:cubicBezTo>
                        <a:pt x="6839" y="2302"/>
                        <a:pt x="6672" y="2502"/>
                        <a:pt x="6438" y="2736"/>
                      </a:cubicBezTo>
                      <a:cubicBezTo>
                        <a:pt x="6338" y="2869"/>
                        <a:pt x="6205" y="2969"/>
                        <a:pt x="6105" y="3102"/>
                      </a:cubicBezTo>
                      <a:cubicBezTo>
                        <a:pt x="2936" y="4804"/>
                        <a:pt x="701" y="7839"/>
                        <a:pt x="0" y="11375"/>
                      </a:cubicBezTo>
                      <a:lnTo>
                        <a:pt x="67" y="11375"/>
                      </a:lnTo>
                      <a:cubicBezTo>
                        <a:pt x="701" y="9240"/>
                        <a:pt x="1835" y="7272"/>
                        <a:pt x="3403" y="5704"/>
                      </a:cubicBezTo>
                      <a:cubicBezTo>
                        <a:pt x="5071" y="3970"/>
                        <a:pt x="7172" y="2769"/>
                        <a:pt x="9507" y="2168"/>
                      </a:cubicBezTo>
                      <a:cubicBezTo>
                        <a:pt x="10582" y="1880"/>
                        <a:pt x="11698" y="1736"/>
                        <a:pt x="12806" y="1736"/>
                      </a:cubicBezTo>
                      <a:cubicBezTo>
                        <a:pt x="13108" y="1736"/>
                        <a:pt x="13410" y="1747"/>
                        <a:pt x="13710" y="1768"/>
                      </a:cubicBezTo>
                      <a:cubicBezTo>
                        <a:pt x="13719" y="1773"/>
                        <a:pt x="13727" y="1775"/>
                        <a:pt x="13734" y="1775"/>
                      </a:cubicBezTo>
                      <a:cubicBezTo>
                        <a:pt x="13776" y="1775"/>
                        <a:pt x="13772" y="1697"/>
                        <a:pt x="13744" y="1668"/>
                      </a:cubicBezTo>
                      <a:cubicBezTo>
                        <a:pt x="13204" y="1608"/>
                        <a:pt x="12664" y="1575"/>
                        <a:pt x="12127" y="1575"/>
                      </a:cubicBezTo>
                      <a:cubicBezTo>
                        <a:pt x="11470" y="1575"/>
                        <a:pt x="10817" y="1625"/>
                        <a:pt x="10174" y="1735"/>
                      </a:cubicBezTo>
                      <a:cubicBezTo>
                        <a:pt x="10241" y="1701"/>
                        <a:pt x="10308" y="1668"/>
                        <a:pt x="10374" y="1635"/>
                      </a:cubicBezTo>
                      <a:lnTo>
                        <a:pt x="11375" y="1101"/>
                      </a:lnTo>
                      <a:cubicBezTo>
                        <a:pt x="12076" y="734"/>
                        <a:pt x="12776" y="334"/>
                        <a:pt x="13510" y="67"/>
                      </a:cubicBezTo>
                      <a:cubicBezTo>
                        <a:pt x="13543" y="34"/>
                        <a:pt x="13510" y="0"/>
                        <a:pt x="134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6"/>
                <p:cNvSpPr/>
                <p:nvPr/>
              </p:nvSpPr>
              <p:spPr>
                <a:xfrm>
                  <a:off x="780817" y="3127130"/>
                  <a:ext cx="293354" cy="151424"/>
                </a:xfrm>
                <a:custGeom>
                  <a:rect b="b" l="l" r="r" t="t"/>
                  <a:pathLst>
                    <a:path extrusionOk="0" h="7146" w="13844">
                      <a:moveTo>
                        <a:pt x="13836" y="4229"/>
                      </a:moveTo>
                      <a:lnTo>
                        <a:pt x="13836" y="4229"/>
                      </a:lnTo>
                      <a:cubicBezTo>
                        <a:pt x="13838" y="4230"/>
                        <a:pt x="13841" y="4230"/>
                        <a:pt x="13844" y="4230"/>
                      </a:cubicBezTo>
                      <a:cubicBezTo>
                        <a:pt x="13841" y="4230"/>
                        <a:pt x="13839" y="4230"/>
                        <a:pt x="13836" y="4229"/>
                      </a:cubicBezTo>
                      <a:close/>
                      <a:moveTo>
                        <a:pt x="3791" y="0"/>
                      </a:moveTo>
                      <a:cubicBezTo>
                        <a:pt x="3313" y="0"/>
                        <a:pt x="2836" y="54"/>
                        <a:pt x="2369" y="161"/>
                      </a:cubicBezTo>
                      <a:cubicBezTo>
                        <a:pt x="1301" y="427"/>
                        <a:pt x="267" y="1128"/>
                        <a:pt x="0" y="2229"/>
                      </a:cubicBezTo>
                      <a:cubicBezTo>
                        <a:pt x="0" y="2252"/>
                        <a:pt x="17" y="2276"/>
                        <a:pt x="39" y="2276"/>
                      </a:cubicBezTo>
                      <a:cubicBezTo>
                        <a:pt x="48" y="2276"/>
                        <a:pt x="57" y="2272"/>
                        <a:pt x="67" y="2262"/>
                      </a:cubicBezTo>
                      <a:cubicBezTo>
                        <a:pt x="434" y="1328"/>
                        <a:pt x="1468" y="861"/>
                        <a:pt x="2402" y="661"/>
                      </a:cubicBezTo>
                      <a:cubicBezTo>
                        <a:pt x="2770" y="603"/>
                        <a:pt x="3139" y="567"/>
                        <a:pt x="3507" y="567"/>
                      </a:cubicBezTo>
                      <a:cubicBezTo>
                        <a:pt x="3773" y="567"/>
                        <a:pt x="4038" y="586"/>
                        <a:pt x="4304" y="628"/>
                      </a:cubicBezTo>
                      <a:cubicBezTo>
                        <a:pt x="4337" y="928"/>
                        <a:pt x="4404" y="1195"/>
                        <a:pt x="4504" y="1461"/>
                      </a:cubicBezTo>
                      <a:cubicBezTo>
                        <a:pt x="4604" y="1862"/>
                        <a:pt x="4737" y="2229"/>
                        <a:pt x="4837" y="2629"/>
                      </a:cubicBezTo>
                      <a:cubicBezTo>
                        <a:pt x="5071" y="3430"/>
                        <a:pt x="5338" y="4197"/>
                        <a:pt x="5571" y="4964"/>
                      </a:cubicBezTo>
                      <a:cubicBezTo>
                        <a:pt x="5571" y="4975"/>
                        <a:pt x="5579" y="4979"/>
                        <a:pt x="5588" y="4979"/>
                      </a:cubicBezTo>
                      <a:cubicBezTo>
                        <a:pt x="5608" y="4979"/>
                        <a:pt x="5638" y="4964"/>
                        <a:pt x="5638" y="4964"/>
                      </a:cubicBezTo>
                      <a:cubicBezTo>
                        <a:pt x="5438" y="4197"/>
                        <a:pt x="5271" y="3396"/>
                        <a:pt x="5071" y="2629"/>
                      </a:cubicBezTo>
                      <a:cubicBezTo>
                        <a:pt x="5004" y="2229"/>
                        <a:pt x="4904" y="1862"/>
                        <a:pt x="4804" y="1461"/>
                      </a:cubicBezTo>
                      <a:cubicBezTo>
                        <a:pt x="4737" y="1195"/>
                        <a:pt x="4670" y="928"/>
                        <a:pt x="4604" y="694"/>
                      </a:cubicBezTo>
                      <a:lnTo>
                        <a:pt x="4604" y="694"/>
                      </a:lnTo>
                      <a:cubicBezTo>
                        <a:pt x="4937" y="761"/>
                        <a:pt x="5304" y="828"/>
                        <a:pt x="5671" y="928"/>
                      </a:cubicBezTo>
                      <a:cubicBezTo>
                        <a:pt x="6305" y="1128"/>
                        <a:pt x="6939" y="1361"/>
                        <a:pt x="7573" y="1628"/>
                      </a:cubicBezTo>
                      <a:cubicBezTo>
                        <a:pt x="7639" y="2062"/>
                        <a:pt x="7706" y="2429"/>
                        <a:pt x="7806" y="2796"/>
                      </a:cubicBezTo>
                      <a:cubicBezTo>
                        <a:pt x="7906" y="3296"/>
                        <a:pt x="8040" y="3796"/>
                        <a:pt x="8206" y="4263"/>
                      </a:cubicBezTo>
                      <a:cubicBezTo>
                        <a:pt x="8206" y="4280"/>
                        <a:pt x="8223" y="4288"/>
                        <a:pt x="8240" y="4288"/>
                      </a:cubicBezTo>
                      <a:cubicBezTo>
                        <a:pt x="8256" y="4288"/>
                        <a:pt x="8273" y="4280"/>
                        <a:pt x="8273" y="4263"/>
                      </a:cubicBezTo>
                      <a:lnTo>
                        <a:pt x="8273" y="4163"/>
                      </a:lnTo>
                      <a:cubicBezTo>
                        <a:pt x="8173" y="3730"/>
                        <a:pt x="8073" y="3263"/>
                        <a:pt x="7973" y="2796"/>
                      </a:cubicBezTo>
                      <a:cubicBezTo>
                        <a:pt x="7906" y="2429"/>
                        <a:pt x="7839" y="2062"/>
                        <a:pt x="7739" y="1728"/>
                      </a:cubicBezTo>
                      <a:lnTo>
                        <a:pt x="7739" y="1728"/>
                      </a:lnTo>
                      <a:cubicBezTo>
                        <a:pt x="8273" y="1928"/>
                        <a:pt x="8773" y="2195"/>
                        <a:pt x="9274" y="2496"/>
                      </a:cubicBezTo>
                      <a:cubicBezTo>
                        <a:pt x="9274" y="2596"/>
                        <a:pt x="9307" y="2696"/>
                        <a:pt x="9340" y="2829"/>
                      </a:cubicBezTo>
                      <a:cubicBezTo>
                        <a:pt x="9340" y="2996"/>
                        <a:pt x="9374" y="3196"/>
                        <a:pt x="9407" y="3396"/>
                      </a:cubicBezTo>
                      <a:cubicBezTo>
                        <a:pt x="9507" y="3796"/>
                        <a:pt x="9574" y="4230"/>
                        <a:pt x="9674" y="4664"/>
                      </a:cubicBezTo>
                      <a:cubicBezTo>
                        <a:pt x="9874" y="5464"/>
                        <a:pt x="10108" y="6298"/>
                        <a:pt x="10408" y="7065"/>
                      </a:cubicBezTo>
                      <a:cubicBezTo>
                        <a:pt x="10408" y="7099"/>
                        <a:pt x="10408" y="7099"/>
                        <a:pt x="10408" y="7099"/>
                      </a:cubicBezTo>
                      <a:lnTo>
                        <a:pt x="10441" y="7132"/>
                      </a:lnTo>
                      <a:cubicBezTo>
                        <a:pt x="10441" y="7142"/>
                        <a:pt x="10444" y="7146"/>
                        <a:pt x="10448" y="7146"/>
                      </a:cubicBezTo>
                      <a:cubicBezTo>
                        <a:pt x="10458" y="7146"/>
                        <a:pt x="10475" y="7122"/>
                        <a:pt x="10475" y="7099"/>
                      </a:cubicBezTo>
                      <a:cubicBezTo>
                        <a:pt x="10274" y="6265"/>
                        <a:pt x="10041" y="5464"/>
                        <a:pt x="9874" y="4630"/>
                      </a:cubicBezTo>
                      <a:cubicBezTo>
                        <a:pt x="9774" y="4230"/>
                        <a:pt x="9707" y="3796"/>
                        <a:pt x="9607" y="3396"/>
                      </a:cubicBezTo>
                      <a:cubicBezTo>
                        <a:pt x="9574" y="3196"/>
                        <a:pt x="9541" y="2963"/>
                        <a:pt x="9507" y="2762"/>
                      </a:cubicBezTo>
                      <a:cubicBezTo>
                        <a:pt x="9507" y="2729"/>
                        <a:pt x="9507" y="2662"/>
                        <a:pt x="9474" y="2596"/>
                      </a:cubicBezTo>
                      <a:lnTo>
                        <a:pt x="9474" y="2596"/>
                      </a:lnTo>
                      <a:cubicBezTo>
                        <a:pt x="10041" y="2929"/>
                        <a:pt x="10575" y="3296"/>
                        <a:pt x="11108" y="3663"/>
                      </a:cubicBezTo>
                      <a:cubicBezTo>
                        <a:pt x="12009" y="4330"/>
                        <a:pt x="12843" y="5097"/>
                        <a:pt x="13610" y="5931"/>
                      </a:cubicBezTo>
                      <a:cubicBezTo>
                        <a:pt x="13610" y="5941"/>
                        <a:pt x="13616" y="5945"/>
                        <a:pt x="13624" y="5945"/>
                      </a:cubicBezTo>
                      <a:cubicBezTo>
                        <a:pt x="13644" y="5945"/>
                        <a:pt x="13677" y="5922"/>
                        <a:pt x="13677" y="5898"/>
                      </a:cubicBezTo>
                      <a:cubicBezTo>
                        <a:pt x="13343" y="5464"/>
                        <a:pt x="13010" y="5064"/>
                        <a:pt x="12676" y="4664"/>
                      </a:cubicBezTo>
                      <a:cubicBezTo>
                        <a:pt x="12443" y="4464"/>
                        <a:pt x="12243" y="4230"/>
                        <a:pt x="12009" y="4030"/>
                      </a:cubicBezTo>
                      <a:lnTo>
                        <a:pt x="12076" y="4030"/>
                      </a:lnTo>
                      <a:lnTo>
                        <a:pt x="12676" y="4097"/>
                      </a:lnTo>
                      <a:cubicBezTo>
                        <a:pt x="13074" y="4163"/>
                        <a:pt x="13439" y="4196"/>
                        <a:pt x="13836" y="4229"/>
                      </a:cubicBezTo>
                      <a:lnTo>
                        <a:pt x="13836" y="4229"/>
                      </a:lnTo>
                      <a:cubicBezTo>
                        <a:pt x="13810" y="4225"/>
                        <a:pt x="13808" y="4197"/>
                        <a:pt x="13777" y="4197"/>
                      </a:cubicBezTo>
                      <a:cubicBezTo>
                        <a:pt x="13410" y="4163"/>
                        <a:pt x="13010" y="4097"/>
                        <a:pt x="12643" y="4030"/>
                      </a:cubicBezTo>
                      <a:lnTo>
                        <a:pt x="12076" y="3930"/>
                      </a:lnTo>
                      <a:lnTo>
                        <a:pt x="11776" y="3863"/>
                      </a:lnTo>
                      <a:lnTo>
                        <a:pt x="11442" y="3530"/>
                      </a:lnTo>
                      <a:cubicBezTo>
                        <a:pt x="10641" y="2862"/>
                        <a:pt x="9807" y="2229"/>
                        <a:pt x="8907" y="1695"/>
                      </a:cubicBezTo>
                      <a:cubicBezTo>
                        <a:pt x="8406" y="1395"/>
                        <a:pt x="7906" y="1128"/>
                        <a:pt x="7372" y="894"/>
                      </a:cubicBezTo>
                      <a:lnTo>
                        <a:pt x="7439" y="894"/>
                      </a:lnTo>
                      <a:lnTo>
                        <a:pt x="8807" y="961"/>
                      </a:lnTo>
                      <a:cubicBezTo>
                        <a:pt x="9741" y="1028"/>
                        <a:pt x="10641" y="1028"/>
                        <a:pt x="11575" y="1095"/>
                      </a:cubicBezTo>
                      <a:cubicBezTo>
                        <a:pt x="11609" y="1095"/>
                        <a:pt x="11609" y="1028"/>
                        <a:pt x="11575" y="1028"/>
                      </a:cubicBezTo>
                      <a:cubicBezTo>
                        <a:pt x="10641" y="994"/>
                        <a:pt x="9741" y="894"/>
                        <a:pt x="8807" y="794"/>
                      </a:cubicBezTo>
                      <a:lnTo>
                        <a:pt x="7472" y="694"/>
                      </a:lnTo>
                      <a:lnTo>
                        <a:pt x="6805" y="628"/>
                      </a:lnTo>
                      <a:lnTo>
                        <a:pt x="6605" y="594"/>
                      </a:lnTo>
                      <a:cubicBezTo>
                        <a:pt x="6372" y="527"/>
                        <a:pt x="6138" y="427"/>
                        <a:pt x="5905" y="361"/>
                      </a:cubicBezTo>
                      <a:cubicBezTo>
                        <a:pt x="5224" y="121"/>
                        <a:pt x="4508" y="0"/>
                        <a:pt x="3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6"/>
                <p:cNvSpPr/>
                <p:nvPr/>
              </p:nvSpPr>
              <p:spPr>
                <a:xfrm>
                  <a:off x="782236" y="2608590"/>
                  <a:ext cx="165409" cy="298588"/>
                </a:xfrm>
                <a:custGeom>
                  <a:rect b="b" l="l" r="r" t="t"/>
                  <a:pathLst>
                    <a:path extrusionOk="0" h="14091" w="7806">
                      <a:moveTo>
                        <a:pt x="6317" y="1"/>
                      </a:moveTo>
                      <a:cubicBezTo>
                        <a:pt x="6305" y="1"/>
                        <a:pt x="6289" y="5"/>
                        <a:pt x="6271" y="14"/>
                      </a:cubicBezTo>
                      <a:cubicBezTo>
                        <a:pt x="5237" y="1048"/>
                        <a:pt x="4303" y="2182"/>
                        <a:pt x="3503" y="3416"/>
                      </a:cubicBezTo>
                      <a:cubicBezTo>
                        <a:pt x="3503" y="3383"/>
                        <a:pt x="3503" y="3350"/>
                        <a:pt x="3503" y="3316"/>
                      </a:cubicBezTo>
                      <a:cubicBezTo>
                        <a:pt x="3503" y="3016"/>
                        <a:pt x="3503" y="2749"/>
                        <a:pt x="3536" y="2482"/>
                      </a:cubicBezTo>
                      <a:lnTo>
                        <a:pt x="3536" y="848"/>
                      </a:lnTo>
                      <a:cubicBezTo>
                        <a:pt x="3536" y="831"/>
                        <a:pt x="3519" y="823"/>
                        <a:pt x="3503" y="823"/>
                      </a:cubicBezTo>
                      <a:cubicBezTo>
                        <a:pt x="3486" y="823"/>
                        <a:pt x="3469" y="831"/>
                        <a:pt x="3469" y="848"/>
                      </a:cubicBezTo>
                      <a:cubicBezTo>
                        <a:pt x="3469" y="1382"/>
                        <a:pt x="3403" y="1915"/>
                        <a:pt x="3369" y="2449"/>
                      </a:cubicBezTo>
                      <a:cubicBezTo>
                        <a:pt x="3369" y="2716"/>
                        <a:pt x="3336" y="2983"/>
                        <a:pt x="3336" y="3250"/>
                      </a:cubicBezTo>
                      <a:lnTo>
                        <a:pt x="3336" y="3717"/>
                      </a:lnTo>
                      <a:cubicBezTo>
                        <a:pt x="3069" y="4117"/>
                        <a:pt x="2836" y="4517"/>
                        <a:pt x="2602" y="4917"/>
                      </a:cubicBezTo>
                      <a:cubicBezTo>
                        <a:pt x="2202" y="5618"/>
                        <a:pt x="1835" y="6385"/>
                        <a:pt x="1535" y="7152"/>
                      </a:cubicBezTo>
                      <a:cubicBezTo>
                        <a:pt x="1535" y="6885"/>
                        <a:pt x="1501" y="6619"/>
                        <a:pt x="1468" y="6318"/>
                      </a:cubicBezTo>
                      <a:cubicBezTo>
                        <a:pt x="1435" y="5751"/>
                        <a:pt x="1368" y="5118"/>
                        <a:pt x="1368" y="4484"/>
                      </a:cubicBezTo>
                      <a:cubicBezTo>
                        <a:pt x="1368" y="4467"/>
                        <a:pt x="1351" y="4459"/>
                        <a:pt x="1334" y="4459"/>
                      </a:cubicBezTo>
                      <a:cubicBezTo>
                        <a:pt x="1318" y="4459"/>
                        <a:pt x="1301" y="4467"/>
                        <a:pt x="1301" y="4484"/>
                      </a:cubicBezTo>
                      <a:lnTo>
                        <a:pt x="1301" y="6318"/>
                      </a:lnTo>
                      <a:cubicBezTo>
                        <a:pt x="1301" y="6619"/>
                        <a:pt x="1301" y="6952"/>
                        <a:pt x="1334" y="7252"/>
                      </a:cubicBezTo>
                      <a:lnTo>
                        <a:pt x="1334" y="7586"/>
                      </a:lnTo>
                      <a:cubicBezTo>
                        <a:pt x="968" y="8587"/>
                        <a:pt x="634" y="9621"/>
                        <a:pt x="434" y="10655"/>
                      </a:cubicBezTo>
                      <a:cubicBezTo>
                        <a:pt x="234" y="11789"/>
                        <a:pt x="67" y="12923"/>
                        <a:pt x="0" y="14091"/>
                      </a:cubicBezTo>
                      <a:cubicBezTo>
                        <a:pt x="134" y="13057"/>
                        <a:pt x="334" y="12056"/>
                        <a:pt x="634" y="11055"/>
                      </a:cubicBezTo>
                      <a:cubicBezTo>
                        <a:pt x="801" y="10521"/>
                        <a:pt x="934" y="10021"/>
                        <a:pt x="1101" y="9487"/>
                      </a:cubicBezTo>
                      <a:cubicBezTo>
                        <a:pt x="1601" y="9254"/>
                        <a:pt x="2102" y="8954"/>
                        <a:pt x="2569" y="8687"/>
                      </a:cubicBezTo>
                      <a:lnTo>
                        <a:pt x="4103" y="7853"/>
                      </a:lnTo>
                      <a:cubicBezTo>
                        <a:pt x="5104" y="7286"/>
                        <a:pt x="6105" y="6752"/>
                        <a:pt x="7139" y="6252"/>
                      </a:cubicBezTo>
                      <a:cubicBezTo>
                        <a:pt x="7165" y="6252"/>
                        <a:pt x="7149" y="6209"/>
                        <a:pt x="7125" y="6209"/>
                      </a:cubicBezTo>
                      <a:cubicBezTo>
                        <a:pt x="7119" y="6209"/>
                        <a:pt x="7112" y="6212"/>
                        <a:pt x="7105" y="6218"/>
                      </a:cubicBezTo>
                      <a:cubicBezTo>
                        <a:pt x="6038" y="6685"/>
                        <a:pt x="5004" y="7119"/>
                        <a:pt x="3970" y="7653"/>
                      </a:cubicBezTo>
                      <a:cubicBezTo>
                        <a:pt x="3436" y="7920"/>
                        <a:pt x="2936" y="8186"/>
                        <a:pt x="2435" y="8453"/>
                      </a:cubicBezTo>
                      <a:cubicBezTo>
                        <a:pt x="2035" y="8687"/>
                        <a:pt x="1601" y="8920"/>
                        <a:pt x="1201" y="9221"/>
                      </a:cubicBezTo>
                      <a:cubicBezTo>
                        <a:pt x="1301" y="8854"/>
                        <a:pt x="1435" y="8520"/>
                        <a:pt x="1568" y="8153"/>
                      </a:cubicBezTo>
                      <a:cubicBezTo>
                        <a:pt x="1935" y="7219"/>
                        <a:pt x="2369" y="6285"/>
                        <a:pt x="2836" y="5384"/>
                      </a:cubicBezTo>
                      <a:lnTo>
                        <a:pt x="2936" y="5318"/>
                      </a:lnTo>
                      <a:lnTo>
                        <a:pt x="3636" y="4951"/>
                      </a:lnTo>
                      <a:lnTo>
                        <a:pt x="5037" y="4150"/>
                      </a:lnTo>
                      <a:cubicBezTo>
                        <a:pt x="5938" y="3650"/>
                        <a:pt x="6838" y="3116"/>
                        <a:pt x="7772" y="2616"/>
                      </a:cubicBezTo>
                      <a:cubicBezTo>
                        <a:pt x="7806" y="2616"/>
                        <a:pt x="7772" y="2549"/>
                        <a:pt x="7739" y="2549"/>
                      </a:cubicBezTo>
                      <a:cubicBezTo>
                        <a:pt x="6805" y="3083"/>
                        <a:pt x="5871" y="3550"/>
                        <a:pt x="4937" y="4017"/>
                      </a:cubicBezTo>
                      <a:lnTo>
                        <a:pt x="3569" y="4751"/>
                      </a:lnTo>
                      <a:lnTo>
                        <a:pt x="3002" y="5051"/>
                      </a:lnTo>
                      <a:cubicBezTo>
                        <a:pt x="3436" y="4284"/>
                        <a:pt x="3836" y="3550"/>
                        <a:pt x="4303" y="2849"/>
                      </a:cubicBezTo>
                      <a:cubicBezTo>
                        <a:pt x="4937" y="1882"/>
                        <a:pt x="5638" y="948"/>
                        <a:pt x="6338" y="81"/>
                      </a:cubicBezTo>
                      <a:cubicBezTo>
                        <a:pt x="6362" y="32"/>
                        <a:pt x="6351" y="1"/>
                        <a:pt x="6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6"/>
                <p:cNvSpPr/>
                <p:nvPr/>
              </p:nvSpPr>
              <p:spPr>
                <a:xfrm>
                  <a:off x="819700" y="2668430"/>
                  <a:ext cx="3899" cy="41363"/>
                </a:xfrm>
                <a:custGeom>
                  <a:rect b="b" l="l" r="r" t="t"/>
                  <a:pathLst>
                    <a:path extrusionOk="0" h="1952" w="184">
                      <a:moveTo>
                        <a:pt x="17" y="0"/>
                      </a:moveTo>
                      <a:cubicBezTo>
                        <a:pt x="8" y="0"/>
                        <a:pt x="0" y="9"/>
                        <a:pt x="0" y="25"/>
                      </a:cubicBezTo>
                      <a:cubicBezTo>
                        <a:pt x="33" y="659"/>
                        <a:pt x="67" y="1293"/>
                        <a:pt x="134" y="1927"/>
                      </a:cubicBezTo>
                      <a:cubicBezTo>
                        <a:pt x="117" y="1943"/>
                        <a:pt x="134" y="1952"/>
                        <a:pt x="150" y="1952"/>
                      </a:cubicBezTo>
                      <a:cubicBezTo>
                        <a:pt x="167" y="1952"/>
                        <a:pt x="184" y="1943"/>
                        <a:pt x="167" y="1927"/>
                      </a:cubicBezTo>
                      <a:cubicBezTo>
                        <a:pt x="167" y="1293"/>
                        <a:pt x="100" y="659"/>
                        <a:pt x="33" y="25"/>
                      </a:cubicBezTo>
                      <a:cubicBezTo>
                        <a:pt x="33" y="9"/>
                        <a:pt x="2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6"/>
                <p:cNvSpPr/>
                <p:nvPr/>
              </p:nvSpPr>
              <p:spPr>
                <a:xfrm>
                  <a:off x="894607" y="2713989"/>
                  <a:ext cx="48779" cy="20025"/>
                </a:xfrm>
                <a:custGeom>
                  <a:rect b="b" l="l" r="r" t="t"/>
                  <a:pathLst>
                    <a:path extrusionOk="0" h="945" w="2302">
                      <a:moveTo>
                        <a:pt x="2285" y="1"/>
                      </a:moveTo>
                      <a:cubicBezTo>
                        <a:pt x="2281" y="1"/>
                        <a:pt x="2276" y="3"/>
                        <a:pt x="2269" y="10"/>
                      </a:cubicBezTo>
                      <a:cubicBezTo>
                        <a:pt x="1535" y="310"/>
                        <a:pt x="768" y="611"/>
                        <a:pt x="1" y="911"/>
                      </a:cubicBezTo>
                      <a:lnTo>
                        <a:pt x="1" y="944"/>
                      </a:lnTo>
                      <a:cubicBezTo>
                        <a:pt x="768" y="644"/>
                        <a:pt x="1535" y="344"/>
                        <a:pt x="2269" y="43"/>
                      </a:cubicBezTo>
                      <a:cubicBezTo>
                        <a:pt x="2296" y="43"/>
                        <a:pt x="2301" y="1"/>
                        <a:pt x="2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6"/>
                <p:cNvSpPr/>
                <p:nvPr/>
              </p:nvSpPr>
              <p:spPr>
                <a:xfrm>
                  <a:off x="920904" y="2604436"/>
                  <a:ext cx="47105" cy="25852"/>
                </a:xfrm>
                <a:custGeom>
                  <a:rect b="b" l="l" r="r" t="t"/>
                  <a:pathLst>
                    <a:path extrusionOk="0" h="1220" w="2223">
                      <a:moveTo>
                        <a:pt x="2182" y="0"/>
                      </a:moveTo>
                      <a:cubicBezTo>
                        <a:pt x="2176" y="0"/>
                        <a:pt x="2169" y="3"/>
                        <a:pt x="2162" y="10"/>
                      </a:cubicBezTo>
                      <a:cubicBezTo>
                        <a:pt x="1429" y="343"/>
                        <a:pt x="728" y="710"/>
                        <a:pt x="28" y="1144"/>
                      </a:cubicBezTo>
                      <a:cubicBezTo>
                        <a:pt x="1" y="1171"/>
                        <a:pt x="17" y="1220"/>
                        <a:pt x="42" y="1220"/>
                      </a:cubicBezTo>
                      <a:cubicBezTo>
                        <a:pt x="48" y="1220"/>
                        <a:pt x="55" y="1217"/>
                        <a:pt x="61" y="1211"/>
                      </a:cubicBezTo>
                      <a:cubicBezTo>
                        <a:pt x="761" y="777"/>
                        <a:pt x="1495" y="410"/>
                        <a:pt x="2196" y="43"/>
                      </a:cubicBezTo>
                      <a:cubicBezTo>
                        <a:pt x="2222" y="43"/>
                        <a:pt x="2206" y="0"/>
                        <a:pt x="2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35" name="Google Shape;335;p16"/>
            <p:cNvSpPr/>
            <p:nvPr/>
          </p:nvSpPr>
          <p:spPr>
            <a:xfrm>
              <a:off x="595616" y="3370836"/>
              <a:ext cx="367583" cy="388095"/>
            </a:xfrm>
            <a:custGeom>
              <a:rect b="b" l="l" r="r" t="t"/>
              <a:pathLst>
                <a:path extrusionOk="0" h="18315" w="17347">
                  <a:moveTo>
                    <a:pt x="1" y="1"/>
                  </a:moveTo>
                  <a:lnTo>
                    <a:pt x="1" y="18314"/>
                  </a:lnTo>
                  <a:lnTo>
                    <a:pt x="17347" y="18314"/>
                  </a:lnTo>
                  <a:lnTo>
                    <a:pt x="173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70188" y="3507978"/>
              <a:ext cx="18393" cy="664455"/>
            </a:xfrm>
            <a:custGeom>
              <a:rect b="b" l="l" r="r" t="t"/>
              <a:pathLst>
                <a:path extrusionOk="0" h="31357" w="868">
                  <a:moveTo>
                    <a:pt x="0" y="0"/>
                  </a:moveTo>
                  <a:lnTo>
                    <a:pt x="0" y="31356"/>
                  </a:lnTo>
                  <a:lnTo>
                    <a:pt x="867" y="3135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967416" y="3507978"/>
              <a:ext cx="19113" cy="664455"/>
            </a:xfrm>
            <a:custGeom>
              <a:rect b="b" l="l" r="r" t="t"/>
              <a:pathLst>
                <a:path extrusionOk="0" h="31357" w="902">
                  <a:moveTo>
                    <a:pt x="1" y="0"/>
                  </a:moveTo>
                  <a:lnTo>
                    <a:pt x="1" y="31356"/>
                  </a:lnTo>
                  <a:lnTo>
                    <a:pt x="901" y="3135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778698" y="3507978"/>
              <a:ext cx="19113" cy="664455"/>
            </a:xfrm>
            <a:custGeom>
              <a:rect b="b" l="l" r="r" t="t"/>
              <a:pathLst>
                <a:path extrusionOk="0" h="31357" w="902">
                  <a:moveTo>
                    <a:pt x="0" y="0"/>
                  </a:moveTo>
                  <a:lnTo>
                    <a:pt x="0" y="31356"/>
                  </a:lnTo>
                  <a:lnTo>
                    <a:pt x="901" y="3135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79363" y="3734160"/>
              <a:ext cx="397969" cy="53738"/>
            </a:xfrm>
            <a:custGeom>
              <a:rect b="b" l="l" r="r" t="t"/>
              <a:pathLst>
                <a:path extrusionOk="0" h="2536" w="18781">
                  <a:moveTo>
                    <a:pt x="1" y="1"/>
                  </a:moveTo>
                  <a:lnTo>
                    <a:pt x="1" y="2536"/>
                  </a:lnTo>
                  <a:lnTo>
                    <a:pt x="18781" y="2536"/>
                  </a:lnTo>
                  <a:lnTo>
                    <a:pt x="18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412024" y="4033871"/>
              <a:ext cx="64333" cy="65032"/>
            </a:xfrm>
            <a:custGeom>
              <a:rect b="b" l="l" r="r" t="t"/>
              <a:pathLst>
                <a:path extrusionOk="0" h="3069" w="3036">
                  <a:moveTo>
                    <a:pt x="1501" y="0"/>
                  </a:moveTo>
                  <a:lnTo>
                    <a:pt x="0" y="1534"/>
                  </a:lnTo>
                  <a:lnTo>
                    <a:pt x="334" y="1534"/>
                  </a:lnTo>
                  <a:lnTo>
                    <a:pt x="334" y="3069"/>
                  </a:lnTo>
                  <a:lnTo>
                    <a:pt x="968" y="3069"/>
                  </a:lnTo>
                  <a:lnTo>
                    <a:pt x="968" y="2302"/>
                  </a:lnTo>
                  <a:lnTo>
                    <a:pt x="2069" y="2302"/>
                  </a:lnTo>
                  <a:lnTo>
                    <a:pt x="2069" y="3069"/>
                  </a:lnTo>
                  <a:lnTo>
                    <a:pt x="2702" y="3069"/>
                  </a:lnTo>
                  <a:lnTo>
                    <a:pt x="2702" y="1534"/>
                  </a:lnTo>
                  <a:lnTo>
                    <a:pt x="3036" y="1534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457265" y="2878635"/>
              <a:ext cx="152695" cy="142566"/>
            </a:xfrm>
            <a:custGeom>
              <a:rect b="b" l="l" r="r" t="t"/>
              <a:pathLst>
                <a:path extrusionOk="0" h="6728" w="7206">
                  <a:moveTo>
                    <a:pt x="3586" y="1"/>
                  </a:moveTo>
                  <a:cubicBezTo>
                    <a:pt x="1973" y="1"/>
                    <a:pt x="570" y="1165"/>
                    <a:pt x="300" y="2814"/>
                  </a:cubicBezTo>
                  <a:cubicBezTo>
                    <a:pt x="0" y="4649"/>
                    <a:pt x="1234" y="6384"/>
                    <a:pt x="3069" y="6684"/>
                  </a:cubicBezTo>
                  <a:cubicBezTo>
                    <a:pt x="3250" y="6713"/>
                    <a:pt x="3431" y="6728"/>
                    <a:pt x="3609" y="6728"/>
                  </a:cubicBezTo>
                  <a:cubicBezTo>
                    <a:pt x="5232" y="6728"/>
                    <a:pt x="6665" y="5535"/>
                    <a:pt x="6905" y="3882"/>
                  </a:cubicBezTo>
                  <a:cubicBezTo>
                    <a:pt x="7205" y="2081"/>
                    <a:pt x="5971" y="346"/>
                    <a:pt x="4137" y="46"/>
                  </a:cubicBezTo>
                  <a:cubicBezTo>
                    <a:pt x="3951" y="15"/>
                    <a:pt x="3768" y="1"/>
                    <a:pt x="3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503904" y="2934026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0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489771" y="2957356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0"/>
                  </a:moveTo>
                  <a:lnTo>
                    <a:pt x="1" y="400"/>
                  </a:lnTo>
                  <a:lnTo>
                    <a:pt x="4170" y="40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428976" y="3113484"/>
              <a:ext cx="207832" cy="203657"/>
            </a:xfrm>
            <a:custGeom>
              <a:rect b="b" l="l" r="r" t="t"/>
              <a:pathLst>
                <a:path extrusionOk="0" h="9611" w="9808">
                  <a:moveTo>
                    <a:pt x="4982" y="0"/>
                  </a:moveTo>
                  <a:cubicBezTo>
                    <a:pt x="2463" y="0"/>
                    <a:pt x="364" y="1935"/>
                    <a:pt x="201" y="4440"/>
                  </a:cubicBezTo>
                  <a:cubicBezTo>
                    <a:pt x="1" y="7009"/>
                    <a:pt x="1869" y="9311"/>
                    <a:pt x="4437" y="9577"/>
                  </a:cubicBezTo>
                  <a:cubicBezTo>
                    <a:pt x="4625" y="9599"/>
                    <a:pt x="4812" y="9610"/>
                    <a:pt x="4997" y="9610"/>
                  </a:cubicBezTo>
                  <a:cubicBezTo>
                    <a:pt x="7342" y="9610"/>
                    <a:pt x="9401" y="7891"/>
                    <a:pt x="9741" y="5541"/>
                  </a:cubicBezTo>
                  <a:cubicBezTo>
                    <a:pt x="9775" y="5274"/>
                    <a:pt x="9808" y="5041"/>
                    <a:pt x="9808" y="4807"/>
                  </a:cubicBezTo>
                  <a:cubicBezTo>
                    <a:pt x="9808" y="2206"/>
                    <a:pt x="7773" y="104"/>
                    <a:pt x="5171" y="4"/>
                  </a:cubicBezTo>
                  <a:cubicBezTo>
                    <a:pt x="5108" y="2"/>
                    <a:pt x="5045" y="0"/>
                    <a:pt x="49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533591" y="3112848"/>
              <a:ext cx="103216" cy="118071"/>
            </a:xfrm>
            <a:custGeom>
              <a:rect b="b" l="l" r="r" t="t"/>
              <a:pathLst>
                <a:path extrusionOk="0" h="5572" w="4871">
                  <a:moveTo>
                    <a:pt x="1" y="1"/>
                  </a:moveTo>
                  <a:lnTo>
                    <a:pt x="1" y="4837"/>
                  </a:lnTo>
                  <a:lnTo>
                    <a:pt x="4804" y="5571"/>
                  </a:lnTo>
                  <a:cubicBezTo>
                    <a:pt x="4838" y="5304"/>
                    <a:pt x="4871" y="5071"/>
                    <a:pt x="4871" y="4837"/>
                  </a:cubicBezTo>
                  <a:cubicBezTo>
                    <a:pt x="4871" y="2169"/>
                    <a:pt x="2703" y="1"/>
                    <a:pt x="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455845" y="3144781"/>
              <a:ext cx="156234" cy="141846"/>
            </a:xfrm>
            <a:custGeom>
              <a:rect b="b" l="l" r="r" t="t"/>
              <a:pathLst>
                <a:path extrusionOk="0" h="6694" w="7373">
                  <a:moveTo>
                    <a:pt x="3646" y="0"/>
                  </a:moveTo>
                  <a:cubicBezTo>
                    <a:pt x="2135" y="0"/>
                    <a:pt x="771" y="1027"/>
                    <a:pt x="401" y="2563"/>
                  </a:cubicBezTo>
                  <a:cubicBezTo>
                    <a:pt x="1" y="4398"/>
                    <a:pt x="1101" y="6199"/>
                    <a:pt x="2903" y="6599"/>
                  </a:cubicBezTo>
                  <a:cubicBezTo>
                    <a:pt x="3168" y="6663"/>
                    <a:pt x="3434" y="6694"/>
                    <a:pt x="3695" y="6694"/>
                  </a:cubicBezTo>
                  <a:cubicBezTo>
                    <a:pt x="5213" y="6694"/>
                    <a:pt x="6597" y="5667"/>
                    <a:pt x="6939" y="4131"/>
                  </a:cubicBezTo>
                  <a:cubicBezTo>
                    <a:pt x="7372" y="2296"/>
                    <a:pt x="6238" y="495"/>
                    <a:pt x="4437" y="95"/>
                  </a:cubicBezTo>
                  <a:cubicBezTo>
                    <a:pt x="4172" y="31"/>
                    <a:pt x="3907" y="0"/>
                    <a:pt x="3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503904" y="3199791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1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489771" y="3223121"/>
              <a:ext cx="88383" cy="7798"/>
            </a:xfrm>
            <a:custGeom>
              <a:rect b="b" l="l" r="r" t="t"/>
              <a:pathLst>
                <a:path extrusionOk="0" h="368" w="4171">
                  <a:moveTo>
                    <a:pt x="1" y="0"/>
                  </a:moveTo>
                  <a:lnTo>
                    <a:pt x="1" y="367"/>
                  </a:lnTo>
                  <a:lnTo>
                    <a:pt x="4170" y="367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421221" y="3378210"/>
              <a:ext cx="215587" cy="205670"/>
            </a:xfrm>
            <a:custGeom>
              <a:rect b="b" l="l" r="r" t="t"/>
              <a:pathLst>
                <a:path extrusionOk="0" h="9706" w="10174">
                  <a:moveTo>
                    <a:pt x="5303" y="1"/>
                  </a:moveTo>
                  <a:cubicBezTo>
                    <a:pt x="4691" y="1"/>
                    <a:pt x="4069" y="115"/>
                    <a:pt x="3469" y="353"/>
                  </a:cubicBezTo>
                  <a:cubicBezTo>
                    <a:pt x="1234" y="1287"/>
                    <a:pt x="0" y="3756"/>
                    <a:pt x="634" y="6091"/>
                  </a:cubicBezTo>
                  <a:cubicBezTo>
                    <a:pt x="1210" y="8242"/>
                    <a:pt x="3134" y="9706"/>
                    <a:pt x="5282" y="9706"/>
                  </a:cubicBezTo>
                  <a:cubicBezTo>
                    <a:pt x="5499" y="9706"/>
                    <a:pt x="5718" y="9691"/>
                    <a:pt x="5938" y="9660"/>
                  </a:cubicBezTo>
                  <a:cubicBezTo>
                    <a:pt x="8373" y="9360"/>
                    <a:pt x="10174" y="7292"/>
                    <a:pt x="10174" y="4857"/>
                  </a:cubicBezTo>
                  <a:cubicBezTo>
                    <a:pt x="10174" y="4023"/>
                    <a:pt x="9940" y="3189"/>
                    <a:pt x="9540" y="2455"/>
                  </a:cubicBezTo>
                  <a:cubicBezTo>
                    <a:pt x="8633" y="885"/>
                    <a:pt x="7003" y="1"/>
                    <a:pt x="53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533591" y="3377914"/>
              <a:ext cx="103216" cy="199356"/>
            </a:xfrm>
            <a:custGeom>
              <a:rect b="b" l="l" r="r" t="t"/>
              <a:pathLst>
                <a:path extrusionOk="0" h="9408" w="4871">
                  <a:moveTo>
                    <a:pt x="1" y="1"/>
                  </a:moveTo>
                  <a:lnTo>
                    <a:pt x="1" y="4871"/>
                  </a:lnTo>
                  <a:lnTo>
                    <a:pt x="1769" y="9407"/>
                  </a:lnTo>
                  <a:cubicBezTo>
                    <a:pt x="3637" y="8673"/>
                    <a:pt x="4871" y="6872"/>
                    <a:pt x="4871" y="4871"/>
                  </a:cubicBezTo>
                  <a:cubicBezTo>
                    <a:pt x="4871" y="2202"/>
                    <a:pt x="2703" y="1"/>
                    <a:pt x="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439593" y="3409720"/>
              <a:ext cx="165409" cy="141846"/>
            </a:xfrm>
            <a:custGeom>
              <a:rect b="b" l="l" r="r" t="t"/>
              <a:pathLst>
                <a:path extrusionOk="0" h="6694" w="7806">
                  <a:moveTo>
                    <a:pt x="4437" y="1"/>
                  </a:moveTo>
                  <a:cubicBezTo>
                    <a:pt x="1468" y="34"/>
                    <a:pt x="0" y="3603"/>
                    <a:pt x="2102" y="5705"/>
                  </a:cubicBezTo>
                  <a:cubicBezTo>
                    <a:pt x="2785" y="6388"/>
                    <a:pt x="3623" y="6694"/>
                    <a:pt x="4444" y="6694"/>
                  </a:cubicBezTo>
                  <a:cubicBezTo>
                    <a:pt x="6150" y="6694"/>
                    <a:pt x="7783" y="5374"/>
                    <a:pt x="7806" y="3370"/>
                  </a:cubicBezTo>
                  <a:cubicBezTo>
                    <a:pt x="7806" y="1502"/>
                    <a:pt x="6305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503904" y="3464856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0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489771" y="3488187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0"/>
                  </a:moveTo>
                  <a:lnTo>
                    <a:pt x="1" y="401"/>
                  </a:lnTo>
                  <a:lnTo>
                    <a:pt x="4170" y="401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421221" y="3643552"/>
              <a:ext cx="215587" cy="205395"/>
            </a:xfrm>
            <a:custGeom>
              <a:rect b="b" l="l" r="r" t="t"/>
              <a:pathLst>
                <a:path extrusionOk="0" h="9693" w="10174">
                  <a:moveTo>
                    <a:pt x="5340" y="1"/>
                  </a:moveTo>
                  <a:cubicBezTo>
                    <a:pt x="4716" y="1"/>
                    <a:pt x="4082" y="122"/>
                    <a:pt x="3469" y="374"/>
                  </a:cubicBezTo>
                  <a:cubicBezTo>
                    <a:pt x="1234" y="1274"/>
                    <a:pt x="0" y="3743"/>
                    <a:pt x="634" y="6078"/>
                  </a:cubicBezTo>
                  <a:cubicBezTo>
                    <a:pt x="1210" y="8229"/>
                    <a:pt x="3134" y="9693"/>
                    <a:pt x="5282" y="9693"/>
                  </a:cubicBezTo>
                  <a:cubicBezTo>
                    <a:pt x="5499" y="9693"/>
                    <a:pt x="5718" y="9678"/>
                    <a:pt x="5938" y="9647"/>
                  </a:cubicBezTo>
                  <a:cubicBezTo>
                    <a:pt x="8373" y="9347"/>
                    <a:pt x="10174" y="7279"/>
                    <a:pt x="10174" y="4844"/>
                  </a:cubicBezTo>
                  <a:cubicBezTo>
                    <a:pt x="10174" y="4010"/>
                    <a:pt x="9940" y="3176"/>
                    <a:pt x="9540" y="2442"/>
                  </a:cubicBezTo>
                  <a:cubicBezTo>
                    <a:pt x="8639" y="884"/>
                    <a:pt x="7027" y="1"/>
                    <a:pt x="53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467161" y="3643679"/>
              <a:ext cx="169647" cy="205543"/>
            </a:xfrm>
            <a:custGeom>
              <a:rect b="b" l="l" r="r" t="t"/>
              <a:pathLst>
                <a:path extrusionOk="0" h="9700" w="8006">
                  <a:moveTo>
                    <a:pt x="3136" y="1"/>
                  </a:moveTo>
                  <a:lnTo>
                    <a:pt x="3136" y="4838"/>
                  </a:lnTo>
                  <a:lnTo>
                    <a:pt x="0" y="8540"/>
                  </a:lnTo>
                  <a:cubicBezTo>
                    <a:pt x="940" y="9340"/>
                    <a:pt x="2035" y="9699"/>
                    <a:pt x="3108" y="9699"/>
                  </a:cubicBezTo>
                  <a:cubicBezTo>
                    <a:pt x="5617" y="9699"/>
                    <a:pt x="8006" y="7735"/>
                    <a:pt x="8006" y="4838"/>
                  </a:cubicBezTo>
                  <a:cubicBezTo>
                    <a:pt x="8006" y="2169"/>
                    <a:pt x="5804" y="1"/>
                    <a:pt x="3136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457265" y="3675252"/>
              <a:ext cx="152695" cy="141867"/>
            </a:xfrm>
            <a:custGeom>
              <a:rect b="b" l="l" r="r" t="t"/>
              <a:pathLst>
                <a:path extrusionOk="0" h="6695" w="7206">
                  <a:moveTo>
                    <a:pt x="3586" y="0"/>
                  </a:moveTo>
                  <a:cubicBezTo>
                    <a:pt x="1973" y="0"/>
                    <a:pt x="570" y="1164"/>
                    <a:pt x="300" y="2814"/>
                  </a:cubicBezTo>
                  <a:cubicBezTo>
                    <a:pt x="0" y="4649"/>
                    <a:pt x="1234" y="6350"/>
                    <a:pt x="3069" y="6650"/>
                  </a:cubicBezTo>
                  <a:cubicBezTo>
                    <a:pt x="3254" y="6680"/>
                    <a:pt x="3438" y="6695"/>
                    <a:pt x="3620" y="6695"/>
                  </a:cubicBezTo>
                  <a:cubicBezTo>
                    <a:pt x="5239" y="6695"/>
                    <a:pt x="6665" y="5531"/>
                    <a:pt x="6905" y="3881"/>
                  </a:cubicBezTo>
                  <a:cubicBezTo>
                    <a:pt x="7205" y="2047"/>
                    <a:pt x="5971" y="346"/>
                    <a:pt x="4137" y="45"/>
                  </a:cubicBezTo>
                  <a:cubicBezTo>
                    <a:pt x="3951" y="15"/>
                    <a:pt x="3768" y="0"/>
                    <a:pt x="3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503904" y="3730621"/>
              <a:ext cx="59396" cy="8518"/>
            </a:xfrm>
            <a:custGeom>
              <a:rect b="b" l="l" r="r" t="t"/>
              <a:pathLst>
                <a:path extrusionOk="0" h="402" w="2803">
                  <a:moveTo>
                    <a:pt x="1" y="1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489771" y="3753952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1"/>
                  </a:moveTo>
                  <a:lnTo>
                    <a:pt x="1" y="401"/>
                  </a:lnTo>
                  <a:lnTo>
                    <a:pt x="4170" y="401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510282" y="2052946"/>
              <a:ext cx="31827" cy="6908"/>
            </a:xfrm>
            <a:custGeom>
              <a:rect b="b" l="l" r="r" t="t"/>
              <a:pathLst>
                <a:path extrusionOk="0" h="326" w="1502">
                  <a:moveTo>
                    <a:pt x="751" y="0"/>
                  </a:moveTo>
                  <a:cubicBezTo>
                    <a:pt x="492" y="0"/>
                    <a:pt x="234" y="50"/>
                    <a:pt x="0" y="151"/>
                  </a:cubicBezTo>
                  <a:cubicBezTo>
                    <a:pt x="234" y="267"/>
                    <a:pt x="492" y="326"/>
                    <a:pt x="751" y="326"/>
                  </a:cubicBezTo>
                  <a:cubicBezTo>
                    <a:pt x="1009" y="326"/>
                    <a:pt x="1268" y="267"/>
                    <a:pt x="1501" y="151"/>
                  </a:cubicBezTo>
                  <a:cubicBezTo>
                    <a:pt x="1268" y="50"/>
                    <a:pt x="1009" y="0"/>
                    <a:pt x="7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510282" y="2128763"/>
              <a:ext cx="31827" cy="7438"/>
            </a:xfrm>
            <a:custGeom>
              <a:rect b="b" l="l" r="r" t="t"/>
              <a:pathLst>
                <a:path extrusionOk="0" h="351" w="1502">
                  <a:moveTo>
                    <a:pt x="751" y="0"/>
                  </a:moveTo>
                  <a:cubicBezTo>
                    <a:pt x="492" y="0"/>
                    <a:pt x="234" y="58"/>
                    <a:pt x="0" y="175"/>
                  </a:cubicBezTo>
                  <a:cubicBezTo>
                    <a:pt x="234" y="292"/>
                    <a:pt x="492" y="350"/>
                    <a:pt x="751" y="350"/>
                  </a:cubicBezTo>
                  <a:cubicBezTo>
                    <a:pt x="1009" y="350"/>
                    <a:pt x="1268" y="292"/>
                    <a:pt x="1501" y="175"/>
                  </a:cubicBezTo>
                  <a:cubicBezTo>
                    <a:pt x="1268" y="58"/>
                    <a:pt x="1009" y="0"/>
                    <a:pt x="7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510282" y="2205259"/>
              <a:ext cx="31827" cy="7099"/>
            </a:xfrm>
            <a:custGeom>
              <a:rect b="b" l="l" r="r" t="t"/>
              <a:pathLst>
                <a:path extrusionOk="0" h="335" w="1502">
                  <a:moveTo>
                    <a:pt x="734" y="1"/>
                  </a:moveTo>
                  <a:cubicBezTo>
                    <a:pt x="500" y="1"/>
                    <a:pt x="234" y="68"/>
                    <a:pt x="0" y="168"/>
                  </a:cubicBezTo>
                  <a:cubicBezTo>
                    <a:pt x="234" y="268"/>
                    <a:pt x="500" y="335"/>
                    <a:pt x="734" y="335"/>
                  </a:cubicBezTo>
                  <a:cubicBezTo>
                    <a:pt x="1001" y="335"/>
                    <a:pt x="1268" y="268"/>
                    <a:pt x="1501" y="168"/>
                  </a:cubicBezTo>
                  <a:cubicBezTo>
                    <a:pt x="1268" y="68"/>
                    <a:pt x="1001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510282" y="2281437"/>
              <a:ext cx="31827" cy="7268"/>
            </a:xfrm>
            <a:custGeom>
              <a:rect b="b" l="l" r="r" t="t"/>
              <a:pathLst>
                <a:path extrusionOk="0" h="343" w="1502">
                  <a:moveTo>
                    <a:pt x="611" y="0"/>
                  </a:moveTo>
                  <a:cubicBezTo>
                    <a:pt x="410" y="0"/>
                    <a:pt x="193" y="65"/>
                    <a:pt x="0" y="175"/>
                  </a:cubicBezTo>
                  <a:cubicBezTo>
                    <a:pt x="234" y="275"/>
                    <a:pt x="500" y="342"/>
                    <a:pt x="734" y="342"/>
                  </a:cubicBezTo>
                  <a:cubicBezTo>
                    <a:pt x="1001" y="342"/>
                    <a:pt x="1268" y="275"/>
                    <a:pt x="1501" y="175"/>
                  </a:cubicBezTo>
                  <a:cubicBezTo>
                    <a:pt x="1308" y="65"/>
                    <a:pt x="1091" y="0"/>
                    <a:pt x="871" y="0"/>
                  </a:cubicBezTo>
                  <a:cubicBezTo>
                    <a:pt x="825" y="0"/>
                    <a:pt x="780" y="3"/>
                    <a:pt x="734" y="9"/>
                  </a:cubicBezTo>
                  <a:cubicBezTo>
                    <a:pt x="694" y="3"/>
                    <a:pt x="65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510282" y="2357234"/>
              <a:ext cx="31827" cy="7268"/>
            </a:xfrm>
            <a:custGeom>
              <a:rect b="b" l="l" r="r" t="t"/>
              <a:pathLst>
                <a:path extrusionOk="0" h="343" w="1502">
                  <a:moveTo>
                    <a:pt x="734" y="1"/>
                  </a:moveTo>
                  <a:cubicBezTo>
                    <a:pt x="500" y="1"/>
                    <a:pt x="234" y="67"/>
                    <a:pt x="0" y="168"/>
                  </a:cubicBezTo>
                  <a:cubicBezTo>
                    <a:pt x="234" y="284"/>
                    <a:pt x="492" y="343"/>
                    <a:pt x="751" y="343"/>
                  </a:cubicBezTo>
                  <a:cubicBezTo>
                    <a:pt x="1009" y="343"/>
                    <a:pt x="1268" y="284"/>
                    <a:pt x="1501" y="168"/>
                  </a:cubicBezTo>
                  <a:cubicBezTo>
                    <a:pt x="1268" y="67"/>
                    <a:pt x="1001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510282" y="2433391"/>
              <a:ext cx="31827" cy="7459"/>
            </a:xfrm>
            <a:custGeom>
              <a:rect b="b" l="l" r="r" t="t"/>
              <a:pathLst>
                <a:path extrusionOk="0" h="352" w="1502">
                  <a:moveTo>
                    <a:pt x="751" y="1"/>
                  </a:moveTo>
                  <a:cubicBezTo>
                    <a:pt x="492" y="1"/>
                    <a:pt x="234" y="59"/>
                    <a:pt x="0" y="176"/>
                  </a:cubicBezTo>
                  <a:cubicBezTo>
                    <a:pt x="234" y="293"/>
                    <a:pt x="492" y="351"/>
                    <a:pt x="751" y="351"/>
                  </a:cubicBezTo>
                  <a:cubicBezTo>
                    <a:pt x="1009" y="351"/>
                    <a:pt x="1268" y="293"/>
                    <a:pt x="1501" y="176"/>
                  </a:cubicBezTo>
                  <a:cubicBezTo>
                    <a:pt x="1268" y="59"/>
                    <a:pt x="1009" y="1"/>
                    <a:pt x="7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310948" y="4023976"/>
              <a:ext cx="629110" cy="556407"/>
            </a:xfrm>
            <a:custGeom>
              <a:rect b="b" l="l" r="r" t="t"/>
              <a:pathLst>
                <a:path extrusionOk="0" h="26258" w="29689">
                  <a:moveTo>
                    <a:pt x="0" y="0"/>
                  </a:moveTo>
                  <a:cubicBezTo>
                    <a:pt x="0" y="0"/>
                    <a:pt x="34" y="16045"/>
                    <a:pt x="67" y="17046"/>
                  </a:cubicBezTo>
                  <a:cubicBezTo>
                    <a:pt x="167" y="21616"/>
                    <a:pt x="401" y="25418"/>
                    <a:pt x="768" y="25685"/>
                  </a:cubicBezTo>
                  <a:cubicBezTo>
                    <a:pt x="1397" y="26083"/>
                    <a:pt x="11935" y="26258"/>
                    <a:pt x="19902" y="26258"/>
                  </a:cubicBezTo>
                  <a:cubicBezTo>
                    <a:pt x="24610" y="26258"/>
                    <a:pt x="28420" y="26197"/>
                    <a:pt x="28754" y="26085"/>
                  </a:cubicBezTo>
                  <a:cubicBezTo>
                    <a:pt x="29688" y="25785"/>
                    <a:pt x="28888" y="23150"/>
                    <a:pt x="27887" y="22349"/>
                  </a:cubicBezTo>
                  <a:cubicBezTo>
                    <a:pt x="26853" y="21549"/>
                    <a:pt x="16879" y="17046"/>
                    <a:pt x="16879" y="17046"/>
                  </a:cubicBezTo>
                  <a:lnTo>
                    <a:pt x="16979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313067" y="4426861"/>
              <a:ext cx="626270" cy="153522"/>
            </a:xfrm>
            <a:custGeom>
              <a:rect b="b" l="l" r="r" t="t"/>
              <a:pathLst>
                <a:path extrusionOk="0" h="7245" w="29555">
                  <a:moveTo>
                    <a:pt x="21115" y="1"/>
                  </a:moveTo>
                  <a:lnTo>
                    <a:pt x="21115" y="1"/>
                  </a:lnTo>
                  <a:cubicBezTo>
                    <a:pt x="22116" y="601"/>
                    <a:pt x="23350" y="1468"/>
                    <a:pt x="23250" y="2002"/>
                  </a:cubicBezTo>
                  <a:cubicBezTo>
                    <a:pt x="23166" y="2440"/>
                    <a:pt x="20781" y="2807"/>
                    <a:pt x="17296" y="2807"/>
                  </a:cubicBezTo>
                  <a:cubicBezTo>
                    <a:pt x="12558" y="2807"/>
                    <a:pt x="5786" y="2129"/>
                    <a:pt x="0" y="34"/>
                  </a:cubicBezTo>
                  <a:lnTo>
                    <a:pt x="0" y="34"/>
                  </a:lnTo>
                  <a:cubicBezTo>
                    <a:pt x="134" y="3670"/>
                    <a:pt x="334" y="6472"/>
                    <a:pt x="668" y="6672"/>
                  </a:cubicBezTo>
                  <a:cubicBezTo>
                    <a:pt x="1297" y="7070"/>
                    <a:pt x="11835" y="7245"/>
                    <a:pt x="19802" y="7245"/>
                  </a:cubicBezTo>
                  <a:cubicBezTo>
                    <a:pt x="24510" y="7245"/>
                    <a:pt x="28320" y="7184"/>
                    <a:pt x="28654" y="7072"/>
                  </a:cubicBezTo>
                  <a:cubicBezTo>
                    <a:pt x="29555" y="6806"/>
                    <a:pt x="28788" y="4170"/>
                    <a:pt x="27787" y="3336"/>
                  </a:cubicBezTo>
                  <a:cubicBezTo>
                    <a:pt x="27220" y="2869"/>
                    <a:pt x="23951" y="1302"/>
                    <a:pt x="2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178765" y="2425105"/>
              <a:ext cx="509662" cy="1820836"/>
            </a:xfrm>
            <a:custGeom>
              <a:rect b="b" l="l" r="r" t="t"/>
              <a:pathLst>
                <a:path extrusionOk="0" h="85929" w="24052">
                  <a:moveTo>
                    <a:pt x="1" y="0"/>
                  </a:moveTo>
                  <a:cubicBezTo>
                    <a:pt x="1" y="0"/>
                    <a:pt x="4570" y="48501"/>
                    <a:pt x="4704" y="49068"/>
                  </a:cubicBezTo>
                  <a:cubicBezTo>
                    <a:pt x="4704" y="49135"/>
                    <a:pt x="4737" y="50002"/>
                    <a:pt x="4771" y="51437"/>
                  </a:cubicBezTo>
                  <a:cubicBezTo>
                    <a:pt x="5037" y="59276"/>
                    <a:pt x="5304" y="85928"/>
                    <a:pt x="5304" y="85928"/>
                  </a:cubicBezTo>
                  <a:lnTo>
                    <a:pt x="24051" y="85928"/>
                  </a:lnTo>
                  <a:cubicBezTo>
                    <a:pt x="24051" y="85928"/>
                    <a:pt x="23150" y="54773"/>
                    <a:pt x="22450" y="48034"/>
                  </a:cubicBezTo>
                  <a:cubicBezTo>
                    <a:pt x="21549" y="39428"/>
                    <a:pt x="15879" y="0"/>
                    <a:pt x="15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221166" y="2524232"/>
              <a:ext cx="121609" cy="1648010"/>
            </a:xfrm>
            <a:custGeom>
              <a:rect b="b" l="l" r="r" t="t"/>
              <a:pathLst>
                <a:path extrusionOk="0" h="77773" w="5739">
                  <a:moveTo>
                    <a:pt x="34" y="0"/>
                  </a:moveTo>
                  <a:cubicBezTo>
                    <a:pt x="18" y="0"/>
                    <a:pt x="1" y="9"/>
                    <a:pt x="1" y="25"/>
                  </a:cubicBezTo>
                  <a:cubicBezTo>
                    <a:pt x="1435" y="9799"/>
                    <a:pt x="2469" y="19673"/>
                    <a:pt x="3370" y="29547"/>
                  </a:cubicBezTo>
                  <a:cubicBezTo>
                    <a:pt x="3670" y="33016"/>
                    <a:pt x="4271" y="39020"/>
                    <a:pt x="4571" y="45992"/>
                  </a:cubicBezTo>
                  <a:cubicBezTo>
                    <a:pt x="5171" y="58767"/>
                    <a:pt x="5405" y="74045"/>
                    <a:pt x="5505" y="77648"/>
                  </a:cubicBezTo>
                  <a:cubicBezTo>
                    <a:pt x="5505" y="77731"/>
                    <a:pt x="5563" y="77773"/>
                    <a:pt x="5622" y="77773"/>
                  </a:cubicBezTo>
                  <a:cubicBezTo>
                    <a:pt x="5680" y="77773"/>
                    <a:pt x="5738" y="77731"/>
                    <a:pt x="5738" y="77648"/>
                  </a:cubicBezTo>
                  <a:cubicBezTo>
                    <a:pt x="5472" y="67674"/>
                    <a:pt x="5505" y="55965"/>
                    <a:pt x="4938" y="45992"/>
                  </a:cubicBezTo>
                  <a:cubicBezTo>
                    <a:pt x="4337" y="36151"/>
                    <a:pt x="3470" y="26344"/>
                    <a:pt x="2303" y="16537"/>
                  </a:cubicBezTo>
                  <a:cubicBezTo>
                    <a:pt x="1669" y="11033"/>
                    <a:pt x="868" y="5529"/>
                    <a:pt x="68" y="25"/>
                  </a:cubicBezTo>
                  <a:cubicBezTo>
                    <a:pt x="68" y="9"/>
                    <a:pt x="5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298933" y="4177285"/>
              <a:ext cx="363324" cy="8582"/>
            </a:xfrm>
            <a:custGeom>
              <a:rect b="b" l="l" r="r" t="t"/>
              <a:pathLst>
                <a:path extrusionOk="0" h="405" w="17146">
                  <a:moveTo>
                    <a:pt x="7998" y="0"/>
                  </a:moveTo>
                  <a:cubicBezTo>
                    <a:pt x="3836" y="0"/>
                    <a:pt x="922" y="83"/>
                    <a:pt x="534" y="104"/>
                  </a:cubicBezTo>
                  <a:cubicBezTo>
                    <a:pt x="0" y="137"/>
                    <a:pt x="300" y="204"/>
                    <a:pt x="534" y="204"/>
                  </a:cubicBezTo>
                  <a:cubicBezTo>
                    <a:pt x="3053" y="354"/>
                    <a:pt x="5780" y="404"/>
                    <a:pt x="8280" y="404"/>
                  </a:cubicBezTo>
                  <a:cubicBezTo>
                    <a:pt x="12997" y="404"/>
                    <a:pt x="16905" y="226"/>
                    <a:pt x="17079" y="204"/>
                  </a:cubicBezTo>
                  <a:cubicBezTo>
                    <a:pt x="17146" y="204"/>
                    <a:pt x="17146" y="137"/>
                    <a:pt x="17079" y="137"/>
                  </a:cubicBezTo>
                  <a:cubicBezTo>
                    <a:pt x="13768" y="34"/>
                    <a:pt x="10633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178765" y="2425105"/>
              <a:ext cx="287697" cy="1034814"/>
            </a:xfrm>
            <a:custGeom>
              <a:rect b="b" l="l" r="r" t="t"/>
              <a:pathLst>
                <a:path extrusionOk="0" h="48835" w="13577">
                  <a:moveTo>
                    <a:pt x="1" y="0"/>
                  </a:moveTo>
                  <a:cubicBezTo>
                    <a:pt x="1" y="0"/>
                    <a:pt x="4270" y="45132"/>
                    <a:pt x="4671" y="48835"/>
                  </a:cubicBezTo>
                  <a:lnTo>
                    <a:pt x="13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689636" y="3992148"/>
              <a:ext cx="623452" cy="632712"/>
            </a:xfrm>
            <a:custGeom>
              <a:rect b="b" l="l" r="r" t="t"/>
              <a:pathLst>
                <a:path extrusionOk="0" h="29859" w="29422">
                  <a:moveTo>
                    <a:pt x="4670" y="1"/>
                  </a:moveTo>
                  <a:cubicBezTo>
                    <a:pt x="4670" y="1"/>
                    <a:pt x="0" y="24885"/>
                    <a:pt x="334" y="25186"/>
                  </a:cubicBezTo>
                  <a:cubicBezTo>
                    <a:pt x="1220" y="25940"/>
                    <a:pt x="26706" y="29859"/>
                    <a:pt x="28422" y="29859"/>
                  </a:cubicBezTo>
                  <a:cubicBezTo>
                    <a:pt x="28450" y="29859"/>
                    <a:pt x="28472" y="29858"/>
                    <a:pt x="28487" y="29856"/>
                  </a:cubicBezTo>
                  <a:cubicBezTo>
                    <a:pt x="29421" y="29689"/>
                    <a:pt x="29021" y="26954"/>
                    <a:pt x="28154" y="26020"/>
                  </a:cubicBezTo>
                  <a:cubicBezTo>
                    <a:pt x="27253" y="25052"/>
                    <a:pt x="18680" y="19582"/>
                    <a:pt x="18680" y="19582"/>
                  </a:cubicBezTo>
                  <a:lnTo>
                    <a:pt x="21849" y="2536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94573" y="4380921"/>
              <a:ext cx="618515" cy="243982"/>
            </a:xfrm>
            <a:custGeom>
              <a:rect b="b" l="l" r="r" t="t"/>
              <a:pathLst>
                <a:path extrusionOk="0" h="11514" w="29189">
                  <a:moveTo>
                    <a:pt x="1135" y="0"/>
                  </a:moveTo>
                  <a:cubicBezTo>
                    <a:pt x="468" y="3837"/>
                    <a:pt x="1" y="6739"/>
                    <a:pt x="101" y="6839"/>
                  </a:cubicBezTo>
                  <a:cubicBezTo>
                    <a:pt x="984" y="7591"/>
                    <a:pt x="26276" y="11514"/>
                    <a:pt x="28168" y="11514"/>
                  </a:cubicBezTo>
                  <a:cubicBezTo>
                    <a:pt x="28207" y="11514"/>
                    <a:pt x="28236" y="11512"/>
                    <a:pt x="28254" y="11509"/>
                  </a:cubicBezTo>
                  <a:cubicBezTo>
                    <a:pt x="29188" y="11342"/>
                    <a:pt x="28788" y="8607"/>
                    <a:pt x="27921" y="7673"/>
                  </a:cubicBezTo>
                  <a:cubicBezTo>
                    <a:pt x="27387" y="7106"/>
                    <a:pt x="24318" y="5037"/>
                    <a:pt x="21816" y="3403"/>
                  </a:cubicBezTo>
                  <a:lnTo>
                    <a:pt x="21816" y="3403"/>
                  </a:lnTo>
                  <a:cubicBezTo>
                    <a:pt x="22717" y="4170"/>
                    <a:pt x="23951" y="5338"/>
                    <a:pt x="23751" y="5871"/>
                  </a:cubicBezTo>
                  <a:cubicBezTo>
                    <a:pt x="23677" y="6050"/>
                    <a:pt x="23175" y="6143"/>
                    <a:pt x="22348" y="6143"/>
                  </a:cubicBezTo>
                  <a:cubicBezTo>
                    <a:pt x="18695" y="6143"/>
                    <a:pt x="8696" y="4325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24981" y="2425105"/>
              <a:ext cx="790260" cy="1822234"/>
            </a:xfrm>
            <a:custGeom>
              <a:rect b="b" l="l" r="r" t="t"/>
              <a:pathLst>
                <a:path extrusionOk="0" h="85995" w="37294">
                  <a:moveTo>
                    <a:pt x="14377" y="0"/>
                  </a:moveTo>
                  <a:cubicBezTo>
                    <a:pt x="14377" y="0"/>
                    <a:pt x="10308" y="6972"/>
                    <a:pt x="11408" y="15344"/>
                  </a:cubicBezTo>
                  <a:cubicBezTo>
                    <a:pt x="11508" y="16045"/>
                    <a:pt x="7305" y="46533"/>
                    <a:pt x="7005" y="48168"/>
                  </a:cubicBezTo>
                  <a:cubicBezTo>
                    <a:pt x="5604" y="55406"/>
                    <a:pt x="0" y="83326"/>
                    <a:pt x="0" y="83326"/>
                  </a:cubicBezTo>
                  <a:lnTo>
                    <a:pt x="19314" y="85995"/>
                  </a:lnTo>
                  <a:cubicBezTo>
                    <a:pt x="19314" y="85995"/>
                    <a:pt x="24284" y="56207"/>
                    <a:pt x="25552" y="51871"/>
                  </a:cubicBezTo>
                  <a:cubicBezTo>
                    <a:pt x="26719" y="47901"/>
                    <a:pt x="30489" y="13310"/>
                    <a:pt x="30489" y="13310"/>
                  </a:cubicBezTo>
                  <a:cubicBezTo>
                    <a:pt x="31489" y="12576"/>
                    <a:pt x="33424" y="11842"/>
                    <a:pt x="34091" y="11041"/>
                  </a:cubicBezTo>
                  <a:cubicBezTo>
                    <a:pt x="36726" y="7739"/>
                    <a:pt x="37294" y="0"/>
                    <a:pt x="37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057897" y="2496198"/>
              <a:ext cx="147758" cy="138858"/>
            </a:xfrm>
            <a:custGeom>
              <a:rect b="b" l="l" r="r" t="t"/>
              <a:pathLst>
                <a:path extrusionOk="0" h="6553" w="6973">
                  <a:moveTo>
                    <a:pt x="6895" y="1"/>
                  </a:moveTo>
                  <a:cubicBezTo>
                    <a:pt x="6866" y="1"/>
                    <a:pt x="6839" y="17"/>
                    <a:pt x="6839" y="47"/>
                  </a:cubicBezTo>
                  <a:cubicBezTo>
                    <a:pt x="6472" y="1649"/>
                    <a:pt x="5671" y="3083"/>
                    <a:pt x="4504" y="4217"/>
                  </a:cubicBezTo>
                  <a:cubicBezTo>
                    <a:pt x="3370" y="5351"/>
                    <a:pt x="1868" y="6118"/>
                    <a:pt x="267" y="6352"/>
                  </a:cubicBezTo>
                  <a:cubicBezTo>
                    <a:pt x="0" y="6385"/>
                    <a:pt x="34" y="6552"/>
                    <a:pt x="301" y="6552"/>
                  </a:cubicBezTo>
                  <a:cubicBezTo>
                    <a:pt x="3370" y="6552"/>
                    <a:pt x="6472" y="4050"/>
                    <a:pt x="6972" y="81"/>
                  </a:cubicBezTo>
                  <a:cubicBezTo>
                    <a:pt x="6972" y="26"/>
                    <a:pt x="6932" y="1"/>
                    <a:pt x="6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323090" y="2656034"/>
              <a:ext cx="133349" cy="81709"/>
            </a:xfrm>
            <a:custGeom>
              <a:rect b="b" l="l" r="r" t="t"/>
              <a:pathLst>
                <a:path extrusionOk="0" h="3856" w="6293">
                  <a:moveTo>
                    <a:pt x="6251" y="1"/>
                  </a:moveTo>
                  <a:cubicBezTo>
                    <a:pt x="6245" y="1"/>
                    <a:pt x="6239" y="3"/>
                    <a:pt x="6232" y="10"/>
                  </a:cubicBezTo>
                  <a:cubicBezTo>
                    <a:pt x="5131" y="443"/>
                    <a:pt x="4064" y="1011"/>
                    <a:pt x="3063" y="1678"/>
                  </a:cubicBezTo>
                  <a:cubicBezTo>
                    <a:pt x="2029" y="2311"/>
                    <a:pt x="1062" y="3079"/>
                    <a:pt x="28" y="3779"/>
                  </a:cubicBezTo>
                  <a:cubicBezTo>
                    <a:pt x="1" y="3806"/>
                    <a:pt x="17" y="3855"/>
                    <a:pt x="42" y="3855"/>
                  </a:cubicBezTo>
                  <a:cubicBezTo>
                    <a:pt x="48" y="3855"/>
                    <a:pt x="55" y="3852"/>
                    <a:pt x="61" y="3846"/>
                  </a:cubicBezTo>
                  <a:cubicBezTo>
                    <a:pt x="1129" y="3245"/>
                    <a:pt x="2229" y="2712"/>
                    <a:pt x="3297" y="2078"/>
                  </a:cubicBezTo>
                  <a:cubicBezTo>
                    <a:pt x="4331" y="1478"/>
                    <a:pt x="5332" y="810"/>
                    <a:pt x="6266" y="77"/>
                  </a:cubicBezTo>
                  <a:cubicBezTo>
                    <a:pt x="6293" y="50"/>
                    <a:pt x="6276" y="1"/>
                    <a:pt x="6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379498" y="2520460"/>
              <a:ext cx="86264" cy="180857"/>
            </a:xfrm>
            <a:custGeom>
              <a:rect b="b" l="l" r="r" t="t"/>
              <a:pathLst>
                <a:path extrusionOk="0" h="8535" w="4071">
                  <a:moveTo>
                    <a:pt x="4040" y="0"/>
                  </a:moveTo>
                  <a:cubicBezTo>
                    <a:pt x="4029" y="0"/>
                    <a:pt x="4017" y="11"/>
                    <a:pt x="4004" y="37"/>
                  </a:cubicBezTo>
                  <a:cubicBezTo>
                    <a:pt x="3837" y="737"/>
                    <a:pt x="3637" y="1404"/>
                    <a:pt x="3437" y="2105"/>
                  </a:cubicBezTo>
                  <a:cubicBezTo>
                    <a:pt x="3270" y="2805"/>
                    <a:pt x="3137" y="3439"/>
                    <a:pt x="2936" y="4073"/>
                  </a:cubicBezTo>
                  <a:cubicBezTo>
                    <a:pt x="2770" y="4707"/>
                    <a:pt x="2403" y="5274"/>
                    <a:pt x="1936" y="5707"/>
                  </a:cubicBezTo>
                  <a:cubicBezTo>
                    <a:pt x="1669" y="5907"/>
                    <a:pt x="1369" y="6108"/>
                    <a:pt x="1102" y="6341"/>
                  </a:cubicBezTo>
                  <a:cubicBezTo>
                    <a:pt x="935" y="6441"/>
                    <a:pt x="768" y="6541"/>
                    <a:pt x="635" y="6675"/>
                  </a:cubicBezTo>
                  <a:cubicBezTo>
                    <a:pt x="635" y="6575"/>
                    <a:pt x="668" y="6475"/>
                    <a:pt x="701" y="6374"/>
                  </a:cubicBezTo>
                  <a:lnTo>
                    <a:pt x="868" y="5574"/>
                  </a:lnTo>
                  <a:cubicBezTo>
                    <a:pt x="1002" y="5007"/>
                    <a:pt x="1102" y="4406"/>
                    <a:pt x="1235" y="3806"/>
                  </a:cubicBezTo>
                  <a:cubicBezTo>
                    <a:pt x="1469" y="2638"/>
                    <a:pt x="1669" y="1471"/>
                    <a:pt x="1969" y="337"/>
                  </a:cubicBezTo>
                  <a:cubicBezTo>
                    <a:pt x="1969" y="300"/>
                    <a:pt x="1949" y="274"/>
                    <a:pt x="1931" y="274"/>
                  </a:cubicBezTo>
                  <a:cubicBezTo>
                    <a:pt x="1916" y="274"/>
                    <a:pt x="1902" y="292"/>
                    <a:pt x="1902" y="337"/>
                  </a:cubicBezTo>
                  <a:cubicBezTo>
                    <a:pt x="1569" y="1471"/>
                    <a:pt x="1202" y="2572"/>
                    <a:pt x="868" y="3739"/>
                  </a:cubicBezTo>
                  <a:cubicBezTo>
                    <a:pt x="735" y="4273"/>
                    <a:pt x="168" y="7075"/>
                    <a:pt x="134" y="7275"/>
                  </a:cubicBezTo>
                  <a:cubicBezTo>
                    <a:pt x="101" y="7475"/>
                    <a:pt x="68" y="7675"/>
                    <a:pt x="34" y="7876"/>
                  </a:cubicBezTo>
                  <a:cubicBezTo>
                    <a:pt x="1" y="8076"/>
                    <a:pt x="1" y="8309"/>
                    <a:pt x="34" y="8509"/>
                  </a:cubicBezTo>
                  <a:cubicBezTo>
                    <a:pt x="34" y="8526"/>
                    <a:pt x="51" y="8534"/>
                    <a:pt x="68" y="8534"/>
                  </a:cubicBezTo>
                  <a:cubicBezTo>
                    <a:pt x="84" y="8534"/>
                    <a:pt x="101" y="8526"/>
                    <a:pt x="101" y="8509"/>
                  </a:cubicBezTo>
                  <a:cubicBezTo>
                    <a:pt x="201" y="8309"/>
                    <a:pt x="268" y="8109"/>
                    <a:pt x="335" y="7909"/>
                  </a:cubicBezTo>
                  <a:cubicBezTo>
                    <a:pt x="368" y="7709"/>
                    <a:pt x="435" y="7509"/>
                    <a:pt x="468" y="7308"/>
                  </a:cubicBezTo>
                  <a:cubicBezTo>
                    <a:pt x="468" y="7242"/>
                    <a:pt x="501" y="7175"/>
                    <a:pt x="535" y="7108"/>
                  </a:cubicBezTo>
                  <a:cubicBezTo>
                    <a:pt x="802" y="6942"/>
                    <a:pt x="1068" y="6741"/>
                    <a:pt x="1369" y="6541"/>
                  </a:cubicBezTo>
                  <a:cubicBezTo>
                    <a:pt x="1635" y="6374"/>
                    <a:pt x="1936" y="6174"/>
                    <a:pt x="2203" y="5974"/>
                  </a:cubicBezTo>
                  <a:cubicBezTo>
                    <a:pt x="2703" y="5574"/>
                    <a:pt x="3070" y="5040"/>
                    <a:pt x="3270" y="4440"/>
                  </a:cubicBezTo>
                  <a:cubicBezTo>
                    <a:pt x="3470" y="3773"/>
                    <a:pt x="3604" y="3105"/>
                    <a:pt x="3704" y="2438"/>
                  </a:cubicBezTo>
                  <a:cubicBezTo>
                    <a:pt x="3804" y="1638"/>
                    <a:pt x="3937" y="837"/>
                    <a:pt x="4071" y="70"/>
                  </a:cubicBezTo>
                  <a:cubicBezTo>
                    <a:pt x="4071" y="29"/>
                    <a:pt x="4058" y="0"/>
                    <a:pt x="4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58504" y="4117127"/>
              <a:ext cx="357984" cy="51195"/>
            </a:xfrm>
            <a:custGeom>
              <a:rect b="b" l="l" r="r" t="t"/>
              <a:pathLst>
                <a:path extrusionOk="0" h="2416" w="16894">
                  <a:moveTo>
                    <a:pt x="279" y="1"/>
                  </a:moveTo>
                  <a:cubicBezTo>
                    <a:pt x="0" y="1"/>
                    <a:pt x="251" y="83"/>
                    <a:pt x="453" y="141"/>
                  </a:cubicBezTo>
                  <a:cubicBezTo>
                    <a:pt x="7558" y="1575"/>
                    <a:pt x="16531" y="2409"/>
                    <a:pt x="16831" y="2409"/>
                  </a:cubicBezTo>
                  <a:cubicBezTo>
                    <a:pt x="16836" y="2414"/>
                    <a:pt x="16841" y="2416"/>
                    <a:pt x="16845" y="2416"/>
                  </a:cubicBezTo>
                  <a:cubicBezTo>
                    <a:pt x="16873" y="2416"/>
                    <a:pt x="16893" y="2342"/>
                    <a:pt x="16865" y="2342"/>
                  </a:cubicBezTo>
                  <a:cubicBezTo>
                    <a:pt x="8425" y="874"/>
                    <a:pt x="1087" y="41"/>
                    <a:pt x="453" y="7"/>
                  </a:cubicBezTo>
                  <a:cubicBezTo>
                    <a:pt x="380" y="3"/>
                    <a:pt x="323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80117" y="2444113"/>
              <a:ext cx="270469" cy="1628303"/>
            </a:xfrm>
            <a:custGeom>
              <a:rect b="b" l="l" r="r" t="t"/>
              <a:pathLst>
                <a:path extrusionOk="0" h="76843" w="12764">
                  <a:moveTo>
                    <a:pt x="12676" y="1"/>
                  </a:moveTo>
                  <a:cubicBezTo>
                    <a:pt x="12649" y="1"/>
                    <a:pt x="12622" y="12"/>
                    <a:pt x="12609" y="37"/>
                  </a:cubicBezTo>
                  <a:cubicBezTo>
                    <a:pt x="12376" y="571"/>
                    <a:pt x="11108" y="3606"/>
                    <a:pt x="10908" y="4140"/>
                  </a:cubicBezTo>
                  <a:cubicBezTo>
                    <a:pt x="10107" y="6308"/>
                    <a:pt x="9774" y="8610"/>
                    <a:pt x="9941" y="10911"/>
                  </a:cubicBezTo>
                  <a:cubicBezTo>
                    <a:pt x="10041" y="12079"/>
                    <a:pt x="10474" y="13213"/>
                    <a:pt x="10508" y="14414"/>
                  </a:cubicBezTo>
                  <a:cubicBezTo>
                    <a:pt x="10508" y="15615"/>
                    <a:pt x="10374" y="16849"/>
                    <a:pt x="10174" y="18050"/>
                  </a:cubicBezTo>
                  <a:cubicBezTo>
                    <a:pt x="9507" y="22987"/>
                    <a:pt x="8906" y="27990"/>
                    <a:pt x="8273" y="32894"/>
                  </a:cubicBezTo>
                  <a:cubicBezTo>
                    <a:pt x="7639" y="37797"/>
                    <a:pt x="7005" y="42701"/>
                    <a:pt x="6171" y="47571"/>
                  </a:cubicBezTo>
                  <a:cubicBezTo>
                    <a:pt x="5337" y="52475"/>
                    <a:pt x="4337" y="57345"/>
                    <a:pt x="3236" y="62182"/>
                  </a:cubicBezTo>
                  <a:cubicBezTo>
                    <a:pt x="2135" y="67018"/>
                    <a:pt x="967" y="71888"/>
                    <a:pt x="0" y="76759"/>
                  </a:cubicBezTo>
                  <a:cubicBezTo>
                    <a:pt x="0" y="76801"/>
                    <a:pt x="40" y="76843"/>
                    <a:pt x="70" y="76843"/>
                  </a:cubicBezTo>
                  <a:cubicBezTo>
                    <a:pt x="87" y="76843"/>
                    <a:pt x="100" y="76829"/>
                    <a:pt x="100" y="76792"/>
                  </a:cubicBezTo>
                  <a:cubicBezTo>
                    <a:pt x="267" y="76225"/>
                    <a:pt x="400" y="75624"/>
                    <a:pt x="567" y="75024"/>
                  </a:cubicBezTo>
                  <a:cubicBezTo>
                    <a:pt x="1768" y="70221"/>
                    <a:pt x="2902" y="65317"/>
                    <a:pt x="4003" y="60514"/>
                  </a:cubicBezTo>
                  <a:cubicBezTo>
                    <a:pt x="5104" y="55710"/>
                    <a:pt x="6038" y="50873"/>
                    <a:pt x="6805" y="46003"/>
                  </a:cubicBezTo>
                  <a:cubicBezTo>
                    <a:pt x="7572" y="41100"/>
                    <a:pt x="8206" y="36230"/>
                    <a:pt x="8840" y="31293"/>
                  </a:cubicBezTo>
                  <a:cubicBezTo>
                    <a:pt x="9474" y="26389"/>
                    <a:pt x="10107" y="21452"/>
                    <a:pt x="10741" y="16549"/>
                  </a:cubicBezTo>
                  <a:cubicBezTo>
                    <a:pt x="10908" y="15381"/>
                    <a:pt x="10875" y="14214"/>
                    <a:pt x="10674" y="13046"/>
                  </a:cubicBezTo>
                  <a:cubicBezTo>
                    <a:pt x="10408" y="11845"/>
                    <a:pt x="10107" y="10711"/>
                    <a:pt x="10207" y="9477"/>
                  </a:cubicBezTo>
                  <a:cubicBezTo>
                    <a:pt x="10541" y="5174"/>
                    <a:pt x="12009" y="2305"/>
                    <a:pt x="12743" y="70"/>
                  </a:cubicBezTo>
                  <a:cubicBezTo>
                    <a:pt x="12763" y="29"/>
                    <a:pt x="12720" y="1"/>
                    <a:pt x="1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1061436" y="1587889"/>
              <a:ext cx="502584" cy="579229"/>
            </a:xfrm>
            <a:custGeom>
              <a:rect b="b" l="l" r="r" t="t"/>
              <a:pathLst>
                <a:path extrusionOk="0" h="27335" w="23718">
                  <a:moveTo>
                    <a:pt x="10739" y="1"/>
                  </a:moveTo>
                  <a:cubicBezTo>
                    <a:pt x="10606" y="1"/>
                    <a:pt x="10473" y="6"/>
                    <a:pt x="10341" y="15"/>
                  </a:cubicBezTo>
                  <a:cubicBezTo>
                    <a:pt x="7739" y="15"/>
                    <a:pt x="5371" y="1516"/>
                    <a:pt x="4303" y="3885"/>
                  </a:cubicBezTo>
                  <a:cubicBezTo>
                    <a:pt x="3736" y="5252"/>
                    <a:pt x="3403" y="6720"/>
                    <a:pt x="3369" y="8221"/>
                  </a:cubicBezTo>
                  <a:cubicBezTo>
                    <a:pt x="3236" y="10156"/>
                    <a:pt x="3569" y="11857"/>
                    <a:pt x="2335" y="13491"/>
                  </a:cubicBezTo>
                  <a:cubicBezTo>
                    <a:pt x="1034" y="15293"/>
                    <a:pt x="0" y="17161"/>
                    <a:pt x="1034" y="19462"/>
                  </a:cubicBezTo>
                  <a:cubicBezTo>
                    <a:pt x="1635" y="20830"/>
                    <a:pt x="3236" y="21464"/>
                    <a:pt x="3236" y="23165"/>
                  </a:cubicBezTo>
                  <a:cubicBezTo>
                    <a:pt x="3236" y="24699"/>
                    <a:pt x="2102" y="25967"/>
                    <a:pt x="1501" y="27335"/>
                  </a:cubicBezTo>
                  <a:lnTo>
                    <a:pt x="3569" y="27201"/>
                  </a:lnTo>
                  <a:cubicBezTo>
                    <a:pt x="4237" y="25734"/>
                    <a:pt x="4904" y="24299"/>
                    <a:pt x="4937" y="22631"/>
                  </a:cubicBezTo>
                  <a:cubicBezTo>
                    <a:pt x="4937" y="22598"/>
                    <a:pt x="4962" y="22581"/>
                    <a:pt x="4987" y="22581"/>
                  </a:cubicBezTo>
                  <a:cubicBezTo>
                    <a:pt x="5012" y="22581"/>
                    <a:pt x="5037" y="22598"/>
                    <a:pt x="5037" y="22631"/>
                  </a:cubicBezTo>
                  <a:cubicBezTo>
                    <a:pt x="5037" y="24166"/>
                    <a:pt x="4804" y="25700"/>
                    <a:pt x="4303" y="27135"/>
                  </a:cubicBezTo>
                  <a:lnTo>
                    <a:pt x="5137" y="27101"/>
                  </a:lnTo>
                  <a:cubicBezTo>
                    <a:pt x="5471" y="26267"/>
                    <a:pt x="5704" y="25400"/>
                    <a:pt x="5871" y="24499"/>
                  </a:cubicBezTo>
                  <a:cubicBezTo>
                    <a:pt x="5854" y="24466"/>
                    <a:pt x="5888" y="24449"/>
                    <a:pt x="5921" y="24449"/>
                  </a:cubicBezTo>
                  <a:cubicBezTo>
                    <a:pt x="5954" y="24449"/>
                    <a:pt x="5988" y="24466"/>
                    <a:pt x="5971" y="24499"/>
                  </a:cubicBezTo>
                  <a:cubicBezTo>
                    <a:pt x="5871" y="25367"/>
                    <a:pt x="5704" y="26234"/>
                    <a:pt x="5437" y="27068"/>
                  </a:cubicBezTo>
                  <a:lnTo>
                    <a:pt x="11041" y="26701"/>
                  </a:lnTo>
                  <a:cubicBezTo>
                    <a:pt x="10908" y="25433"/>
                    <a:pt x="10908" y="24132"/>
                    <a:pt x="11041" y="22865"/>
                  </a:cubicBezTo>
                  <a:cubicBezTo>
                    <a:pt x="11025" y="22848"/>
                    <a:pt x="11041" y="22840"/>
                    <a:pt x="11058" y="22840"/>
                  </a:cubicBezTo>
                  <a:cubicBezTo>
                    <a:pt x="11075" y="22840"/>
                    <a:pt x="11091" y="22848"/>
                    <a:pt x="11075" y="22865"/>
                  </a:cubicBezTo>
                  <a:cubicBezTo>
                    <a:pt x="11008" y="24132"/>
                    <a:pt x="11108" y="25433"/>
                    <a:pt x="11342" y="26668"/>
                  </a:cubicBezTo>
                  <a:lnTo>
                    <a:pt x="12042" y="26634"/>
                  </a:lnTo>
                  <a:cubicBezTo>
                    <a:pt x="11875" y="25900"/>
                    <a:pt x="11742" y="25200"/>
                    <a:pt x="11642" y="24466"/>
                  </a:cubicBezTo>
                  <a:cubicBezTo>
                    <a:pt x="11659" y="24416"/>
                    <a:pt x="11692" y="24391"/>
                    <a:pt x="11721" y="24391"/>
                  </a:cubicBezTo>
                  <a:cubicBezTo>
                    <a:pt x="11750" y="24391"/>
                    <a:pt x="11775" y="24416"/>
                    <a:pt x="11775" y="24466"/>
                  </a:cubicBezTo>
                  <a:cubicBezTo>
                    <a:pt x="11875" y="25200"/>
                    <a:pt x="12009" y="25934"/>
                    <a:pt x="12242" y="26634"/>
                  </a:cubicBezTo>
                  <a:lnTo>
                    <a:pt x="20315" y="26100"/>
                  </a:lnTo>
                  <a:cubicBezTo>
                    <a:pt x="20248" y="25267"/>
                    <a:pt x="20015" y="24433"/>
                    <a:pt x="19581" y="23699"/>
                  </a:cubicBezTo>
                  <a:cubicBezTo>
                    <a:pt x="19548" y="23665"/>
                    <a:pt x="19614" y="23665"/>
                    <a:pt x="19614" y="23665"/>
                  </a:cubicBezTo>
                  <a:cubicBezTo>
                    <a:pt x="20148" y="24366"/>
                    <a:pt x="20482" y="25200"/>
                    <a:pt x="20648" y="26100"/>
                  </a:cubicBezTo>
                  <a:lnTo>
                    <a:pt x="21549" y="26034"/>
                  </a:lnTo>
                  <a:cubicBezTo>
                    <a:pt x="21516" y="25734"/>
                    <a:pt x="21416" y="25433"/>
                    <a:pt x="21282" y="25166"/>
                  </a:cubicBezTo>
                  <a:cubicBezTo>
                    <a:pt x="20615" y="23799"/>
                    <a:pt x="19748" y="22565"/>
                    <a:pt x="18680" y="21497"/>
                  </a:cubicBezTo>
                  <a:lnTo>
                    <a:pt x="18680" y="21497"/>
                  </a:lnTo>
                  <a:cubicBezTo>
                    <a:pt x="19748" y="22531"/>
                    <a:pt x="21049" y="23532"/>
                    <a:pt x="21816" y="24866"/>
                  </a:cubicBezTo>
                  <a:cubicBezTo>
                    <a:pt x="22016" y="25233"/>
                    <a:pt x="22149" y="25600"/>
                    <a:pt x="22249" y="26000"/>
                  </a:cubicBezTo>
                  <a:lnTo>
                    <a:pt x="23717" y="25900"/>
                  </a:lnTo>
                  <a:cubicBezTo>
                    <a:pt x="23684" y="24833"/>
                    <a:pt x="23350" y="23799"/>
                    <a:pt x="22783" y="22932"/>
                  </a:cubicBezTo>
                  <a:cubicBezTo>
                    <a:pt x="22116" y="21997"/>
                    <a:pt x="21282" y="21464"/>
                    <a:pt x="20748" y="20797"/>
                  </a:cubicBezTo>
                  <a:cubicBezTo>
                    <a:pt x="20715" y="20697"/>
                    <a:pt x="20648" y="20630"/>
                    <a:pt x="20615" y="20563"/>
                  </a:cubicBezTo>
                  <a:cubicBezTo>
                    <a:pt x="20215" y="19929"/>
                    <a:pt x="20181" y="19162"/>
                    <a:pt x="20782" y="17895"/>
                  </a:cubicBezTo>
                  <a:cubicBezTo>
                    <a:pt x="22283" y="14926"/>
                    <a:pt x="22583" y="12090"/>
                    <a:pt x="20181" y="10589"/>
                  </a:cubicBezTo>
                  <a:cubicBezTo>
                    <a:pt x="18614" y="9655"/>
                    <a:pt x="17446" y="8188"/>
                    <a:pt x="16946" y="6420"/>
                  </a:cubicBezTo>
                  <a:cubicBezTo>
                    <a:pt x="16946" y="6420"/>
                    <a:pt x="16946" y="6386"/>
                    <a:pt x="16946" y="6386"/>
                  </a:cubicBezTo>
                  <a:cubicBezTo>
                    <a:pt x="16746" y="5519"/>
                    <a:pt x="16512" y="4718"/>
                    <a:pt x="16212" y="3918"/>
                  </a:cubicBezTo>
                  <a:cubicBezTo>
                    <a:pt x="16045" y="3584"/>
                    <a:pt x="15845" y="3251"/>
                    <a:pt x="15645" y="2951"/>
                  </a:cubicBezTo>
                  <a:cubicBezTo>
                    <a:pt x="15044" y="1983"/>
                    <a:pt x="14244" y="1183"/>
                    <a:pt x="13243" y="649"/>
                  </a:cubicBezTo>
                  <a:cubicBezTo>
                    <a:pt x="13210" y="582"/>
                    <a:pt x="13143" y="549"/>
                    <a:pt x="13076" y="549"/>
                  </a:cubicBezTo>
                  <a:cubicBezTo>
                    <a:pt x="12360" y="176"/>
                    <a:pt x="11546" y="1"/>
                    <a:pt x="10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57198" y="1607998"/>
              <a:ext cx="151275" cy="555475"/>
            </a:xfrm>
            <a:custGeom>
              <a:rect b="b" l="l" r="r" t="t"/>
              <a:pathLst>
                <a:path extrusionOk="0" h="26214" w="7139">
                  <a:moveTo>
                    <a:pt x="7038" y="0"/>
                  </a:moveTo>
                  <a:cubicBezTo>
                    <a:pt x="5471" y="1068"/>
                    <a:pt x="4370" y="2735"/>
                    <a:pt x="4003" y="4603"/>
                  </a:cubicBezTo>
                  <a:cubicBezTo>
                    <a:pt x="3736" y="6104"/>
                    <a:pt x="3836" y="7706"/>
                    <a:pt x="3403" y="9173"/>
                  </a:cubicBezTo>
                  <a:cubicBezTo>
                    <a:pt x="2969" y="10541"/>
                    <a:pt x="2068" y="11675"/>
                    <a:pt x="1368" y="12909"/>
                  </a:cubicBezTo>
                  <a:cubicBezTo>
                    <a:pt x="467" y="14544"/>
                    <a:pt x="0" y="16479"/>
                    <a:pt x="1068" y="18113"/>
                  </a:cubicBezTo>
                  <a:cubicBezTo>
                    <a:pt x="1735" y="19114"/>
                    <a:pt x="3102" y="20048"/>
                    <a:pt x="3202" y="21415"/>
                  </a:cubicBezTo>
                  <a:cubicBezTo>
                    <a:pt x="3302" y="23017"/>
                    <a:pt x="2102" y="24718"/>
                    <a:pt x="1501" y="26119"/>
                  </a:cubicBezTo>
                  <a:cubicBezTo>
                    <a:pt x="1478" y="26166"/>
                    <a:pt x="1521" y="26213"/>
                    <a:pt x="1560" y="26213"/>
                  </a:cubicBezTo>
                  <a:cubicBezTo>
                    <a:pt x="1576" y="26213"/>
                    <a:pt x="1591" y="26205"/>
                    <a:pt x="1601" y="26186"/>
                  </a:cubicBezTo>
                  <a:cubicBezTo>
                    <a:pt x="2435" y="24584"/>
                    <a:pt x="3970" y="22416"/>
                    <a:pt x="3169" y="20515"/>
                  </a:cubicBezTo>
                  <a:cubicBezTo>
                    <a:pt x="2802" y="19681"/>
                    <a:pt x="2102" y="19047"/>
                    <a:pt x="1568" y="18347"/>
                  </a:cubicBezTo>
                  <a:cubicBezTo>
                    <a:pt x="467" y="16979"/>
                    <a:pt x="500" y="15344"/>
                    <a:pt x="1201" y="13743"/>
                  </a:cubicBezTo>
                  <a:cubicBezTo>
                    <a:pt x="2202" y="11575"/>
                    <a:pt x="3669" y="10074"/>
                    <a:pt x="3936" y="7539"/>
                  </a:cubicBezTo>
                  <a:cubicBezTo>
                    <a:pt x="4070" y="6071"/>
                    <a:pt x="4036" y="4603"/>
                    <a:pt x="4603" y="3236"/>
                  </a:cubicBezTo>
                  <a:cubicBezTo>
                    <a:pt x="5137" y="2002"/>
                    <a:pt x="5971" y="901"/>
                    <a:pt x="7105" y="134"/>
                  </a:cubicBezTo>
                  <a:cubicBezTo>
                    <a:pt x="7139" y="67"/>
                    <a:pt x="7072" y="0"/>
                    <a:pt x="7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332859" y="1599501"/>
              <a:ext cx="219528" cy="523012"/>
            </a:xfrm>
            <a:custGeom>
              <a:rect b="b" l="l" r="r" t="t"/>
              <a:pathLst>
                <a:path extrusionOk="0" h="24682" w="10360">
                  <a:moveTo>
                    <a:pt x="0" y="1"/>
                  </a:moveTo>
                  <a:lnTo>
                    <a:pt x="0" y="34"/>
                  </a:lnTo>
                  <a:cubicBezTo>
                    <a:pt x="2902" y="501"/>
                    <a:pt x="3336" y="4104"/>
                    <a:pt x="4437" y="6539"/>
                  </a:cubicBezTo>
                  <a:cubicBezTo>
                    <a:pt x="4770" y="7339"/>
                    <a:pt x="5304" y="8073"/>
                    <a:pt x="6005" y="8640"/>
                  </a:cubicBezTo>
                  <a:cubicBezTo>
                    <a:pt x="7072" y="9474"/>
                    <a:pt x="8273" y="9674"/>
                    <a:pt x="8973" y="11109"/>
                  </a:cubicBezTo>
                  <a:cubicBezTo>
                    <a:pt x="9541" y="12476"/>
                    <a:pt x="9641" y="14011"/>
                    <a:pt x="9240" y="15445"/>
                  </a:cubicBezTo>
                  <a:cubicBezTo>
                    <a:pt x="8907" y="16713"/>
                    <a:pt x="8206" y="17814"/>
                    <a:pt x="7906" y="19081"/>
                  </a:cubicBezTo>
                  <a:cubicBezTo>
                    <a:pt x="7706" y="19782"/>
                    <a:pt x="7806" y="20549"/>
                    <a:pt x="8206" y="21183"/>
                  </a:cubicBezTo>
                  <a:cubicBezTo>
                    <a:pt x="8573" y="21650"/>
                    <a:pt x="9074" y="21950"/>
                    <a:pt x="9440" y="22417"/>
                  </a:cubicBezTo>
                  <a:cubicBezTo>
                    <a:pt x="9907" y="23084"/>
                    <a:pt x="10174" y="23851"/>
                    <a:pt x="10241" y="24618"/>
                  </a:cubicBezTo>
                  <a:cubicBezTo>
                    <a:pt x="10241" y="24664"/>
                    <a:pt x="10268" y="24682"/>
                    <a:pt x="10295" y="24682"/>
                  </a:cubicBezTo>
                  <a:cubicBezTo>
                    <a:pt x="10328" y="24682"/>
                    <a:pt x="10359" y="24655"/>
                    <a:pt x="10341" y="24618"/>
                  </a:cubicBezTo>
                  <a:cubicBezTo>
                    <a:pt x="10308" y="23651"/>
                    <a:pt x="9941" y="22750"/>
                    <a:pt x="9307" y="22050"/>
                  </a:cubicBezTo>
                  <a:cubicBezTo>
                    <a:pt x="8607" y="21283"/>
                    <a:pt x="7773" y="20749"/>
                    <a:pt x="7973" y="19448"/>
                  </a:cubicBezTo>
                  <a:cubicBezTo>
                    <a:pt x="8073" y="18547"/>
                    <a:pt x="8607" y="17713"/>
                    <a:pt x="8940" y="16880"/>
                  </a:cubicBezTo>
                  <a:cubicBezTo>
                    <a:pt x="9774" y="14811"/>
                    <a:pt x="10074" y="12310"/>
                    <a:pt x="8807" y="10408"/>
                  </a:cubicBezTo>
                  <a:cubicBezTo>
                    <a:pt x="8073" y="9341"/>
                    <a:pt x="7039" y="9174"/>
                    <a:pt x="6105" y="8440"/>
                  </a:cubicBezTo>
                  <a:cubicBezTo>
                    <a:pt x="4971" y="7573"/>
                    <a:pt x="4437" y="6072"/>
                    <a:pt x="3937" y="4671"/>
                  </a:cubicBezTo>
                  <a:cubicBezTo>
                    <a:pt x="3169" y="2569"/>
                    <a:pt x="2269" y="2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1245386" y="1942482"/>
              <a:ext cx="807233" cy="372817"/>
            </a:xfrm>
            <a:custGeom>
              <a:rect b="b" l="l" r="r" t="t"/>
              <a:pathLst>
                <a:path extrusionOk="0" h="17594" w="38095">
                  <a:moveTo>
                    <a:pt x="2575" y="1"/>
                  </a:moveTo>
                  <a:cubicBezTo>
                    <a:pt x="1" y="1"/>
                    <a:pt x="995" y="2932"/>
                    <a:pt x="3528" y="5364"/>
                  </a:cubicBezTo>
                  <a:cubicBezTo>
                    <a:pt x="9759" y="11369"/>
                    <a:pt x="17053" y="17593"/>
                    <a:pt x="20842" y="17593"/>
                  </a:cubicBezTo>
                  <a:cubicBezTo>
                    <a:pt x="20968" y="17593"/>
                    <a:pt x="21090" y="17586"/>
                    <a:pt x="21207" y="17572"/>
                  </a:cubicBezTo>
                  <a:cubicBezTo>
                    <a:pt x="24076" y="17239"/>
                    <a:pt x="34483" y="11802"/>
                    <a:pt x="37486" y="5964"/>
                  </a:cubicBezTo>
                  <a:cubicBezTo>
                    <a:pt x="38095" y="4776"/>
                    <a:pt x="29637" y="1363"/>
                    <a:pt x="27680" y="1363"/>
                  </a:cubicBezTo>
                  <a:cubicBezTo>
                    <a:pt x="27494" y="1363"/>
                    <a:pt x="27367" y="1394"/>
                    <a:pt x="27312" y="1461"/>
                  </a:cubicBezTo>
                  <a:cubicBezTo>
                    <a:pt x="25465" y="3728"/>
                    <a:pt x="19780" y="6940"/>
                    <a:pt x="19026" y="6940"/>
                  </a:cubicBezTo>
                  <a:cubicBezTo>
                    <a:pt x="19004" y="6940"/>
                    <a:pt x="18986" y="6937"/>
                    <a:pt x="18972" y="6931"/>
                  </a:cubicBezTo>
                  <a:cubicBezTo>
                    <a:pt x="18372" y="6665"/>
                    <a:pt x="11100" y="3129"/>
                    <a:pt x="6163" y="994"/>
                  </a:cubicBezTo>
                  <a:cubicBezTo>
                    <a:pt x="4565" y="295"/>
                    <a:pt x="3391" y="1"/>
                    <a:pt x="257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1805184" y="1822928"/>
              <a:ext cx="294922" cy="333340"/>
            </a:xfrm>
            <a:custGeom>
              <a:rect b="b" l="l" r="r" t="t"/>
              <a:pathLst>
                <a:path extrusionOk="0" h="15731" w="13918">
                  <a:moveTo>
                    <a:pt x="7052" y="1"/>
                  </a:moveTo>
                  <a:cubicBezTo>
                    <a:pt x="6938" y="1"/>
                    <a:pt x="6831" y="21"/>
                    <a:pt x="6731" y="64"/>
                  </a:cubicBezTo>
                  <a:cubicBezTo>
                    <a:pt x="4596" y="932"/>
                    <a:pt x="460" y="7303"/>
                    <a:pt x="226" y="8570"/>
                  </a:cubicBezTo>
                  <a:cubicBezTo>
                    <a:pt x="1" y="9828"/>
                    <a:pt x="5230" y="15730"/>
                    <a:pt x="6664" y="15730"/>
                  </a:cubicBezTo>
                  <a:cubicBezTo>
                    <a:pt x="6713" y="15730"/>
                    <a:pt x="6758" y="15723"/>
                    <a:pt x="6798" y="15709"/>
                  </a:cubicBezTo>
                  <a:cubicBezTo>
                    <a:pt x="7999" y="15309"/>
                    <a:pt x="11801" y="12140"/>
                    <a:pt x="12869" y="10172"/>
                  </a:cubicBezTo>
                  <a:cubicBezTo>
                    <a:pt x="13917" y="8202"/>
                    <a:pt x="9308" y="1"/>
                    <a:pt x="7052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1788761" y="1747237"/>
              <a:ext cx="130785" cy="246630"/>
            </a:xfrm>
            <a:custGeom>
              <a:rect b="b" l="l" r="r" t="t"/>
              <a:pathLst>
                <a:path extrusionOk="0" h="11639" w="6172">
                  <a:moveTo>
                    <a:pt x="1396" y="1"/>
                  </a:moveTo>
                  <a:cubicBezTo>
                    <a:pt x="1309" y="1"/>
                    <a:pt x="1222" y="11"/>
                    <a:pt x="1135" y="34"/>
                  </a:cubicBezTo>
                  <a:cubicBezTo>
                    <a:pt x="1" y="301"/>
                    <a:pt x="935" y="3403"/>
                    <a:pt x="1368" y="5538"/>
                  </a:cubicBezTo>
                  <a:cubicBezTo>
                    <a:pt x="1669" y="7306"/>
                    <a:pt x="1735" y="9140"/>
                    <a:pt x="1502" y="10942"/>
                  </a:cubicBezTo>
                  <a:cubicBezTo>
                    <a:pt x="1951" y="11390"/>
                    <a:pt x="2550" y="11638"/>
                    <a:pt x="3169" y="11638"/>
                  </a:cubicBezTo>
                  <a:cubicBezTo>
                    <a:pt x="3425" y="11638"/>
                    <a:pt x="3684" y="11596"/>
                    <a:pt x="3937" y="11509"/>
                  </a:cubicBezTo>
                  <a:cubicBezTo>
                    <a:pt x="6172" y="10741"/>
                    <a:pt x="5738" y="7172"/>
                    <a:pt x="5738" y="7172"/>
                  </a:cubicBezTo>
                  <a:cubicBezTo>
                    <a:pt x="5738" y="7172"/>
                    <a:pt x="3636" y="1"/>
                    <a:pt x="139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1877272" y="1707782"/>
              <a:ext cx="244427" cy="338934"/>
            </a:xfrm>
            <a:custGeom>
              <a:rect b="b" l="l" r="r" t="t"/>
              <a:pathLst>
                <a:path extrusionOk="0" h="15995" w="11535">
                  <a:moveTo>
                    <a:pt x="9992" y="0"/>
                  </a:moveTo>
                  <a:cubicBezTo>
                    <a:pt x="7714" y="0"/>
                    <a:pt x="1566" y="6168"/>
                    <a:pt x="561" y="6168"/>
                  </a:cubicBezTo>
                  <a:cubicBezTo>
                    <a:pt x="549" y="6168"/>
                    <a:pt x="538" y="6167"/>
                    <a:pt x="527" y="6166"/>
                  </a:cubicBezTo>
                  <a:cubicBezTo>
                    <a:pt x="502" y="6161"/>
                    <a:pt x="478" y="6159"/>
                    <a:pt x="456" y="6159"/>
                  </a:cubicBezTo>
                  <a:cubicBezTo>
                    <a:pt x="0" y="6159"/>
                    <a:pt x="73" y="7087"/>
                    <a:pt x="327" y="7500"/>
                  </a:cubicBezTo>
                  <a:cubicBezTo>
                    <a:pt x="624" y="7969"/>
                    <a:pt x="958" y="8094"/>
                    <a:pt x="1229" y="8094"/>
                  </a:cubicBezTo>
                  <a:cubicBezTo>
                    <a:pt x="1535" y="8094"/>
                    <a:pt x="1761" y="7934"/>
                    <a:pt x="1761" y="7933"/>
                  </a:cubicBezTo>
                  <a:lnTo>
                    <a:pt x="1761" y="7933"/>
                  </a:lnTo>
                  <a:cubicBezTo>
                    <a:pt x="1761" y="7934"/>
                    <a:pt x="27" y="9501"/>
                    <a:pt x="560" y="10702"/>
                  </a:cubicBezTo>
                  <a:cubicBezTo>
                    <a:pt x="758" y="11147"/>
                    <a:pt x="1102" y="11290"/>
                    <a:pt x="1464" y="11290"/>
                  </a:cubicBezTo>
                  <a:cubicBezTo>
                    <a:pt x="2079" y="11290"/>
                    <a:pt x="2745" y="10878"/>
                    <a:pt x="2829" y="10836"/>
                  </a:cubicBezTo>
                  <a:lnTo>
                    <a:pt x="2829" y="10836"/>
                  </a:lnTo>
                  <a:cubicBezTo>
                    <a:pt x="2729" y="10936"/>
                    <a:pt x="1194" y="12370"/>
                    <a:pt x="1828" y="13537"/>
                  </a:cubicBezTo>
                  <a:cubicBezTo>
                    <a:pt x="2044" y="13916"/>
                    <a:pt x="2348" y="14046"/>
                    <a:pt x="2664" y="14046"/>
                  </a:cubicBezTo>
                  <a:cubicBezTo>
                    <a:pt x="3321" y="14046"/>
                    <a:pt x="4029" y="13483"/>
                    <a:pt x="4096" y="13437"/>
                  </a:cubicBezTo>
                  <a:lnTo>
                    <a:pt x="4096" y="13437"/>
                  </a:lnTo>
                  <a:cubicBezTo>
                    <a:pt x="4030" y="13537"/>
                    <a:pt x="3262" y="14938"/>
                    <a:pt x="3930" y="15706"/>
                  </a:cubicBezTo>
                  <a:cubicBezTo>
                    <a:pt x="4116" y="15908"/>
                    <a:pt x="4325" y="15994"/>
                    <a:pt x="4549" y="15994"/>
                  </a:cubicBezTo>
                  <a:cubicBezTo>
                    <a:pt x="5767" y="15994"/>
                    <a:pt x="7450" y="13457"/>
                    <a:pt x="8633" y="13204"/>
                  </a:cubicBezTo>
                  <a:cubicBezTo>
                    <a:pt x="8633" y="13204"/>
                    <a:pt x="9433" y="15539"/>
                    <a:pt x="9467" y="15572"/>
                  </a:cubicBezTo>
                  <a:cubicBezTo>
                    <a:pt x="9467" y="15572"/>
                    <a:pt x="11535" y="12270"/>
                    <a:pt x="11001" y="10402"/>
                  </a:cubicBezTo>
                  <a:cubicBezTo>
                    <a:pt x="10873" y="9857"/>
                    <a:pt x="10375" y="9466"/>
                    <a:pt x="9833" y="9466"/>
                  </a:cubicBezTo>
                  <a:cubicBezTo>
                    <a:pt x="9811" y="9466"/>
                    <a:pt x="9789" y="9467"/>
                    <a:pt x="9767" y="9468"/>
                  </a:cubicBezTo>
                  <a:cubicBezTo>
                    <a:pt x="9767" y="9468"/>
                    <a:pt x="10534" y="8467"/>
                    <a:pt x="10067" y="7533"/>
                  </a:cubicBezTo>
                  <a:cubicBezTo>
                    <a:pt x="9800" y="7066"/>
                    <a:pt x="8800" y="7033"/>
                    <a:pt x="8800" y="7033"/>
                  </a:cubicBezTo>
                  <a:cubicBezTo>
                    <a:pt x="9133" y="6566"/>
                    <a:pt x="9200" y="5932"/>
                    <a:pt x="8900" y="5432"/>
                  </a:cubicBezTo>
                  <a:cubicBezTo>
                    <a:pt x="8646" y="4950"/>
                    <a:pt x="8046" y="4892"/>
                    <a:pt x="7772" y="4892"/>
                  </a:cubicBezTo>
                  <a:cubicBezTo>
                    <a:pt x="7686" y="4892"/>
                    <a:pt x="7632" y="4898"/>
                    <a:pt x="7632" y="4898"/>
                  </a:cubicBezTo>
                  <a:cubicBezTo>
                    <a:pt x="7632" y="4898"/>
                    <a:pt x="11435" y="1395"/>
                    <a:pt x="10634" y="295"/>
                  </a:cubicBezTo>
                  <a:cubicBezTo>
                    <a:pt x="10488" y="91"/>
                    <a:pt x="10268" y="0"/>
                    <a:pt x="9992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911176" y="1810150"/>
              <a:ext cx="124301" cy="73720"/>
            </a:xfrm>
            <a:custGeom>
              <a:rect b="b" l="l" r="r" t="t"/>
              <a:pathLst>
                <a:path extrusionOk="0" h="3479" w="5866">
                  <a:moveTo>
                    <a:pt x="5865" y="0"/>
                  </a:moveTo>
                  <a:cubicBezTo>
                    <a:pt x="3664" y="434"/>
                    <a:pt x="1662" y="1535"/>
                    <a:pt x="95" y="3136"/>
                  </a:cubicBezTo>
                  <a:cubicBezTo>
                    <a:pt x="34" y="3197"/>
                    <a:pt x="1" y="3478"/>
                    <a:pt x="46" y="3478"/>
                  </a:cubicBezTo>
                  <a:cubicBezTo>
                    <a:pt x="50" y="3478"/>
                    <a:pt x="55" y="3475"/>
                    <a:pt x="61" y="3469"/>
                  </a:cubicBezTo>
                  <a:cubicBezTo>
                    <a:pt x="1496" y="2102"/>
                    <a:pt x="3731" y="834"/>
                    <a:pt x="5865" y="34"/>
                  </a:cubicBezTo>
                  <a:lnTo>
                    <a:pt x="5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934739" y="1855391"/>
              <a:ext cx="130424" cy="84188"/>
            </a:xfrm>
            <a:custGeom>
              <a:rect b="b" l="l" r="r" t="t"/>
              <a:pathLst>
                <a:path extrusionOk="0" h="3973" w="6155">
                  <a:moveTo>
                    <a:pt x="6154" y="0"/>
                  </a:moveTo>
                  <a:cubicBezTo>
                    <a:pt x="3719" y="534"/>
                    <a:pt x="1551" y="1868"/>
                    <a:pt x="50" y="3836"/>
                  </a:cubicBezTo>
                  <a:cubicBezTo>
                    <a:pt x="0" y="3886"/>
                    <a:pt x="6" y="3972"/>
                    <a:pt x="40" y="3972"/>
                  </a:cubicBezTo>
                  <a:cubicBezTo>
                    <a:pt x="51" y="3972"/>
                    <a:pt x="66" y="3962"/>
                    <a:pt x="83" y="3936"/>
                  </a:cubicBezTo>
                  <a:cubicBezTo>
                    <a:pt x="1184" y="2669"/>
                    <a:pt x="4220" y="767"/>
                    <a:pt x="6154" y="67"/>
                  </a:cubicBezTo>
                  <a:cubicBezTo>
                    <a:pt x="6154" y="67"/>
                    <a:pt x="6154" y="0"/>
                    <a:pt x="6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1961418" y="1907688"/>
              <a:ext cx="121419" cy="88659"/>
            </a:xfrm>
            <a:custGeom>
              <a:rect b="b" l="l" r="r" t="t"/>
              <a:pathLst>
                <a:path extrusionOk="0" h="4184" w="5730">
                  <a:moveTo>
                    <a:pt x="5696" y="1"/>
                  </a:moveTo>
                  <a:cubicBezTo>
                    <a:pt x="4495" y="167"/>
                    <a:pt x="3161" y="935"/>
                    <a:pt x="2193" y="1635"/>
                  </a:cubicBezTo>
                  <a:cubicBezTo>
                    <a:pt x="1259" y="2269"/>
                    <a:pt x="526" y="3103"/>
                    <a:pt x="25" y="4103"/>
                  </a:cubicBezTo>
                  <a:cubicBezTo>
                    <a:pt x="1" y="4152"/>
                    <a:pt x="12" y="4183"/>
                    <a:pt x="33" y="4183"/>
                  </a:cubicBezTo>
                  <a:cubicBezTo>
                    <a:pt x="41" y="4183"/>
                    <a:pt x="50" y="4179"/>
                    <a:pt x="59" y="4170"/>
                  </a:cubicBezTo>
                  <a:cubicBezTo>
                    <a:pt x="1560" y="2269"/>
                    <a:pt x="3528" y="1035"/>
                    <a:pt x="5696" y="34"/>
                  </a:cubicBezTo>
                  <a:cubicBezTo>
                    <a:pt x="5729" y="34"/>
                    <a:pt x="5696" y="1"/>
                    <a:pt x="5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870046" y="1875882"/>
              <a:ext cx="190159" cy="173186"/>
            </a:xfrm>
            <a:custGeom>
              <a:rect b="b" l="l" r="r" t="t"/>
              <a:pathLst>
                <a:path extrusionOk="0" h="8173" w="8974">
                  <a:moveTo>
                    <a:pt x="2069" y="0"/>
                  </a:moveTo>
                  <a:cubicBezTo>
                    <a:pt x="1735" y="301"/>
                    <a:pt x="1" y="2035"/>
                    <a:pt x="768" y="3069"/>
                  </a:cubicBezTo>
                  <a:cubicBezTo>
                    <a:pt x="1079" y="3396"/>
                    <a:pt x="1469" y="3505"/>
                    <a:pt x="1841" y="3505"/>
                  </a:cubicBezTo>
                  <a:cubicBezTo>
                    <a:pt x="2008" y="3505"/>
                    <a:pt x="2171" y="3483"/>
                    <a:pt x="2322" y="3448"/>
                  </a:cubicBezTo>
                  <a:lnTo>
                    <a:pt x="2322" y="3448"/>
                  </a:lnTo>
                  <a:cubicBezTo>
                    <a:pt x="2168" y="3691"/>
                    <a:pt x="2034" y="3947"/>
                    <a:pt x="1936" y="4203"/>
                  </a:cubicBezTo>
                  <a:cubicBezTo>
                    <a:pt x="1735" y="4670"/>
                    <a:pt x="1735" y="5204"/>
                    <a:pt x="1936" y="5671"/>
                  </a:cubicBezTo>
                  <a:cubicBezTo>
                    <a:pt x="2069" y="5905"/>
                    <a:pt x="2269" y="6105"/>
                    <a:pt x="2503" y="6238"/>
                  </a:cubicBezTo>
                  <a:cubicBezTo>
                    <a:pt x="2658" y="6327"/>
                    <a:pt x="2829" y="6372"/>
                    <a:pt x="3014" y="6372"/>
                  </a:cubicBezTo>
                  <a:cubicBezTo>
                    <a:pt x="3107" y="6372"/>
                    <a:pt x="3203" y="6361"/>
                    <a:pt x="3303" y="6338"/>
                  </a:cubicBezTo>
                  <a:cubicBezTo>
                    <a:pt x="3536" y="6272"/>
                    <a:pt x="3761" y="6180"/>
                    <a:pt x="3974" y="6059"/>
                  </a:cubicBezTo>
                  <a:lnTo>
                    <a:pt x="3974" y="6059"/>
                  </a:lnTo>
                  <a:cubicBezTo>
                    <a:pt x="3936" y="6164"/>
                    <a:pt x="3901" y="6268"/>
                    <a:pt x="3870" y="6372"/>
                  </a:cubicBezTo>
                  <a:cubicBezTo>
                    <a:pt x="3770" y="6739"/>
                    <a:pt x="3770" y="7139"/>
                    <a:pt x="3904" y="7472"/>
                  </a:cubicBezTo>
                  <a:cubicBezTo>
                    <a:pt x="4037" y="7873"/>
                    <a:pt x="4404" y="8140"/>
                    <a:pt x="4804" y="8173"/>
                  </a:cubicBezTo>
                  <a:cubicBezTo>
                    <a:pt x="5171" y="8173"/>
                    <a:pt x="5538" y="8040"/>
                    <a:pt x="5838" y="7806"/>
                  </a:cubicBezTo>
                  <a:cubicBezTo>
                    <a:pt x="6405" y="7439"/>
                    <a:pt x="6939" y="6972"/>
                    <a:pt x="7406" y="6505"/>
                  </a:cubicBezTo>
                  <a:cubicBezTo>
                    <a:pt x="7640" y="6272"/>
                    <a:pt x="7906" y="6038"/>
                    <a:pt x="8140" y="5805"/>
                  </a:cubicBezTo>
                  <a:cubicBezTo>
                    <a:pt x="8373" y="5571"/>
                    <a:pt x="8674" y="5371"/>
                    <a:pt x="8974" y="5238"/>
                  </a:cubicBezTo>
                  <a:lnTo>
                    <a:pt x="8974" y="5238"/>
                  </a:lnTo>
                  <a:cubicBezTo>
                    <a:pt x="8640" y="5338"/>
                    <a:pt x="8340" y="5504"/>
                    <a:pt x="8073" y="5738"/>
                  </a:cubicBezTo>
                  <a:cubicBezTo>
                    <a:pt x="7806" y="5938"/>
                    <a:pt x="7540" y="6138"/>
                    <a:pt x="7306" y="6372"/>
                  </a:cubicBezTo>
                  <a:cubicBezTo>
                    <a:pt x="6806" y="6805"/>
                    <a:pt x="6272" y="7206"/>
                    <a:pt x="5705" y="7573"/>
                  </a:cubicBezTo>
                  <a:cubicBezTo>
                    <a:pt x="5438" y="7739"/>
                    <a:pt x="5138" y="7839"/>
                    <a:pt x="4838" y="7839"/>
                  </a:cubicBezTo>
                  <a:cubicBezTo>
                    <a:pt x="4537" y="7806"/>
                    <a:pt x="4304" y="7639"/>
                    <a:pt x="4237" y="7372"/>
                  </a:cubicBezTo>
                  <a:cubicBezTo>
                    <a:pt x="4137" y="7072"/>
                    <a:pt x="4137" y="6772"/>
                    <a:pt x="4237" y="6472"/>
                  </a:cubicBezTo>
                  <a:cubicBezTo>
                    <a:pt x="4304" y="6172"/>
                    <a:pt x="4437" y="5871"/>
                    <a:pt x="4604" y="5571"/>
                  </a:cubicBezTo>
                  <a:lnTo>
                    <a:pt x="5138" y="4570"/>
                  </a:lnTo>
                  <a:lnTo>
                    <a:pt x="4271" y="5338"/>
                  </a:lnTo>
                  <a:cubicBezTo>
                    <a:pt x="3970" y="5638"/>
                    <a:pt x="3603" y="5838"/>
                    <a:pt x="3203" y="5938"/>
                  </a:cubicBezTo>
                  <a:cubicBezTo>
                    <a:pt x="3139" y="5956"/>
                    <a:pt x="3074" y="5964"/>
                    <a:pt x="3009" y="5964"/>
                  </a:cubicBezTo>
                  <a:cubicBezTo>
                    <a:pt x="2703" y="5964"/>
                    <a:pt x="2407" y="5780"/>
                    <a:pt x="2269" y="5504"/>
                  </a:cubicBezTo>
                  <a:cubicBezTo>
                    <a:pt x="2102" y="5137"/>
                    <a:pt x="2102" y="4704"/>
                    <a:pt x="2269" y="4337"/>
                  </a:cubicBezTo>
                  <a:cubicBezTo>
                    <a:pt x="2436" y="3937"/>
                    <a:pt x="2636" y="3536"/>
                    <a:pt x="2936" y="3203"/>
                  </a:cubicBezTo>
                  <a:lnTo>
                    <a:pt x="3537" y="2436"/>
                  </a:lnTo>
                  <a:lnTo>
                    <a:pt x="2703" y="2936"/>
                  </a:lnTo>
                  <a:cubicBezTo>
                    <a:pt x="2532" y="3038"/>
                    <a:pt x="2204" y="3132"/>
                    <a:pt x="1875" y="3132"/>
                  </a:cubicBezTo>
                  <a:cubicBezTo>
                    <a:pt x="1562" y="3132"/>
                    <a:pt x="1247" y="3047"/>
                    <a:pt x="1068" y="2802"/>
                  </a:cubicBezTo>
                  <a:cubicBezTo>
                    <a:pt x="601" y="2202"/>
                    <a:pt x="1602" y="868"/>
                    <a:pt x="2202" y="167"/>
                  </a:cubicBezTo>
                  <a:cubicBezTo>
                    <a:pt x="2269" y="101"/>
                    <a:pt x="2002" y="67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240322" y="1939176"/>
              <a:ext cx="740018" cy="382967"/>
            </a:xfrm>
            <a:custGeom>
              <a:rect b="b" l="l" r="r" t="t"/>
              <a:pathLst>
                <a:path extrusionOk="0" h="18073" w="34923">
                  <a:moveTo>
                    <a:pt x="2851" y="1"/>
                  </a:moveTo>
                  <a:cubicBezTo>
                    <a:pt x="881" y="1"/>
                    <a:pt x="0" y="1385"/>
                    <a:pt x="3100" y="5019"/>
                  </a:cubicBezTo>
                  <a:cubicBezTo>
                    <a:pt x="7603" y="10323"/>
                    <a:pt x="16843" y="17795"/>
                    <a:pt x="20812" y="18062"/>
                  </a:cubicBezTo>
                  <a:cubicBezTo>
                    <a:pt x="20904" y="18069"/>
                    <a:pt x="20998" y="18072"/>
                    <a:pt x="21096" y="18072"/>
                  </a:cubicBezTo>
                  <a:cubicBezTo>
                    <a:pt x="25243" y="18072"/>
                    <a:pt x="34923" y="11991"/>
                    <a:pt x="34923" y="11991"/>
                  </a:cubicBezTo>
                  <a:lnTo>
                    <a:pt x="26483" y="2317"/>
                  </a:lnTo>
                  <a:cubicBezTo>
                    <a:pt x="26483" y="2317"/>
                    <a:pt x="19545" y="6720"/>
                    <a:pt x="19278" y="6754"/>
                  </a:cubicBezTo>
                  <a:cubicBezTo>
                    <a:pt x="19011" y="6754"/>
                    <a:pt x="9705" y="2617"/>
                    <a:pt x="6235" y="916"/>
                  </a:cubicBezTo>
                  <a:cubicBezTo>
                    <a:pt x="5074" y="341"/>
                    <a:pt x="3829" y="1"/>
                    <a:pt x="2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289038" y="1946572"/>
              <a:ext cx="619214" cy="366163"/>
            </a:xfrm>
            <a:custGeom>
              <a:rect b="b" l="l" r="r" t="t"/>
              <a:pathLst>
                <a:path extrusionOk="0" h="17280" w="29222">
                  <a:moveTo>
                    <a:pt x="2569" y="0"/>
                  </a:moveTo>
                  <a:cubicBezTo>
                    <a:pt x="2569" y="200"/>
                    <a:pt x="2569" y="400"/>
                    <a:pt x="2602" y="567"/>
                  </a:cubicBezTo>
                  <a:cubicBezTo>
                    <a:pt x="2635" y="901"/>
                    <a:pt x="2702" y="1234"/>
                    <a:pt x="2836" y="1535"/>
                  </a:cubicBezTo>
                  <a:cubicBezTo>
                    <a:pt x="2869" y="1201"/>
                    <a:pt x="2869" y="867"/>
                    <a:pt x="2802" y="534"/>
                  </a:cubicBezTo>
                  <a:cubicBezTo>
                    <a:pt x="2769" y="367"/>
                    <a:pt x="2736" y="200"/>
                    <a:pt x="2702" y="67"/>
                  </a:cubicBezTo>
                  <a:lnTo>
                    <a:pt x="2569" y="0"/>
                  </a:lnTo>
                  <a:close/>
                  <a:moveTo>
                    <a:pt x="0" y="2669"/>
                  </a:moveTo>
                  <a:lnTo>
                    <a:pt x="0" y="2669"/>
                  </a:lnTo>
                  <a:cubicBezTo>
                    <a:pt x="234" y="2936"/>
                    <a:pt x="467" y="3169"/>
                    <a:pt x="734" y="3369"/>
                  </a:cubicBezTo>
                  <a:cubicBezTo>
                    <a:pt x="1001" y="3536"/>
                    <a:pt x="1268" y="3736"/>
                    <a:pt x="1568" y="3870"/>
                  </a:cubicBezTo>
                  <a:cubicBezTo>
                    <a:pt x="1335" y="3603"/>
                    <a:pt x="1101" y="3369"/>
                    <a:pt x="834" y="3169"/>
                  </a:cubicBezTo>
                  <a:cubicBezTo>
                    <a:pt x="567" y="2969"/>
                    <a:pt x="300" y="2802"/>
                    <a:pt x="0" y="2669"/>
                  </a:cubicBezTo>
                  <a:close/>
                  <a:moveTo>
                    <a:pt x="23817" y="2669"/>
                  </a:moveTo>
                  <a:lnTo>
                    <a:pt x="23817" y="2669"/>
                  </a:lnTo>
                  <a:cubicBezTo>
                    <a:pt x="24051" y="2936"/>
                    <a:pt x="24284" y="3169"/>
                    <a:pt x="24551" y="3336"/>
                  </a:cubicBezTo>
                  <a:cubicBezTo>
                    <a:pt x="24785" y="3536"/>
                    <a:pt x="25085" y="3736"/>
                    <a:pt x="25385" y="3870"/>
                  </a:cubicBezTo>
                  <a:cubicBezTo>
                    <a:pt x="25152" y="3603"/>
                    <a:pt x="24918" y="3369"/>
                    <a:pt x="24651" y="3202"/>
                  </a:cubicBezTo>
                  <a:cubicBezTo>
                    <a:pt x="24384" y="2969"/>
                    <a:pt x="24117" y="2802"/>
                    <a:pt x="23817" y="2669"/>
                  </a:cubicBezTo>
                  <a:close/>
                  <a:moveTo>
                    <a:pt x="6705" y="3636"/>
                  </a:moveTo>
                  <a:cubicBezTo>
                    <a:pt x="6245" y="4034"/>
                    <a:pt x="5870" y="4517"/>
                    <a:pt x="5605" y="5058"/>
                  </a:cubicBezTo>
                  <a:lnTo>
                    <a:pt x="5605" y="5058"/>
                  </a:lnTo>
                  <a:cubicBezTo>
                    <a:pt x="5831" y="4877"/>
                    <a:pt x="6030" y="4674"/>
                    <a:pt x="6205" y="4470"/>
                  </a:cubicBezTo>
                  <a:cubicBezTo>
                    <a:pt x="6405" y="4203"/>
                    <a:pt x="6572" y="3903"/>
                    <a:pt x="6705" y="3636"/>
                  </a:cubicBezTo>
                  <a:close/>
                  <a:moveTo>
                    <a:pt x="5605" y="5058"/>
                  </a:moveTo>
                  <a:cubicBezTo>
                    <a:pt x="5572" y="5085"/>
                    <a:pt x="5538" y="5111"/>
                    <a:pt x="5504" y="5137"/>
                  </a:cubicBezTo>
                  <a:lnTo>
                    <a:pt x="5538" y="5204"/>
                  </a:lnTo>
                  <a:cubicBezTo>
                    <a:pt x="5559" y="5155"/>
                    <a:pt x="5582" y="5106"/>
                    <a:pt x="5605" y="5058"/>
                  </a:cubicBezTo>
                  <a:close/>
                  <a:moveTo>
                    <a:pt x="20782" y="4537"/>
                  </a:moveTo>
                  <a:cubicBezTo>
                    <a:pt x="20748" y="4837"/>
                    <a:pt x="20748" y="5171"/>
                    <a:pt x="20815" y="5504"/>
                  </a:cubicBezTo>
                  <a:cubicBezTo>
                    <a:pt x="20848" y="5838"/>
                    <a:pt x="20915" y="6171"/>
                    <a:pt x="21049" y="6472"/>
                  </a:cubicBezTo>
                  <a:cubicBezTo>
                    <a:pt x="21082" y="5804"/>
                    <a:pt x="20982" y="5137"/>
                    <a:pt x="20782" y="4537"/>
                  </a:cubicBezTo>
                  <a:close/>
                  <a:moveTo>
                    <a:pt x="28287" y="6638"/>
                  </a:moveTo>
                  <a:cubicBezTo>
                    <a:pt x="28154" y="6672"/>
                    <a:pt x="28054" y="6705"/>
                    <a:pt x="27954" y="6738"/>
                  </a:cubicBezTo>
                  <a:lnTo>
                    <a:pt x="28387" y="6738"/>
                  </a:lnTo>
                  <a:lnTo>
                    <a:pt x="28287" y="6638"/>
                  </a:lnTo>
                  <a:close/>
                  <a:moveTo>
                    <a:pt x="10508" y="5938"/>
                  </a:moveTo>
                  <a:cubicBezTo>
                    <a:pt x="10975" y="6405"/>
                    <a:pt x="11475" y="6805"/>
                    <a:pt x="12076" y="7105"/>
                  </a:cubicBezTo>
                  <a:cubicBezTo>
                    <a:pt x="11875" y="6838"/>
                    <a:pt x="11642" y="6638"/>
                    <a:pt x="11375" y="6438"/>
                  </a:cubicBezTo>
                  <a:cubicBezTo>
                    <a:pt x="11108" y="6238"/>
                    <a:pt x="10841" y="6071"/>
                    <a:pt x="10508" y="5938"/>
                  </a:cubicBezTo>
                  <a:close/>
                  <a:moveTo>
                    <a:pt x="16953" y="7959"/>
                  </a:moveTo>
                  <a:cubicBezTo>
                    <a:pt x="16717" y="7959"/>
                    <a:pt x="16481" y="7982"/>
                    <a:pt x="16245" y="8006"/>
                  </a:cubicBezTo>
                  <a:cubicBezTo>
                    <a:pt x="15912" y="8039"/>
                    <a:pt x="15578" y="8139"/>
                    <a:pt x="15278" y="8239"/>
                  </a:cubicBezTo>
                  <a:lnTo>
                    <a:pt x="15311" y="8239"/>
                  </a:lnTo>
                  <a:cubicBezTo>
                    <a:pt x="15441" y="8253"/>
                    <a:pt x="15571" y="8260"/>
                    <a:pt x="15703" y="8260"/>
                  </a:cubicBezTo>
                  <a:cubicBezTo>
                    <a:pt x="16216" y="8260"/>
                    <a:pt x="16741" y="8158"/>
                    <a:pt x="17246" y="7973"/>
                  </a:cubicBezTo>
                  <a:cubicBezTo>
                    <a:pt x="17148" y="7963"/>
                    <a:pt x="17050" y="7959"/>
                    <a:pt x="16953" y="7959"/>
                  </a:cubicBezTo>
                  <a:close/>
                  <a:moveTo>
                    <a:pt x="24785" y="8740"/>
                  </a:moveTo>
                  <a:lnTo>
                    <a:pt x="24785" y="8740"/>
                  </a:lnTo>
                  <a:cubicBezTo>
                    <a:pt x="24518" y="8940"/>
                    <a:pt x="24284" y="9207"/>
                    <a:pt x="24117" y="9474"/>
                  </a:cubicBezTo>
                  <a:cubicBezTo>
                    <a:pt x="23917" y="9707"/>
                    <a:pt x="23717" y="10007"/>
                    <a:pt x="23584" y="10308"/>
                  </a:cubicBezTo>
                  <a:cubicBezTo>
                    <a:pt x="23851" y="10074"/>
                    <a:pt x="24084" y="9841"/>
                    <a:pt x="24251" y="9574"/>
                  </a:cubicBezTo>
                  <a:cubicBezTo>
                    <a:pt x="24451" y="9307"/>
                    <a:pt x="24651" y="9040"/>
                    <a:pt x="24785" y="8740"/>
                  </a:cubicBezTo>
                  <a:close/>
                  <a:moveTo>
                    <a:pt x="8406" y="9207"/>
                  </a:moveTo>
                  <a:lnTo>
                    <a:pt x="8406" y="9207"/>
                  </a:lnTo>
                  <a:cubicBezTo>
                    <a:pt x="8373" y="9540"/>
                    <a:pt x="8373" y="9874"/>
                    <a:pt x="8440" y="10208"/>
                  </a:cubicBezTo>
                  <a:cubicBezTo>
                    <a:pt x="8473" y="10508"/>
                    <a:pt x="8573" y="10841"/>
                    <a:pt x="8673" y="11142"/>
                  </a:cubicBezTo>
                  <a:cubicBezTo>
                    <a:pt x="8706" y="10808"/>
                    <a:pt x="8706" y="10474"/>
                    <a:pt x="8640" y="10174"/>
                  </a:cubicBezTo>
                  <a:cubicBezTo>
                    <a:pt x="8606" y="9841"/>
                    <a:pt x="8506" y="9507"/>
                    <a:pt x="8406" y="9207"/>
                  </a:cubicBezTo>
                  <a:close/>
                  <a:moveTo>
                    <a:pt x="19181" y="10808"/>
                  </a:moveTo>
                  <a:lnTo>
                    <a:pt x="19181" y="10808"/>
                  </a:lnTo>
                  <a:cubicBezTo>
                    <a:pt x="19381" y="11075"/>
                    <a:pt x="19614" y="11308"/>
                    <a:pt x="19881" y="11508"/>
                  </a:cubicBezTo>
                  <a:cubicBezTo>
                    <a:pt x="20148" y="11709"/>
                    <a:pt x="20415" y="11875"/>
                    <a:pt x="20715" y="12009"/>
                  </a:cubicBezTo>
                  <a:cubicBezTo>
                    <a:pt x="20515" y="11742"/>
                    <a:pt x="20281" y="11508"/>
                    <a:pt x="20015" y="11342"/>
                  </a:cubicBezTo>
                  <a:cubicBezTo>
                    <a:pt x="19748" y="11142"/>
                    <a:pt x="19481" y="10941"/>
                    <a:pt x="19181" y="10808"/>
                  </a:cubicBezTo>
                  <a:close/>
                  <a:moveTo>
                    <a:pt x="28954" y="10641"/>
                  </a:moveTo>
                  <a:lnTo>
                    <a:pt x="28954" y="10641"/>
                  </a:lnTo>
                  <a:cubicBezTo>
                    <a:pt x="28921" y="10975"/>
                    <a:pt x="28921" y="11275"/>
                    <a:pt x="28988" y="11609"/>
                  </a:cubicBezTo>
                  <a:cubicBezTo>
                    <a:pt x="29021" y="11942"/>
                    <a:pt x="29088" y="12276"/>
                    <a:pt x="29221" y="12576"/>
                  </a:cubicBezTo>
                  <a:cubicBezTo>
                    <a:pt x="29221" y="12242"/>
                    <a:pt x="29221" y="11909"/>
                    <a:pt x="29188" y="11575"/>
                  </a:cubicBezTo>
                  <a:cubicBezTo>
                    <a:pt x="29121" y="11275"/>
                    <a:pt x="29054" y="10941"/>
                    <a:pt x="28954" y="10641"/>
                  </a:cubicBezTo>
                  <a:close/>
                  <a:moveTo>
                    <a:pt x="14144" y="11809"/>
                  </a:moveTo>
                  <a:cubicBezTo>
                    <a:pt x="13658" y="12229"/>
                    <a:pt x="13267" y="12744"/>
                    <a:pt x="12970" y="13322"/>
                  </a:cubicBezTo>
                  <a:lnTo>
                    <a:pt x="12970" y="13322"/>
                  </a:lnTo>
                  <a:cubicBezTo>
                    <a:pt x="13226" y="13125"/>
                    <a:pt x="13449" y="12868"/>
                    <a:pt x="13610" y="12643"/>
                  </a:cubicBezTo>
                  <a:cubicBezTo>
                    <a:pt x="13810" y="12376"/>
                    <a:pt x="14010" y="12076"/>
                    <a:pt x="14144" y="11809"/>
                  </a:cubicBezTo>
                  <a:close/>
                  <a:moveTo>
                    <a:pt x="12970" y="13322"/>
                  </a:moveTo>
                  <a:cubicBezTo>
                    <a:pt x="12961" y="13329"/>
                    <a:pt x="12952" y="13336"/>
                    <a:pt x="12943" y="13343"/>
                  </a:cubicBezTo>
                  <a:lnTo>
                    <a:pt x="12943" y="13376"/>
                  </a:lnTo>
                  <a:cubicBezTo>
                    <a:pt x="12952" y="13358"/>
                    <a:pt x="12961" y="13340"/>
                    <a:pt x="12970" y="13322"/>
                  </a:cubicBezTo>
                  <a:close/>
                  <a:moveTo>
                    <a:pt x="24301" y="14669"/>
                  </a:moveTo>
                  <a:cubicBezTo>
                    <a:pt x="23741" y="14669"/>
                    <a:pt x="23188" y="14748"/>
                    <a:pt x="22683" y="14944"/>
                  </a:cubicBezTo>
                  <a:cubicBezTo>
                    <a:pt x="22807" y="14958"/>
                    <a:pt x="22938" y="14966"/>
                    <a:pt x="23071" y="14966"/>
                  </a:cubicBezTo>
                  <a:cubicBezTo>
                    <a:pt x="23260" y="14966"/>
                    <a:pt x="23455" y="14950"/>
                    <a:pt x="23650" y="14911"/>
                  </a:cubicBezTo>
                  <a:cubicBezTo>
                    <a:pt x="23984" y="14878"/>
                    <a:pt x="24284" y="14811"/>
                    <a:pt x="24618" y="14677"/>
                  </a:cubicBezTo>
                  <a:cubicBezTo>
                    <a:pt x="24512" y="14672"/>
                    <a:pt x="24407" y="14669"/>
                    <a:pt x="24301" y="14669"/>
                  </a:cubicBezTo>
                  <a:close/>
                  <a:moveTo>
                    <a:pt x="17246" y="15345"/>
                  </a:moveTo>
                  <a:lnTo>
                    <a:pt x="17246" y="15345"/>
                  </a:lnTo>
                  <a:cubicBezTo>
                    <a:pt x="17213" y="15678"/>
                    <a:pt x="17213" y="15978"/>
                    <a:pt x="17279" y="16312"/>
                  </a:cubicBezTo>
                  <a:cubicBezTo>
                    <a:pt x="17313" y="16645"/>
                    <a:pt x="17379" y="16979"/>
                    <a:pt x="17513" y="17279"/>
                  </a:cubicBezTo>
                  <a:cubicBezTo>
                    <a:pt x="17546" y="16612"/>
                    <a:pt x="17446" y="15945"/>
                    <a:pt x="17246" y="15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761405" y="2031798"/>
              <a:ext cx="143308" cy="173483"/>
            </a:xfrm>
            <a:custGeom>
              <a:rect b="b" l="l" r="r" t="t"/>
              <a:pathLst>
                <a:path extrusionOk="0" h="8187" w="6763">
                  <a:moveTo>
                    <a:pt x="56" y="1"/>
                  </a:moveTo>
                  <a:cubicBezTo>
                    <a:pt x="27" y="1"/>
                    <a:pt x="1" y="24"/>
                    <a:pt x="24" y="48"/>
                  </a:cubicBezTo>
                  <a:cubicBezTo>
                    <a:pt x="491" y="748"/>
                    <a:pt x="1058" y="1382"/>
                    <a:pt x="1592" y="2049"/>
                  </a:cubicBezTo>
                  <a:cubicBezTo>
                    <a:pt x="2092" y="2716"/>
                    <a:pt x="2693" y="3450"/>
                    <a:pt x="3260" y="4151"/>
                  </a:cubicBezTo>
                  <a:cubicBezTo>
                    <a:pt x="4361" y="5518"/>
                    <a:pt x="5528" y="6853"/>
                    <a:pt x="6696" y="8187"/>
                  </a:cubicBezTo>
                  <a:cubicBezTo>
                    <a:pt x="6729" y="8187"/>
                    <a:pt x="6762" y="8154"/>
                    <a:pt x="6762" y="8120"/>
                  </a:cubicBezTo>
                  <a:cubicBezTo>
                    <a:pt x="5728" y="6719"/>
                    <a:pt x="4661" y="5352"/>
                    <a:pt x="3527" y="3984"/>
                  </a:cubicBezTo>
                  <a:cubicBezTo>
                    <a:pt x="2960" y="3317"/>
                    <a:pt x="2393" y="2650"/>
                    <a:pt x="1825" y="1983"/>
                  </a:cubicBezTo>
                  <a:cubicBezTo>
                    <a:pt x="1258" y="1315"/>
                    <a:pt x="691" y="615"/>
                    <a:pt x="91" y="14"/>
                  </a:cubicBezTo>
                  <a:cubicBezTo>
                    <a:pt x="81" y="5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243797" y="1939494"/>
              <a:ext cx="513179" cy="382628"/>
            </a:xfrm>
            <a:custGeom>
              <a:rect b="b" l="l" r="r" t="t"/>
              <a:pathLst>
                <a:path extrusionOk="0" h="18057" w="24218">
                  <a:moveTo>
                    <a:pt x="2402" y="1"/>
                  </a:moveTo>
                  <a:lnTo>
                    <a:pt x="2402" y="1"/>
                  </a:lnTo>
                  <a:cubicBezTo>
                    <a:pt x="634" y="134"/>
                    <a:pt x="0" y="1535"/>
                    <a:pt x="2936" y="5004"/>
                  </a:cubicBezTo>
                  <a:cubicBezTo>
                    <a:pt x="7439" y="10275"/>
                    <a:pt x="16679" y="17780"/>
                    <a:pt x="20648" y="18047"/>
                  </a:cubicBezTo>
                  <a:cubicBezTo>
                    <a:pt x="20740" y="18054"/>
                    <a:pt x="20835" y="18057"/>
                    <a:pt x="20934" y="18057"/>
                  </a:cubicBezTo>
                  <a:cubicBezTo>
                    <a:pt x="21808" y="18057"/>
                    <a:pt x="22959" y="17796"/>
                    <a:pt x="24218" y="17346"/>
                  </a:cubicBezTo>
                  <a:lnTo>
                    <a:pt x="24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1004880" y="1936570"/>
              <a:ext cx="535810" cy="525279"/>
            </a:xfrm>
            <a:custGeom>
              <a:rect b="b" l="l" r="r" t="t"/>
              <a:pathLst>
                <a:path extrusionOk="0" h="24789" w="25286">
                  <a:moveTo>
                    <a:pt x="14058" y="1"/>
                  </a:moveTo>
                  <a:cubicBezTo>
                    <a:pt x="12515" y="1"/>
                    <a:pt x="10883" y="758"/>
                    <a:pt x="9441" y="2474"/>
                  </a:cubicBezTo>
                  <a:cubicBezTo>
                    <a:pt x="4170" y="8778"/>
                    <a:pt x="1" y="24489"/>
                    <a:pt x="1" y="24489"/>
                  </a:cubicBezTo>
                  <a:cubicBezTo>
                    <a:pt x="1" y="24489"/>
                    <a:pt x="10696" y="24788"/>
                    <a:pt x="14975" y="24788"/>
                  </a:cubicBezTo>
                  <a:cubicBezTo>
                    <a:pt x="16044" y="24788"/>
                    <a:pt x="16713" y="24770"/>
                    <a:pt x="16713" y="24723"/>
                  </a:cubicBezTo>
                  <a:lnTo>
                    <a:pt x="18547" y="22054"/>
                  </a:lnTo>
                  <a:lnTo>
                    <a:pt x="20115" y="24556"/>
                  </a:lnTo>
                  <a:lnTo>
                    <a:pt x="25085" y="24256"/>
                  </a:lnTo>
                  <a:lnTo>
                    <a:pt x="23618" y="17851"/>
                  </a:lnTo>
                  <a:cubicBezTo>
                    <a:pt x="23618" y="17851"/>
                    <a:pt x="25285" y="14682"/>
                    <a:pt x="24552" y="11914"/>
                  </a:cubicBezTo>
                  <a:cubicBezTo>
                    <a:pt x="23751" y="8778"/>
                    <a:pt x="18080" y="1940"/>
                    <a:pt x="17547" y="1440"/>
                  </a:cubicBezTo>
                  <a:cubicBezTo>
                    <a:pt x="16550" y="518"/>
                    <a:pt x="15335" y="1"/>
                    <a:pt x="14058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005600" y="1936761"/>
              <a:ext cx="535090" cy="525448"/>
            </a:xfrm>
            <a:custGeom>
              <a:rect b="b" l="l" r="r" t="t"/>
              <a:pathLst>
                <a:path extrusionOk="0" h="24797" w="25252">
                  <a:moveTo>
                    <a:pt x="14024" y="0"/>
                  </a:moveTo>
                  <a:cubicBezTo>
                    <a:pt x="12488" y="0"/>
                    <a:pt x="10857" y="757"/>
                    <a:pt x="9407" y="2465"/>
                  </a:cubicBezTo>
                  <a:cubicBezTo>
                    <a:pt x="4170" y="8769"/>
                    <a:pt x="0" y="24514"/>
                    <a:pt x="0" y="24514"/>
                  </a:cubicBezTo>
                  <a:cubicBezTo>
                    <a:pt x="0" y="24514"/>
                    <a:pt x="10110" y="24796"/>
                    <a:pt x="14587" y="24796"/>
                  </a:cubicBezTo>
                  <a:cubicBezTo>
                    <a:pt x="15866" y="24796"/>
                    <a:pt x="16686" y="24773"/>
                    <a:pt x="16679" y="24714"/>
                  </a:cubicBezTo>
                  <a:lnTo>
                    <a:pt x="18513" y="22012"/>
                  </a:lnTo>
                  <a:lnTo>
                    <a:pt x="20081" y="24514"/>
                  </a:lnTo>
                  <a:lnTo>
                    <a:pt x="25051" y="24247"/>
                  </a:lnTo>
                  <a:lnTo>
                    <a:pt x="23584" y="17842"/>
                  </a:lnTo>
                  <a:cubicBezTo>
                    <a:pt x="23584" y="17842"/>
                    <a:pt x="25251" y="14673"/>
                    <a:pt x="24551" y="11905"/>
                  </a:cubicBezTo>
                  <a:cubicBezTo>
                    <a:pt x="23750" y="8769"/>
                    <a:pt x="18080" y="1931"/>
                    <a:pt x="17513" y="1431"/>
                  </a:cubicBezTo>
                  <a:cubicBezTo>
                    <a:pt x="17079" y="1030"/>
                    <a:pt x="16579" y="697"/>
                    <a:pt x="16045" y="430"/>
                  </a:cubicBezTo>
                  <a:cubicBezTo>
                    <a:pt x="16011" y="430"/>
                    <a:pt x="15945" y="396"/>
                    <a:pt x="15911" y="396"/>
                  </a:cubicBezTo>
                  <a:cubicBezTo>
                    <a:pt x="15314" y="138"/>
                    <a:pt x="14678" y="0"/>
                    <a:pt x="14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1072031" y="1945152"/>
              <a:ext cx="449567" cy="511357"/>
            </a:xfrm>
            <a:custGeom>
              <a:rect b="b" l="l" r="r" t="t"/>
              <a:pathLst>
                <a:path extrusionOk="0" h="24132" w="21216">
                  <a:moveTo>
                    <a:pt x="12776" y="0"/>
                  </a:moveTo>
                  <a:cubicBezTo>
                    <a:pt x="12776" y="201"/>
                    <a:pt x="12810" y="434"/>
                    <a:pt x="12843" y="634"/>
                  </a:cubicBezTo>
                  <a:cubicBezTo>
                    <a:pt x="12876" y="968"/>
                    <a:pt x="12977" y="1301"/>
                    <a:pt x="13077" y="1602"/>
                  </a:cubicBezTo>
                  <a:cubicBezTo>
                    <a:pt x="13110" y="1268"/>
                    <a:pt x="13110" y="934"/>
                    <a:pt x="13043" y="601"/>
                  </a:cubicBezTo>
                  <a:cubicBezTo>
                    <a:pt x="13010" y="434"/>
                    <a:pt x="12977" y="234"/>
                    <a:pt x="12943" y="34"/>
                  </a:cubicBezTo>
                  <a:cubicBezTo>
                    <a:pt x="12876" y="34"/>
                    <a:pt x="12843" y="0"/>
                    <a:pt x="12776" y="0"/>
                  </a:cubicBezTo>
                  <a:close/>
                  <a:moveTo>
                    <a:pt x="10241" y="2736"/>
                  </a:moveTo>
                  <a:lnTo>
                    <a:pt x="10241" y="2736"/>
                  </a:lnTo>
                  <a:cubicBezTo>
                    <a:pt x="10475" y="3003"/>
                    <a:pt x="10708" y="3236"/>
                    <a:pt x="10975" y="3403"/>
                  </a:cubicBezTo>
                  <a:cubicBezTo>
                    <a:pt x="11242" y="3636"/>
                    <a:pt x="11509" y="3803"/>
                    <a:pt x="11809" y="3937"/>
                  </a:cubicBezTo>
                  <a:cubicBezTo>
                    <a:pt x="11576" y="3670"/>
                    <a:pt x="11342" y="3436"/>
                    <a:pt x="11075" y="3236"/>
                  </a:cubicBezTo>
                  <a:cubicBezTo>
                    <a:pt x="10808" y="3036"/>
                    <a:pt x="10541" y="2869"/>
                    <a:pt x="10241" y="2736"/>
                  </a:cubicBezTo>
                  <a:close/>
                  <a:moveTo>
                    <a:pt x="16713" y="3870"/>
                  </a:moveTo>
                  <a:cubicBezTo>
                    <a:pt x="16546" y="4037"/>
                    <a:pt x="16412" y="4203"/>
                    <a:pt x="16279" y="4370"/>
                  </a:cubicBezTo>
                  <a:cubicBezTo>
                    <a:pt x="16079" y="4637"/>
                    <a:pt x="15912" y="4904"/>
                    <a:pt x="15745" y="5204"/>
                  </a:cubicBezTo>
                  <a:cubicBezTo>
                    <a:pt x="16012" y="5004"/>
                    <a:pt x="16246" y="4771"/>
                    <a:pt x="16446" y="4504"/>
                  </a:cubicBezTo>
                  <a:cubicBezTo>
                    <a:pt x="16546" y="4337"/>
                    <a:pt x="16679" y="4170"/>
                    <a:pt x="16779" y="4003"/>
                  </a:cubicBezTo>
                  <a:cubicBezTo>
                    <a:pt x="16746" y="3937"/>
                    <a:pt x="16713" y="3903"/>
                    <a:pt x="16713" y="3870"/>
                  </a:cubicBezTo>
                  <a:close/>
                  <a:moveTo>
                    <a:pt x="13296" y="7884"/>
                  </a:moveTo>
                  <a:cubicBezTo>
                    <a:pt x="13100" y="7884"/>
                    <a:pt x="12905" y="7900"/>
                    <a:pt x="12710" y="7940"/>
                  </a:cubicBezTo>
                  <a:cubicBezTo>
                    <a:pt x="12409" y="7973"/>
                    <a:pt x="12076" y="8040"/>
                    <a:pt x="11776" y="8173"/>
                  </a:cubicBezTo>
                  <a:cubicBezTo>
                    <a:pt x="11864" y="8183"/>
                    <a:pt x="11954" y="8187"/>
                    <a:pt x="12047" y="8187"/>
                  </a:cubicBezTo>
                  <a:cubicBezTo>
                    <a:pt x="12271" y="8187"/>
                    <a:pt x="12507" y="8163"/>
                    <a:pt x="12743" y="8140"/>
                  </a:cubicBezTo>
                  <a:cubicBezTo>
                    <a:pt x="13077" y="8106"/>
                    <a:pt x="13410" y="8006"/>
                    <a:pt x="13710" y="7906"/>
                  </a:cubicBezTo>
                  <a:cubicBezTo>
                    <a:pt x="13572" y="7892"/>
                    <a:pt x="13434" y="7884"/>
                    <a:pt x="13296" y="7884"/>
                  </a:cubicBezTo>
                  <a:close/>
                  <a:moveTo>
                    <a:pt x="7339" y="6672"/>
                  </a:moveTo>
                  <a:cubicBezTo>
                    <a:pt x="7306" y="7006"/>
                    <a:pt x="7306" y="7339"/>
                    <a:pt x="7339" y="7673"/>
                  </a:cubicBezTo>
                  <a:lnTo>
                    <a:pt x="7373" y="7673"/>
                  </a:lnTo>
                  <a:cubicBezTo>
                    <a:pt x="7406" y="8006"/>
                    <a:pt x="7473" y="8306"/>
                    <a:pt x="7606" y="8607"/>
                  </a:cubicBezTo>
                  <a:cubicBezTo>
                    <a:pt x="7639" y="8306"/>
                    <a:pt x="7606" y="7973"/>
                    <a:pt x="7573" y="7639"/>
                  </a:cubicBezTo>
                  <a:cubicBezTo>
                    <a:pt x="7539" y="7306"/>
                    <a:pt x="7439" y="6972"/>
                    <a:pt x="7339" y="6672"/>
                  </a:cubicBezTo>
                  <a:close/>
                  <a:moveTo>
                    <a:pt x="18647" y="9274"/>
                  </a:moveTo>
                  <a:lnTo>
                    <a:pt x="18647" y="9274"/>
                  </a:lnTo>
                  <a:cubicBezTo>
                    <a:pt x="18614" y="9607"/>
                    <a:pt x="18614" y="9941"/>
                    <a:pt x="18681" y="10275"/>
                  </a:cubicBezTo>
                  <a:cubicBezTo>
                    <a:pt x="18714" y="10608"/>
                    <a:pt x="18781" y="10908"/>
                    <a:pt x="18914" y="11242"/>
                  </a:cubicBezTo>
                  <a:cubicBezTo>
                    <a:pt x="18914" y="10908"/>
                    <a:pt x="18914" y="10575"/>
                    <a:pt x="18881" y="10241"/>
                  </a:cubicBezTo>
                  <a:cubicBezTo>
                    <a:pt x="18814" y="9908"/>
                    <a:pt x="18747" y="9574"/>
                    <a:pt x="18647" y="9274"/>
                  </a:cubicBezTo>
                  <a:close/>
                  <a:moveTo>
                    <a:pt x="3970" y="9941"/>
                  </a:moveTo>
                  <a:lnTo>
                    <a:pt x="3970" y="9941"/>
                  </a:lnTo>
                  <a:cubicBezTo>
                    <a:pt x="3737" y="10141"/>
                    <a:pt x="3503" y="10375"/>
                    <a:pt x="3303" y="10641"/>
                  </a:cubicBezTo>
                  <a:cubicBezTo>
                    <a:pt x="3103" y="10908"/>
                    <a:pt x="2936" y="11175"/>
                    <a:pt x="2769" y="11475"/>
                  </a:cubicBezTo>
                  <a:lnTo>
                    <a:pt x="2803" y="11475"/>
                  </a:lnTo>
                  <a:cubicBezTo>
                    <a:pt x="3036" y="11275"/>
                    <a:pt x="3270" y="11042"/>
                    <a:pt x="3470" y="10775"/>
                  </a:cubicBezTo>
                  <a:cubicBezTo>
                    <a:pt x="3670" y="10508"/>
                    <a:pt x="3837" y="10241"/>
                    <a:pt x="3970" y="9941"/>
                  </a:cubicBezTo>
                  <a:close/>
                  <a:moveTo>
                    <a:pt x="7873" y="12843"/>
                  </a:moveTo>
                  <a:cubicBezTo>
                    <a:pt x="7890" y="12850"/>
                    <a:pt x="7907" y="12857"/>
                    <a:pt x="7924" y="12864"/>
                  </a:cubicBezTo>
                  <a:lnTo>
                    <a:pt x="7924" y="12864"/>
                  </a:lnTo>
                  <a:cubicBezTo>
                    <a:pt x="7918" y="12857"/>
                    <a:pt x="7912" y="12850"/>
                    <a:pt x="7906" y="12843"/>
                  </a:cubicBezTo>
                  <a:close/>
                  <a:moveTo>
                    <a:pt x="15045" y="12376"/>
                  </a:moveTo>
                  <a:lnTo>
                    <a:pt x="15045" y="12376"/>
                  </a:lnTo>
                  <a:cubicBezTo>
                    <a:pt x="14778" y="12576"/>
                    <a:pt x="14544" y="12810"/>
                    <a:pt x="14378" y="13077"/>
                  </a:cubicBezTo>
                  <a:cubicBezTo>
                    <a:pt x="14177" y="13343"/>
                    <a:pt x="14011" y="13610"/>
                    <a:pt x="13844" y="13910"/>
                  </a:cubicBezTo>
                  <a:cubicBezTo>
                    <a:pt x="14111" y="13710"/>
                    <a:pt x="14344" y="13443"/>
                    <a:pt x="14544" y="13210"/>
                  </a:cubicBezTo>
                  <a:cubicBezTo>
                    <a:pt x="14744" y="12943"/>
                    <a:pt x="14911" y="12643"/>
                    <a:pt x="15045" y="12376"/>
                  </a:cubicBezTo>
                  <a:close/>
                  <a:moveTo>
                    <a:pt x="7924" y="12864"/>
                  </a:moveTo>
                  <a:cubicBezTo>
                    <a:pt x="8120" y="13091"/>
                    <a:pt x="8348" y="13316"/>
                    <a:pt x="8607" y="13510"/>
                  </a:cubicBezTo>
                  <a:cubicBezTo>
                    <a:pt x="8874" y="13710"/>
                    <a:pt x="9140" y="13877"/>
                    <a:pt x="9441" y="14011"/>
                  </a:cubicBezTo>
                  <a:cubicBezTo>
                    <a:pt x="9241" y="13777"/>
                    <a:pt x="9007" y="13544"/>
                    <a:pt x="8740" y="13343"/>
                  </a:cubicBezTo>
                  <a:cubicBezTo>
                    <a:pt x="8487" y="13154"/>
                    <a:pt x="8234" y="12994"/>
                    <a:pt x="7924" y="12864"/>
                  </a:cubicBezTo>
                  <a:close/>
                  <a:moveTo>
                    <a:pt x="34" y="14478"/>
                  </a:moveTo>
                  <a:cubicBezTo>
                    <a:pt x="1" y="14544"/>
                    <a:pt x="1" y="14578"/>
                    <a:pt x="1" y="14611"/>
                  </a:cubicBezTo>
                  <a:cubicBezTo>
                    <a:pt x="101" y="14678"/>
                    <a:pt x="167" y="14711"/>
                    <a:pt x="267" y="14744"/>
                  </a:cubicBezTo>
                  <a:cubicBezTo>
                    <a:pt x="201" y="14644"/>
                    <a:pt x="134" y="14578"/>
                    <a:pt x="34" y="14478"/>
                  </a:cubicBezTo>
                  <a:close/>
                  <a:moveTo>
                    <a:pt x="20596" y="15398"/>
                  </a:moveTo>
                  <a:cubicBezTo>
                    <a:pt x="20370" y="15398"/>
                    <a:pt x="20151" y="15421"/>
                    <a:pt x="19915" y="15445"/>
                  </a:cubicBezTo>
                  <a:cubicBezTo>
                    <a:pt x="19581" y="15478"/>
                    <a:pt x="19248" y="15578"/>
                    <a:pt x="18947" y="15678"/>
                  </a:cubicBezTo>
                  <a:cubicBezTo>
                    <a:pt x="19086" y="15692"/>
                    <a:pt x="19224" y="15700"/>
                    <a:pt x="19362" y="15700"/>
                  </a:cubicBezTo>
                  <a:cubicBezTo>
                    <a:pt x="19557" y="15700"/>
                    <a:pt x="19753" y="15684"/>
                    <a:pt x="19948" y="15645"/>
                  </a:cubicBezTo>
                  <a:cubicBezTo>
                    <a:pt x="20248" y="15612"/>
                    <a:pt x="20582" y="15545"/>
                    <a:pt x="20882" y="15412"/>
                  </a:cubicBezTo>
                  <a:cubicBezTo>
                    <a:pt x="20784" y="15402"/>
                    <a:pt x="20690" y="15398"/>
                    <a:pt x="20596" y="15398"/>
                  </a:cubicBezTo>
                  <a:close/>
                  <a:moveTo>
                    <a:pt x="5490" y="16938"/>
                  </a:moveTo>
                  <a:cubicBezTo>
                    <a:pt x="4937" y="16938"/>
                    <a:pt x="4403" y="17016"/>
                    <a:pt x="3870" y="17213"/>
                  </a:cubicBezTo>
                  <a:cubicBezTo>
                    <a:pt x="4006" y="17226"/>
                    <a:pt x="4142" y="17233"/>
                    <a:pt x="4278" y="17233"/>
                  </a:cubicBezTo>
                  <a:cubicBezTo>
                    <a:pt x="4807" y="17233"/>
                    <a:pt x="5327" y="17132"/>
                    <a:pt x="5805" y="16946"/>
                  </a:cubicBezTo>
                  <a:cubicBezTo>
                    <a:pt x="5699" y="16941"/>
                    <a:pt x="5594" y="16938"/>
                    <a:pt x="5490" y="16938"/>
                  </a:cubicBezTo>
                  <a:close/>
                  <a:moveTo>
                    <a:pt x="11509" y="17313"/>
                  </a:moveTo>
                  <a:lnTo>
                    <a:pt x="11509" y="17313"/>
                  </a:lnTo>
                  <a:cubicBezTo>
                    <a:pt x="11475" y="17613"/>
                    <a:pt x="11475" y="17947"/>
                    <a:pt x="11542" y="18280"/>
                  </a:cubicBezTo>
                  <a:cubicBezTo>
                    <a:pt x="11576" y="18614"/>
                    <a:pt x="11642" y="18914"/>
                    <a:pt x="11776" y="19248"/>
                  </a:cubicBezTo>
                  <a:cubicBezTo>
                    <a:pt x="11809" y="18580"/>
                    <a:pt x="11742" y="17913"/>
                    <a:pt x="11509" y="17313"/>
                  </a:cubicBezTo>
                  <a:close/>
                  <a:moveTo>
                    <a:pt x="16145" y="19014"/>
                  </a:moveTo>
                  <a:lnTo>
                    <a:pt x="16145" y="19014"/>
                  </a:lnTo>
                  <a:cubicBezTo>
                    <a:pt x="16579" y="19514"/>
                    <a:pt x="17113" y="19915"/>
                    <a:pt x="17713" y="20182"/>
                  </a:cubicBezTo>
                  <a:cubicBezTo>
                    <a:pt x="17280" y="19681"/>
                    <a:pt x="16746" y="19281"/>
                    <a:pt x="16145" y="19014"/>
                  </a:cubicBezTo>
                  <a:close/>
                  <a:moveTo>
                    <a:pt x="434" y="18981"/>
                  </a:moveTo>
                  <a:cubicBezTo>
                    <a:pt x="401" y="19281"/>
                    <a:pt x="434" y="19615"/>
                    <a:pt x="468" y="19948"/>
                  </a:cubicBezTo>
                  <a:cubicBezTo>
                    <a:pt x="501" y="20282"/>
                    <a:pt x="601" y="20582"/>
                    <a:pt x="701" y="20915"/>
                  </a:cubicBezTo>
                  <a:cubicBezTo>
                    <a:pt x="734" y="20582"/>
                    <a:pt x="734" y="20248"/>
                    <a:pt x="668" y="19915"/>
                  </a:cubicBezTo>
                  <a:cubicBezTo>
                    <a:pt x="634" y="19581"/>
                    <a:pt x="568" y="19281"/>
                    <a:pt x="434" y="18981"/>
                  </a:cubicBezTo>
                  <a:close/>
                  <a:moveTo>
                    <a:pt x="6772" y="21349"/>
                  </a:moveTo>
                  <a:lnTo>
                    <a:pt x="6772" y="21349"/>
                  </a:lnTo>
                  <a:cubicBezTo>
                    <a:pt x="6539" y="21549"/>
                    <a:pt x="6305" y="21816"/>
                    <a:pt x="6105" y="22083"/>
                  </a:cubicBezTo>
                  <a:cubicBezTo>
                    <a:pt x="5905" y="22316"/>
                    <a:pt x="5738" y="22617"/>
                    <a:pt x="5605" y="22884"/>
                  </a:cubicBezTo>
                  <a:cubicBezTo>
                    <a:pt x="5871" y="22683"/>
                    <a:pt x="6072" y="22450"/>
                    <a:pt x="6272" y="22183"/>
                  </a:cubicBezTo>
                  <a:cubicBezTo>
                    <a:pt x="6472" y="21916"/>
                    <a:pt x="6639" y="21649"/>
                    <a:pt x="6772" y="21349"/>
                  </a:cubicBezTo>
                  <a:close/>
                  <a:moveTo>
                    <a:pt x="20808" y="22897"/>
                  </a:moveTo>
                  <a:cubicBezTo>
                    <a:pt x="20279" y="22897"/>
                    <a:pt x="19759" y="22998"/>
                    <a:pt x="19281" y="23184"/>
                  </a:cubicBezTo>
                  <a:cubicBezTo>
                    <a:pt x="19369" y="23194"/>
                    <a:pt x="19460" y="23198"/>
                    <a:pt x="19553" y="23198"/>
                  </a:cubicBezTo>
                  <a:cubicBezTo>
                    <a:pt x="19777" y="23198"/>
                    <a:pt x="20013" y="23174"/>
                    <a:pt x="20248" y="23150"/>
                  </a:cubicBezTo>
                  <a:cubicBezTo>
                    <a:pt x="20582" y="23084"/>
                    <a:pt x="20916" y="23017"/>
                    <a:pt x="21216" y="22917"/>
                  </a:cubicBezTo>
                  <a:cubicBezTo>
                    <a:pt x="21080" y="22903"/>
                    <a:pt x="20943" y="22897"/>
                    <a:pt x="20808" y="22897"/>
                  </a:cubicBezTo>
                  <a:close/>
                  <a:moveTo>
                    <a:pt x="11888" y="23829"/>
                  </a:moveTo>
                  <a:cubicBezTo>
                    <a:pt x="11699" y="23829"/>
                    <a:pt x="11504" y="23845"/>
                    <a:pt x="11309" y="23884"/>
                  </a:cubicBezTo>
                  <a:cubicBezTo>
                    <a:pt x="10975" y="23918"/>
                    <a:pt x="10642" y="24018"/>
                    <a:pt x="10341" y="24118"/>
                  </a:cubicBezTo>
                  <a:cubicBezTo>
                    <a:pt x="10439" y="24128"/>
                    <a:pt x="10537" y="24132"/>
                    <a:pt x="10634" y="24132"/>
                  </a:cubicBezTo>
                  <a:cubicBezTo>
                    <a:pt x="10870" y="24132"/>
                    <a:pt x="11106" y="24108"/>
                    <a:pt x="11342" y="24084"/>
                  </a:cubicBezTo>
                  <a:cubicBezTo>
                    <a:pt x="11676" y="24051"/>
                    <a:pt x="11976" y="23984"/>
                    <a:pt x="12276" y="23851"/>
                  </a:cubicBezTo>
                  <a:cubicBezTo>
                    <a:pt x="12152" y="23837"/>
                    <a:pt x="12022" y="23829"/>
                    <a:pt x="11888" y="23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325781" y="2304895"/>
              <a:ext cx="164011" cy="12078"/>
            </a:xfrm>
            <a:custGeom>
              <a:rect b="b" l="l" r="r" t="t"/>
              <a:pathLst>
                <a:path extrusionOk="0" h="570" w="7740">
                  <a:moveTo>
                    <a:pt x="2547" y="1"/>
                  </a:moveTo>
                  <a:cubicBezTo>
                    <a:pt x="1719" y="1"/>
                    <a:pt x="886" y="38"/>
                    <a:pt x="68" y="102"/>
                  </a:cubicBezTo>
                  <a:cubicBezTo>
                    <a:pt x="1" y="102"/>
                    <a:pt x="1" y="202"/>
                    <a:pt x="68" y="202"/>
                  </a:cubicBezTo>
                  <a:cubicBezTo>
                    <a:pt x="1368" y="202"/>
                    <a:pt x="2669" y="303"/>
                    <a:pt x="3970" y="403"/>
                  </a:cubicBezTo>
                  <a:cubicBezTo>
                    <a:pt x="4604" y="436"/>
                    <a:pt x="5238" y="503"/>
                    <a:pt x="5872" y="569"/>
                  </a:cubicBezTo>
                  <a:lnTo>
                    <a:pt x="6806" y="569"/>
                  </a:lnTo>
                  <a:cubicBezTo>
                    <a:pt x="7106" y="536"/>
                    <a:pt x="7406" y="469"/>
                    <a:pt x="7740" y="403"/>
                  </a:cubicBezTo>
                  <a:cubicBezTo>
                    <a:pt x="7740" y="403"/>
                    <a:pt x="7740" y="369"/>
                    <a:pt x="7740" y="369"/>
                  </a:cubicBezTo>
                  <a:cubicBezTo>
                    <a:pt x="7573" y="386"/>
                    <a:pt x="7406" y="394"/>
                    <a:pt x="7239" y="394"/>
                  </a:cubicBezTo>
                  <a:cubicBezTo>
                    <a:pt x="7073" y="394"/>
                    <a:pt x="6906" y="386"/>
                    <a:pt x="6739" y="369"/>
                  </a:cubicBezTo>
                  <a:cubicBezTo>
                    <a:pt x="6405" y="336"/>
                    <a:pt x="6105" y="303"/>
                    <a:pt x="5805" y="236"/>
                  </a:cubicBezTo>
                  <a:cubicBezTo>
                    <a:pt x="5138" y="169"/>
                    <a:pt x="4537" y="102"/>
                    <a:pt x="3904" y="36"/>
                  </a:cubicBezTo>
                  <a:cubicBezTo>
                    <a:pt x="3455" y="12"/>
                    <a:pt x="3001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265008" y="2322292"/>
              <a:ext cx="133603" cy="22249"/>
            </a:xfrm>
            <a:custGeom>
              <a:rect b="b" l="l" r="r" t="t"/>
              <a:pathLst>
                <a:path extrusionOk="0" h="1050" w="6305">
                  <a:moveTo>
                    <a:pt x="5713" y="0"/>
                  </a:moveTo>
                  <a:cubicBezTo>
                    <a:pt x="5619" y="0"/>
                    <a:pt x="5526" y="4"/>
                    <a:pt x="5437" y="15"/>
                  </a:cubicBezTo>
                  <a:cubicBezTo>
                    <a:pt x="5204" y="15"/>
                    <a:pt x="4937" y="49"/>
                    <a:pt x="4670" y="49"/>
                  </a:cubicBezTo>
                  <a:cubicBezTo>
                    <a:pt x="4170" y="115"/>
                    <a:pt x="3636" y="149"/>
                    <a:pt x="3136" y="249"/>
                  </a:cubicBezTo>
                  <a:cubicBezTo>
                    <a:pt x="2068" y="416"/>
                    <a:pt x="1034" y="649"/>
                    <a:pt x="33" y="949"/>
                  </a:cubicBezTo>
                  <a:cubicBezTo>
                    <a:pt x="0" y="983"/>
                    <a:pt x="0" y="1049"/>
                    <a:pt x="33" y="1049"/>
                  </a:cubicBezTo>
                  <a:cubicBezTo>
                    <a:pt x="1068" y="883"/>
                    <a:pt x="2102" y="716"/>
                    <a:pt x="3169" y="549"/>
                  </a:cubicBezTo>
                  <a:lnTo>
                    <a:pt x="4737" y="315"/>
                  </a:lnTo>
                  <a:lnTo>
                    <a:pt x="5504" y="182"/>
                  </a:lnTo>
                  <a:cubicBezTo>
                    <a:pt x="5771" y="149"/>
                    <a:pt x="6004" y="82"/>
                    <a:pt x="6271" y="49"/>
                  </a:cubicBezTo>
                  <a:cubicBezTo>
                    <a:pt x="6305" y="49"/>
                    <a:pt x="6305" y="15"/>
                    <a:pt x="6271" y="15"/>
                  </a:cubicBezTo>
                  <a:cubicBezTo>
                    <a:pt x="6093" y="15"/>
                    <a:pt x="5901" y="0"/>
                    <a:pt x="5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1361126" y="2020080"/>
              <a:ext cx="36786" cy="385255"/>
            </a:xfrm>
            <a:custGeom>
              <a:rect b="b" l="l" r="r" t="t"/>
              <a:pathLst>
                <a:path extrusionOk="0" h="18181" w="1736">
                  <a:moveTo>
                    <a:pt x="1" y="0"/>
                  </a:moveTo>
                  <a:cubicBezTo>
                    <a:pt x="134" y="1535"/>
                    <a:pt x="234" y="3036"/>
                    <a:pt x="368" y="4570"/>
                  </a:cubicBezTo>
                  <a:lnTo>
                    <a:pt x="768" y="9107"/>
                  </a:lnTo>
                  <a:lnTo>
                    <a:pt x="1235" y="13643"/>
                  </a:lnTo>
                  <a:cubicBezTo>
                    <a:pt x="1402" y="15145"/>
                    <a:pt x="1568" y="16646"/>
                    <a:pt x="1735" y="18180"/>
                  </a:cubicBezTo>
                  <a:cubicBezTo>
                    <a:pt x="1635" y="16646"/>
                    <a:pt x="1535" y="15145"/>
                    <a:pt x="1402" y="13610"/>
                  </a:cubicBezTo>
                  <a:lnTo>
                    <a:pt x="968" y="9074"/>
                  </a:lnTo>
                  <a:lnTo>
                    <a:pt x="534" y="4537"/>
                  </a:lnTo>
                  <a:cubicBezTo>
                    <a:pt x="368" y="3036"/>
                    <a:pt x="201" y="15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384456" y="2090643"/>
              <a:ext cx="13498" cy="13434"/>
            </a:xfrm>
            <a:custGeom>
              <a:rect b="b" l="l" r="r" t="t"/>
              <a:pathLst>
                <a:path extrusionOk="0" h="634" w="637">
                  <a:moveTo>
                    <a:pt x="319" y="1"/>
                  </a:moveTo>
                  <a:cubicBezTo>
                    <a:pt x="302" y="1"/>
                    <a:pt x="285" y="3"/>
                    <a:pt x="267" y="6"/>
                  </a:cubicBezTo>
                  <a:cubicBezTo>
                    <a:pt x="101" y="6"/>
                    <a:pt x="0" y="173"/>
                    <a:pt x="0" y="340"/>
                  </a:cubicBezTo>
                  <a:cubicBezTo>
                    <a:pt x="16" y="540"/>
                    <a:pt x="159" y="633"/>
                    <a:pt x="303" y="633"/>
                  </a:cubicBezTo>
                  <a:cubicBezTo>
                    <a:pt x="470" y="633"/>
                    <a:pt x="637" y="506"/>
                    <a:pt x="601" y="273"/>
                  </a:cubicBezTo>
                  <a:cubicBezTo>
                    <a:pt x="601" y="124"/>
                    <a:pt x="467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1386575" y="2157094"/>
              <a:ext cx="15384" cy="12862"/>
            </a:xfrm>
            <a:custGeom>
              <a:rect b="b" l="l" r="r" t="t"/>
              <a:pathLst>
                <a:path extrusionOk="0" h="607" w="726">
                  <a:moveTo>
                    <a:pt x="419" y="1"/>
                  </a:moveTo>
                  <a:cubicBezTo>
                    <a:pt x="402" y="1"/>
                    <a:pt x="385" y="2"/>
                    <a:pt x="367" y="6"/>
                  </a:cubicBezTo>
                  <a:cubicBezTo>
                    <a:pt x="101" y="39"/>
                    <a:pt x="1" y="373"/>
                    <a:pt x="234" y="539"/>
                  </a:cubicBezTo>
                  <a:cubicBezTo>
                    <a:pt x="289" y="586"/>
                    <a:pt x="353" y="606"/>
                    <a:pt x="414" y="606"/>
                  </a:cubicBezTo>
                  <a:cubicBezTo>
                    <a:pt x="575" y="606"/>
                    <a:pt x="725" y="465"/>
                    <a:pt x="701" y="273"/>
                  </a:cubicBezTo>
                  <a:cubicBezTo>
                    <a:pt x="701" y="123"/>
                    <a:pt x="567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390368" y="2223546"/>
              <a:ext cx="16020" cy="12862"/>
            </a:xfrm>
            <a:custGeom>
              <a:rect b="b" l="l" r="r" t="t"/>
              <a:pathLst>
                <a:path extrusionOk="0" h="607" w="756">
                  <a:moveTo>
                    <a:pt x="473" y="0"/>
                  </a:moveTo>
                  <a:cubicBezTo>
                    <a:pt x="456" y="0"/>
                    <a:pt x="439" y="2"/>
                    <a:pt x="422" y="5"/>
                  </a:cubicBezTo>
                  <a:cubicBezTo>
                    <a:pt x="0" y="38"/>
                    <a:pt x="52" y="607"/>
                    <a:pt x="424" y="607"/>
                  </a:cubicBezTo>
                  <a:cubicBezTo>
                    <a:pt x="434" y="607"/>
                    <a:pt x="445" y="607"/>
                    <a:pt x="455" y="606"/>
                  </a:cubicBezTo>
                  <a:cubicBezTo>
                    <a:pt x="622" y="572"/>
                    <a:pt x="756" y="439"/>
                    <a:pt x="756" y="272"/>
                  </a:cubicBezTo>
                  <a:cubicBezTo>
                    <a:pt x="726" y="123"/>
                    <a:pt x="61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396789" y="2290040"/>
              <a:ext cx="13837" cy="12799"/>
            </a:xfrm>
            <a:custGeom>
              <a:rect b="b" l="l" r="r" t="t"/>
              <a:pathLst>
                <a:path extrusionOk="0" h="604" w="653">
                  <a:moveTo>
                    <a:pt x="337" y="1"/>
                  </a:moveTo>
                  <a:cubicBezTo>
                    <a:pt x="169" y="1"/>
                    <a:pt x="1" y="120"/>
                    <a:pt x="19" y="336"/>
                  </a:cubicBezTo>
                  <a:cubicBezTo>
                    <a:pt x="52" y="503"/>
                    <a:pt x="186" y="603"/>
                    <a:pt x="352" y="603"/>
                  </a:cubicBezTo>
                  <a:cubicBezTo>
                    <a:pt x="553" y="570"/>
                    <a:pt x="653" y="436"/>
                    <a:pt x="653" y="270"/>
                  </a:cubicBezTo>
                  <a:cubicBezTo>
                    <a:pt x="622" y="86"/>
                    <a:pt x="479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399501" y="2356407"/>
              <a:ext cx="15363" cy="12926"/>
            </a:xfrm>
            <a:custGeom>
              <a:rect b="b" l="l" r="r" t="t"/>
              <a:pathLst>
                <a:path extrusionOk="0" h="610" w="725">
                  <a:moveTo>
                    <a:pt x="416" y="1"/>
                  </a:moveTo>
                  <a:cubicBezTo>
                    <a:pt x="334" y="1"/>
                    <a:pt x="252" y="34"/>
                    <a:pt x="191" y="106"/>
                  </a:cubicBezTo>
                  <a:cubicBezTo>
                    <a:pt x="0" y="297"/>
                    <a:pt x="173" y="609"/>
                    <a:pt x="421" y="609"/>
                  </a:cubicBezTo>
                  <a:cubicBezTo>
                    <a:pt x="433" y="609"/>
                    <a:pt x="445" y="608"/>
                    <a:pt x="458" y="607"/>
                  </a:cubicBezTo>
                  <a:cubicBezTo>
                    <a:pt x="625" y="573"/>
                    <a:pt x="725" y="440"/>
                    <a:pt x="725" y="273"/>
                  </a:cubicBezTo>
                  <a:cubicBezTo>
                    <a:pt x="704" y="103"/>
                    <a:pt x="560" y="1"/>
                    <a:pt x="4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858563" y="1962125"/>
              <a:ext cx="425050" cy="544053"/>
            </a:xfrm>
            <a:custGeom>
              <a:rect b="b" l="l" r="r" t="t"/>
              <a:pathLst>
                <a:path extrusionOk="0" h="25675" w="20059">
                  <a:moveTo>
                    <a:pt x="18535" y="0"/>
                  </a:moveTo>
                  <a:cubicBezTo>
                    <a:pt x="17792" y="0"/>
                    <a:pt x="16760" y="562"/>
                    <a:pt x="15545" y="1901"/>
                  </a:cubicBezTo>
                  <a:cubicBezTo>
                    <a:pt x="10675" y="7272"/>
                    <a:pt x="1" y="17980"/>
                    <a:pt x="1202" y="23550"/>
                  </a:cubicBezTo>
                  <a:cubicBezTo>
                    <a:pt x="1531" y="25114"/>
                    <a:pt x="2483" y="25674"/>
                    <a:pt x="3679" y="25674"/>
                  </a:cubicBezTo>
                  <a:cubicBezTo>
                    <a:pt x="6720" y="25674"/>
                    <a:pt x="11342" y="22049"/>
                    <a:pt x="11342" y="22049"/>
                  </a:cubicBezTo>
                  <a:cubicBezTo>
                    <a:pt x="11809" y="21215"/>
                    <a:pt x="18647" y="6838"/>
                    <a:pt x="19648" y="2769"/>
                  </a:cubicBezTo>
                  <a:cubicBezTo>
                    <a:pt x="20059" y="1127"/>
                    <a:pt x="19587" y="0"/>
                    <a:pt x="18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883313" y="1986854"/>
              <a:ext cx="349910" cy="507543"/>
            </a:xfrm>
            <a:custGeom>
              <a:rect b="b" l="l" r="r" t="t"/>
              <a:pathLst>
                <a:path extrusionOk="0" h="23952" w="16513">
                  <a:moveTo>
                    <a:pt x="15745" y="1"/>
                  </a:moveTo>
                  <a:lnTo>
                    <a:pt x="15745" y="1"/>
                  </a:lnTo>
                  <a:cubicBezTo>
                    <a:pt x="15478" y="201"/>
                    <a:pt x="15278" y="434"/>
                    <a:pt x="15078" y="701"/>
                  </a:cubicBezTo>
                  <a:cubicBezTo>
                    <a:pt x="14890" y="952"/>
                    <a:pt x="14731" y="1232"/>
                    <a:pt x="14602" y="1514"/>
                  </a:cubicBezTo>
                  <a:lnTo>
                    <a:pt x="14602" y="1514"/>
                  </a:lnTo>
                  <a:cubicBezTo>
                    <a:pt x="14827" y="1318"/>
                    <a:pt x="15051" y="1092"/>
                    <a:pt x="15244" y="834"/>
                  </a:cubicBezTo>
                  <a:cubicBezTo>
                    <a:pt x="15445" y="568"/>
                    <a:pt x="15611" y="301"/>
                    <a:pt x="15745" y="1"/>
                  </a:cubicBezTo>
                  <a:close/>
                  <a:moveTo>
                    <a:pt x="14602" y="1514"/>
                  </a:moveTo>
                  <a:cubicBezTo>
                    <a:pt x="14594" y="1521"/>
                    <a:pt x="14586" y="1528"/>
                    <a:pt x="14577" y="1535"/>
                  </a:cubicBezTo>
                  <a:lnTo>
                    <a:pt x="14577" y="1568"/>
                  </a:lnTo>
                  <a:cubicBezTo>
                    <a:pt x="14585" y="1550"/>
                    <a:pt x="14594" y="1532"/>
                    <a:pt x="14602" y="1514"/>
                  </a:cubicBezTo>
                  <a:close/>
                  <a:moveTo>
                    <a:pt x="12261" y="3881"/>
                  </a:moveTo>
                  <a:cubicBezTo>
                    <a:pt x="12066" y="3881"/>
                    <a:pt x="11871" y="3898"/>
                    <a:pt x="11675" y="3937"/>
                  </a:cubicBezTo>
                  <a:cubicBezTo>
                    <a:pt x="11575" y="3937"/>
                    <a:pt x="11508" y="3937"/>
                    <a:pt x="11408" y="3970"/>
                  </a:cubicBezTo>
                  <a:lnTo>
                    <a:pt x="11208" y="4170"/>
                  </a:lnTo>
                  <a:cubicBezTo>
                    <a:pt x="11375" y="4170"/>
                    <a:pt x="11542" y="4137"/>
                    <a:pt x="11709" y="4137"/>
                  </a:cubicBezTo>
                  <a:cubicBezTo>
                    <a:pt x="12042" y="4070"/>
                    <a:pt x="12342" y="4003"/>
                    <a:pt x="12676" y="3903"/>
                  </a:cubicBezTo>
                  <a:cubicBezTo>
                    <a:pt x="12538" y="3890"/>
                    <a:pt x="12400" y="3881"/>
                    <a:pt x="12261" y="3881"/>
                  </a:cubicBezTo>
                  <a:close/>
                  <a:moveTo>
                    <a:pt x="16212" y="4704"/>
                  </a:moveTo>
                  <a:lnTo>
                    <a:pt x="16212" y="4704"/>
                  </a:lnTo>
                  <a:cubicBezTo>
                    <a:pt x="16178" y="5038"/>
                    <a:pt x="16212" y="5371"/>
                    <a:pt x="16245" y="5705"/>
                  </a:cubicBezTo>
                  <a:cubicBezTo>
                    <a:pt x="16279" y="6038"/>
                    <a:pt x="16379" y="6338"/>
                    <a:pt x="16479" y="6639"/>
                  </a:cubicBezTo>
                  <a:cubicBezTo>
                    <a:pt x="16512" y="6338"/>
                    <a:pt x="16512" y="6005"/>
                    <a:pt x="16445" y="5671"/>
                  </a:cubicBezTo>
                  <a:cubicBezTo>
                    <a:pt x="16412" y="5338"/>
                    <a:pt x="16345" y="5004"/>
                    <a:pt x="16212" y="4704"/>
                  </a:cubicBezTo>
                  <a:close/>
                  <a:moveTo>
                    <a:pt x="8706" y="6972"/>
                  </a:moveTo>
                  <a:lnTo>
                    <a:pt x="8540" y="7139"/>
                  </a:lnTo>
                  <a:cubicBezTo>
                    <a:pt x="8573" y="7406"/>
                    <a:pt x="8640" y="7673"/>
                    <a:pt x="8740" y="7940"/>
                  </a:cubicBezTo>
                  <a:cubicBezTo>
                    <a:pt x="8773" y="7606"/>
                    <a:pt x="8740" y="7272"/>
                    <a:pt x="8706" y="6972"/>
                  </a:cubicBezTo>
                  <a:close/>
                  <a:moveTo>
                    <a:pt x="12876" y="7973"/>
                  </a:moveTo>
                  <a:lnTo>
                    <a:pt x="12876" y="7973"/>
                  </a:lnTo>
                  <a:cubicBezTo>
                    <a:pt x="12609" y="8173"/>
                    <a:pt x="12376" y="8440"/>
                    <a:pt x="12209" y="8707"/>
                  </a:cubicBezTo>
                  <a:cubicBezTo>
                    <a:pt x="12009" y="8940"/>
                    <a:pt x="11842" y="9207"/>
                    <a:pt x="11675" y="9507"/>
                  </a:cubicBezTo>
                  <a:cubicBezTo>
                    <a:pt x="11942" y="9307"/>
                    <a:pt x="12176" y="9074"/>
                    <a:pt x="12342" y="8807"/>
                  </a:cubicBezTo>
                  <a:cubicBezTo>
                    <a:pt x="12576" y="8540"/>
                    <a:pt x="12743" y="8273"/>
                    <a:pt x="12876" y="7973"/>
                  </a:cubicBezTo>
                  <a:close/>
                  <a:moveTo>
                    <a:pt x="7606" y="11609"/>
                  </a:moveTo>
                  <a:cubicBezTo>
                    <a:pt x="7839" y="11876"/>
                    <a:pt x="8073" y="12109"/>
                    <a:pt x="8340" y="12309"/>
                  </a:cubicBezTo>
                  <a:cubicBezTo>
                    <a:pt x="8573" y="12510"/>
                    <a:pt x="8873" y="12676"/>
                    <a:pt x="9173" y="12810"/>
                  </a:cubicBezTo>
                  <a:cubicBezTo>
                    <a:pt x="8940" y="12543"/>
                    <a:pt x="8706" y="12309"/>
                    <a:pt x="8440" y="12143"/>
                  </a:cubicBezTo>
                  <a:cubicBezTo>
                    <a:pt x="8206" y="11909"/>
                    <a:pt x="7906" y="11742"/>
                    <a:pt x="7606" y="11609"/>
                  </a:cubicBezTo>
                  <a:close/>
                  <a:moveTo>
                    <a:pt x="12843" y="15211"/>
                  </a:moveTo>
                  <a:cubicBezTo>
                    <a:pt x="12809" y="15245"/>
                    <a:pt x="12809" y="15245"/>
                    <a:pt x="12776" y="15245"/>
                  </a:cubicBezTo>
                  <a:lnTo>
                    <a:pt x="12843" y="15245"/>
                  </a:lnTo>
                  <a:lnTo>
                    <a:pt x="12843" y="15211"/>
                  </a:lnTo>
                  <a:close/>
                  <a:moveTo>
                    <a:pt x="4135" y="15890"/>
                  </a:moveTo>
                  <a:cubicBezTo>
                    <a:pt x="3949" y="15890"/>
                    <a:pt x="3765" y="15906"/>
                    <a:pt x="3569" y="15945"/>
                  </a:cubicBezTo>
                  <a:cubicBezTo>
                    <a:pt x="3236" y="15979"/>
                    <a:pt x="2902" y="16045"/>
                    <a:pt x="2602" y="16179"/>
                  </a:cubicBezTo>
                  <a:cubicBezTo>
                    <a:pt x="2700" y="16189"/>
                    <a:pt x="2797" y="16193"/>
                    <a:pt x="2895" y="16193"/>
                  </a:cubicBezTo>
                  <a:cubicBezTo>
                    <a:pt x="3131" y="16193"/>
                    <a:pt x="3367" y="16169"/>
                    <a:pt x="3603" y="16145"/>
                  </a:cubicBezTo>
                  <a:cubicBezTo>
                    <a:pt x="3903" y="16112"/>
                    <a:pt x="4237" y="16012"/>
                    <a:pt x="4537" y="15912"/>
                  </a:cubicBezTo>
                  <a:cubicBezTo>
                    <a:pt x="4399" y="15898"/>
                    <a:pt x="4266" y="15890"/>
                    <a:pt x="4135" y="15890"/>
                  </a:cubicBezTo>
                  <a:close/>
                  <a:moveTo>
                    <a:pt x="9340" y="17013"/>
                  </a:moveTo>
                  <a:cubicBezTo>
                    <a:pt x="9307" y="17313"/>
                    <a:pt x="9340" y="17647"/>
                    <a:pt x="9374" y="17980"/>
                  </a:cubicBezTo>
                  <a:cubicBezTo>
                    <a:pt x="9407" y="18314"/>
                    <a:pt x="9507" y="18614"/>
                    <a:pt x="9607" y="18947"/>
                  </a:cubicBezTo>
                  <a:cubicBezTo>
                    <a:pt x="9640" y="18614"/>
                    <a:pt x="9640" y="18280"/>
                    <a:pt x="9574" y="17947"/>
                  </a:cubicBezTo>
                  <a:cubicBezTo>
                    <a:pt x="9540" y="17613"/>
                    <a:pt x="9474" y="17313"/>
                    <a:pt x="9340" y="17013"/>
                  </a:cubicBezTo>
                  <a:close/>
                  <a:moveTo>
                    <a:pt x="5437" y="20082"/>
                  </a:moveTo>
                  <a:lnTo>
                    <a:pt x="5437" y="20115"/>
                  </a:lnTo>
                  <a:cubicBezTo>
                    <a:pt x="5451" y="20122"/>
                    <a:pt x="5465" y="20129"/>
                    <a:pt x="5479" y="20136"/>
                  </a:cubicBezTo>
                  <a:lnTo>
                    <a:pt x="5479" y="20136"/>
                  </a:lnTo>
                  <a:cubicBezTo>
                    <a:pt x="5465" y="20118"/>
                    <a:pt x="5451" y="20100"/>
                    <a:pt x="5437" y="20082"/>
                  </a:cubicBezTo>
                  <a:close/>
                  <a:moveTo>
                    <a:pt x="1168" y="19348"/>
                  </a:moveTo>
                  <a:cubicBezTo>
                    <a:pt x="934" y="19548"/>
                    <a:pt x="701" y="19815"/>
                    <a:pt x="501" y="20082"/>
                  </a:cubicBezTo>
                  <a:cubicBezTo>
                    <a:pt x="300" y="20315"/>
                    <a:pt x="134" y="20615"/>
                    <a:pt x="0" y="20916"/>
                  </a:cubicBezTo>
                  <a:cubicBezTo>
                    <a:pt x="267" y="20682"/>
                    <a:pt x="467" y="20449"/>
                    <a:pt x="667" y="20182"/>
                  </a:cubicBezTo>
                  <a:cubicBezTo>
                    <a:pt x="868" y="19915"/>
                    <a:pt x="1034" y="19648"/>
                    <a:pt x="1168" y="19348"/>
                  </a:cubicBezTo>
                  <a:close/>
                  <a:moveTo>
                    <a:pt x="5479" y="20136"/>
                  </a:moveTo>
                  <a:cubicBezTo>
                    <a:pt x="5670" y="20380"/>
                    <a:pt x="5889" y="20593"/>
                    <a:pt x="6138" y="20749"/>
                  </a:cubicBezTo>
                  <a:cubicBezTo>
                    <a:pt x="6405" y="20949"/>
                    <a:pt x="6672" y="21149"/>
                    <a:pt x="6972" y="21282"/>
                  </a:cubicBezTo>
                  <a:cubicBezTo>
                    <a:pt x="6772" y="21016"/>
                    <a:pt x="6505" y="20782"/>
                    <a:pt x="6271" y="20615"/>
                  </a:cubicBezTo>
                  <a:cubicBezTo>
                    <a:pt x="6018" y="20425"/>
                    <a:pt x="5735" y="20266"/>
                    <a:pt x="5479" y="20136"/>
                  </a:cubicBezTo>
                  <a:close/>
                  <a:moveTo>
                    <a:pt x="2635" y="21983"/>
                  </a:moveTo>
                  <a:lnTo>
                    <a:pt x="2635" y="21983"/>
                  </a:lnTo>
                  <a:cubicBezTo>
                    <a:pt x="2602" y="22317"/>
                    <a:pt x="2602" y="22650"/>
                    <a:pt x="2669" y="22984"/>
                  </a:cubicBezTo>
                  <a:cubicBezTo>
                    <a:pt x="2702" y="23317"/>
                    <a:pt x="2769" y="23617"/>
                    <a:pt x="2902" y="23951"/>
                  </a:cubicBezTo>
                  <a:cubicBezTo>
                    <a:pt x="2902" y="23617"/>
                    <a:pt x="2902" y="23284"/>
                    <a:pt x="2869" y="22950"/>
                  </a:cubicBezTo>
                  <a:cubicBezTo>
                    <a:pt x="2802" y="22617"/>
                    <a:pt x="2736" y="22317"/>
                    <a:pt x="2635" y="2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114453" y="2114799"/>
              <a:ext cx="127246" cy="280640"/>
            </a:xfrm>
            <a:custGeom>
              <a:rect b="b" l="l" r="r" t="t"/>
              <a:pathLst>
                <a:path extrusionOk="0" h="13244" w="6005">
                  <a:moveTo>
                    <a:pt x="6004" y="0"/>
                  </a:moveTo>
                  <a:lnTo>
                    <a:pt x="2969" y="6605"/>
                  </a:lnTo>
                  <a:lnTo>
                    <a:pt x="1468" y="9907"/>
                  </a:lnTo>
                  <a:cubicBezTo>
                    <a:pt x="967" y="11008"/>
                    <a:pt x="467" y="12109"/>
                    <a:pt x="0" y="13243"/>
                  </a:cubicBezTo>
                  <a:cubicBezTo>
                    <a:pt x="600" y="12176"/>
                    <a:pt x="1134" y="11108"/>
                    <a:pt x="1668" y="10007"/>
                  </a:cubicBezTo>
                  <a:cubicBezTo>
                    <a:pt x="2202" y="8940"/>
                    <a:pt x="2735" y="7839"/>
                    <a:pt x="3236" y="6738"/>
                  </a:cubicBezTo>
                  <a:cubicBezTo>
                    <a:pt x="3736" y="5604"/>
                    <a:pt x="4236" y="4503"/>
                    <a:pt x="4703" y="3403"/>
                  </a:cubicBezTo>
                  <a:cubicBezTo>
                    <a:pt x="5170" y="2269"/>
                    <a:pt x="5637" y="1168"/>
                    <a:pt x="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218348" y="2144486"/>
              <a:ext cx="20512" cy="27589"/>
            </a:xfrm>
            <a:custGeom>
              <a:rect b="b" l="l" r="r" t="t"/>
              <a:pathLst>
                <a:path extrusionOk="0" h="1302" w="968">
                  <a:moveTo>
                    <a:pt x="968" y="0"/>
                  </a:moveTo>
                  <a:lnTo>
                    <a:pt x="968" y="0"/>
                  </a:lnTo>
                  <a:cubicBezTo>
                    <a:pt x="801" y="200"/>
                    <a:pt x="668" y="434"/>
                    <a:pt x="501" y="634"/>
                  </a:cubicBezTo>
                  <a:lnTo>
                    <a:pt x="234" y="968"/>
                  </a:lnTo>
                  <a:cubicBezTo>
                    <a:pt x="167" y="1068"/>
                    <a:pt x="67" y="1201"/>
                    <a:pt x="1" y="1301"/>
                  </a:cubicBezTo>
                  <a:cubicBezTo>
                    <a:pt x="234" y="1134"/>
                    <a:pt x="401" y="934"/>
                    <a:pt x="568" y="701"/>
                  </a:cubicBezTo>
                  <a:cubicBezTo>
                    <a:pt x="734" y="467"/>
                    <a:pt x="868" y="234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1342754" y="2169935"/>
              <a:ext cx="417062" cy="460861"/>
            </a:xfrm>
            <a:custGeom>
              <a:rect b="b" l="l" r="r" t="t"/>
              <a:pathLst>
                <a:path extrusionOk="0" h="21749" w="19682">
                  <a:moveTo>
                    <a:pt x="5404" y="0"/>
                  </a:moveTo>
                  <a:lnTo>
                    <a:pt x="0" y="19848"/>
                  </a:lnTo>
                  <a:lnTo>
                    <a:pt x="14277" y="21749"/>
                  </a:lnTo>
                  <a:lnTo>
                    <a:pt x="19681" y="1935"/>
                  </a:lnTo>
                  <a:lnTo>
                    <a:pt x="5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357587" y="2172054"/>
              <a:ext cx="417062" cy="460883"/>
            </a:xfrm>
            <a:custGeom>
              <a:rect b="b" l="l" r="r" t="t"/>
              <a:pathLst>
                <a:path extrusionOk="0" h="21750" w="19682">
                  <a:moveTo>
                    <a:pt x="5405" y="0"/>
                  </a:moveTo>
                  <a:lnTo>
                    <a:pt x="1" y="19848"/>
                  </a:lnTo>
                  <a:lnTo>
                    <a:pt x="14278" y="21749"/>
                  </a:lnTo>
                  <a:lnTo>
                    <a:pt x="19682" y="1902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545606" y="2355708"/>
              <a:ext cx="66473" cy="58929"/>
            </a:xfrm>
            <a:custGeom>
              <a:rect b="b" l="l" r="r" t="t"/>
              <a:pathLst>
                <a:path extrusionOk="0" h="2781" w="3137">
                  <a:moveTo>
                    <a:pt x="1732" y="0"/>
                  </a:moveTo>
                  <a:cubicBezTo>
                    <a:pt x="1016" y="0"/>
                    <a:pt x="356" y="486"/>
                    <a:pt x="168" y="1207"/>
                  </a:cubicBezTo>
                  <a:cubicBezTo>
                    <a:pt x="1" y="1941"/>
                    <a:pt x="501" y="2675"/>
                    <a:pt x="1268" y="2775"/>
                  </a:cubicBezTo>
                  <a:cubicBezTo>
                    <a:pt x="1314" y="2779"/>
                    <a:pt x="1360" y="2781"/>
                    <a:pt x="1406" y="2781"/>
                  </a:cubicBezTo>
                  <a:cubicBezTo>
                    <a:pt x="2121" y="2781"/>
                    <a:pt x="2781" y="2295"/>
                    <a:pt x="2970" y="1574"/>
                  </a:cubicBezTo>
                  <a:cubicBezTo>
                    <a:pt x="3136" y="840"/>
                    <a:pt x="2636" y="106"/>
                    <a:pt x="1869" y="6"/>
                  </a:cubicBezTo>
                  <a:cubicBezTo>
                    <a:pt x="1823" y="2"/>
                    <a:pt x="1777" y="0"/>
                    <a:pt x="1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868459" y="2370266"/>
              <a:ext cx="468659" cy="241057"/>
            </a:xfrm>
            <a:custGeom>
              <a:rect b="b" l="l" r="r" t="t"/>
              <a:pathLst>
                <a:path extrusionOk="0" h="11376" w="22117">
                  <a:moveTo>
                    <a:pt x="5306" y="0"/>
                  </a:moveTo>
                  <a:cubicBezTo>
                    <a:pt x="3556" y="0"/>
                    <a:pt x="2224" y="142"/>
                    <a:pt x="1769" y="520"/>
                  </a:cubicBezTo>
                  <a:cubicBezTo>
                    <a:pt x="568" y="1554"/>
                    <a:pt x="1" y="4489"/>
                    <a:pt x="1769" y="6091"/>
                  </a:cubicBezTo>
                  <a:cubicBezTo>
                    <a:pt x="3091" y="7284"/>
                    <a:pt x="10336" y="11376"/>
                    <a:pt x="19194" y="11376"/>
                  </a:cubicBezTo>
                  <a:cubicBezTo>
                    <a:pt x="19499" y="11376"/>
                    <a:pt x="19806" y="11371"/>
                    <a:pt x="20115" y="11361"/>
                  </a:cubicBezTo>
                  <a:cubicBezTo>
                    <a:pt x="22117" y="11294"/>
                    <a:pt x="21283" y="1320"/>
                    <a:pt x="19948" y="1220"/>
                  </a:cubicBezTo>
                  <a:cubicBezTo>
                    <a:pt x="18859" y="1171"/>
                    <a:pt x="10345" y="0"/>
                    <a:pt x="5306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245217" y="2362701"/>
              <a:ext cx="446728" cy="249851"/>
            </a:xfrm>
            <a:custGeom>
              <a:rect b="b" l="l" r="r" t="t"/>
              <a:pathLst>
                <a:path extrusionOk="0" h="11791" w="21082">
                  <a:moveTo>
                    <a:pt x="11057" y="1"/>
                  </a:moveTo>
                  <a:cubicBezTo>
                    <a:pt x="9889" y="1"/>
                    <a:pt x="8488" y="155"/>
                    <a:pt x="7539" y="310"/>
                  </a:cubicBezTo>
                  <a:cubicBezTo>
                    <a:pt x="4970" y="743"/>
                    <a:pt x="1101" y="1644"/>
                    <a:pt x="1101" y="1644"/>
                  </a:cubicBezTo>
                  <a:cubicBezTo>
                    <a:pt x="1101" y="1644"/>
                    <a:pt x="0" y="11651"/>
                    <a:pt x="467" y="11718"/>
                  </a:cubicBezTo>
                  <a:cubicBezTo>
                    <a:pt x="849" y="11759"/>
                    <a:pt x="1262" y="11790"/>
                    <a:pt x="1704" y="11790"/>
                  </a:cubicBezTo>
                  <a:cubicBezTo>
                    <a:pt x="3422" y="11790"/>
                    <a:pt x="5578" y="11319"/>
                    <a:pt x="8073" y="9116"/>
                  </a:cubicBezTo>
                  <a:cubicBezTo>
                    <a:pt x="8073" y="9116"/>
                    <a:pt x="11598" y="11272"/>
                    <a:pt x="13491" y="11272"/>
                  </a:cubicBezTo>
                  <a:cubicBezTo>
                    <a:pt x="13904" y="11272"/>
                    <a:pt x="14240" y="11169"/>
                    <a:pt x="14444" y="10917"/>
                  </a:cubicBezTo>
                  <a:cubicBezTo>
                    <a:pt x="14895" y="10346"/>
                    <a:pt x="14106" y="9504"/>
                    <a:pt x="13103" y="8751"/>
                  </a:cubicBezTo>
                  <a:lnTo>
                    <a:pt x="13103" y="8751"/>
                  </a:lnTo>
                  <a:cubicBezTo>
                    <a:pt x="14214" y="9353"/>
                    <a:pt x="15414" y="9884"/>
                    <a:pt x="16190" y="9884"/>
                  </a:cubicBezTo>
                  <a:cubicBezTo>
                    <a:pt x="16473" y="9884"/>
                    <a:pt x="16700" y="9814"/>
                    <a:pt x="16845" y="9650"/>
                  </a:cubicBezTo>
                  <a:cubicBezTo>
                    <a:pt x="17349" y="9073"/>
                    <a:pt x="16858" y="8301"/>
                    <a:pt x="16036" y="7556"/>
                  </a:cubicBezTo>
                  <a:lnTo>
                    <a:pt x="16036" y="7556"/>
                  </a:lnTo>
                  <a:cubicBezTo>
                    <a:pt x="16861" y="7979"/>
                    <a:pt x="17665" y="8286"/>
                    <a:pt x="18264" y="8286"/>
                  </a:cubicBezTo>
                  <a:cubicBezTo>
                    <a:pt x="18623" y="8286"/>
                    <a:pt x="18908" y="8176"/>
                    <a:pt x="19080" y="7915"/>
                  </a:cubicBezTo>
                  <a:cubicBezTo>
                    <a:pt x="19759" y="6855"/>
                    <a:pt x="17634" y="5337"/>
                    <a:pt x="15996" y="4371"/>
                  </a:cubicBezTo>
                  <a:lnTo>
                    <a:pt x="15996" y="4371"/>
                  </a:lnTo>
                  <a:cubicBezTo>
                    <a:pt x="17165" y="4951"/>
                    <a:pt x="18664" y="5590"/>
                    <a:pt x="19597" y="5590"/>
                  </a:cubicBezTo>
                  <a:cubicBezTo>
                    <a:pt x="19998" y="5590"/>
                    <a:pt x="20294" y="5472"/>
                    <a:pt x="20415" y="5180"/>
                  </a:cubicBezTo>
                  <a:cubicBezTo>
                    <a:pt x="21082" y="3545"/>
                    <a:pt x="14277" y="577"/>
                    <a:pt x="12576" y="143"/>
                  </a:cubicBezTo>
                  <a:cubicBezTo>
                    <a:pt x="12192" y="41"/>
                    <a:pt x="11655" y="1"/>
                    <a:pt x="11057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503417" y="2414913"/>
              <a:ext cx="137650" cy="82302"/>
            </a:xfrm>
            <a:custGeom>
              <a:rect b="b" l="l" r="r" t="t"/>
              <a:pathLst>
                <a:path extrusionOk="0" h="3884" w="6496">
                  <a:moveTo>
                    <a:pt x="18" y="0"/>
                  </a:moveTo>
                  <a:cubicBezTo>
                    <a:pt x="10" y="0"/>
                    <a:pt x="0" y="24"/>
                    <a:pt x="24" y="47"/>
                  </a:cubicBezTo>
                  <a:cubicBezTo>
                    <a:pt x="691" y="381"/>
                    <a:pt x="1358" y="781"/>
                    <a:pt x="2025" y="1115"/>
                  </a:cubicBezTo>
                  <a:cubicBezTo>
                    <a:pt x="3593" y="1882"/>
                    <a:pt x="5094" y="2816"/>
                    <a:pt x="6495" y="3883"/>
                  </a:cubicBezTo>
                  <a:cubicBezTo>
                    <a:pt x="5761" y="3183"/>
                    <a:pt x="4994" y="2583"/>
                    <a:pt x="4127" y="2049"/>
                  </a:cubicBezTo>
                  <a:cubicBezTo>
                    <a:pt x="3493" y="1649"/>
                    <a:pt x="2826" y="1248"/>
                    <a:pt x="2125" y="915"/>
                  </a:cubicBezTo>
                  <a:cubicBezTo>
                    <a:pt x="1458" y="581"/>
                    <a:pt x="724" y="281"/>
                    <a:pt x="24" y="14"/>
                  </a:cubicBezTo>
                  <a:cubicBezTo>
                    <a:pt x="24" y="4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475637" y="2463968"/>
              <a:ext cx="117859" cy="65202"/>
            </a:xfrm>
            <a:custGeom>
              <a:rect b="b" l="l" r="r" t="t"/>
              <a:pathLst>
                <a:path extrusionOk="0" h="3077" w="5562">
                  <a:moveTo>
                    <a:pt x="1" y="1"/>
                  </a:moveTo>
                  <a:cubicBezTo>
                    <a:pt x="868" y="468"/>
                    <a:pt x="1702" y="968"/>
                    <a:pt x="2536" y="1435"/>
                  </a:cubicBezTo>
                  <a:cubicBezTo>
                    <a:pt x="3370" y="1935"/>
                    <a:pt x="4637" y="2569"/>
                    <a:pt x="5471" y="3070"/>
                  </a:cubicBezTo>
                  <a:cubicBezTo>
                    <a:pt x="5480" y="3074"/>
                    <a:pt x="5489" y="3076"/>
                    <a:pt x="5497" y="3076"/>
                  </a:cubicBezTo>
                  <a:cubicBezTo>
                    <a:pt x="5545" y="3076"/>
                    <a:pt x="5562" y="2998"/>
                    <a:pt x="5504" y="2969"/>
                  </a:cubicBezTo>
                  <a:cubicBezTo>
                    <a:pt x="4671" y="2436"/>
                    <a:pt x="3503" y="1735"/>
                    <a:pt x="2636" y="1302"/>
                  </a:cubicBezTo>
                  <a:cubicBezTo>
                    <a:pt x="1802" y="835"/>
                    <a:pt x="901" y="43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441712" y="2502852"/>
              <a:ext cx="84951" cy="46788"/>
            </a:xfrm>
            <a:custGeom>
              <a:rect b="b" l="l" r="r" t="t"/>
              <a:pathLst>
                <a:path extrusionOk="0" h="2208" w="4009">
                  <a:moveTo>
                    <a:pt x="67" y="0"/>
                  </a:moveTo>
                  <a:cubicBezTo>
                    <a:pt x="34" y="0"/>
                    <a:pt x="0" y="34"/>
                    <a:pt x="34" y="34"/>
                  </a:cubicBezTo>
                  <a:cubicBezTo>
                    <a:pt x="1602" y="868"/>
                    <a:pt x="2636" y="1435"/>
                    <a:pt x="3903" y="2169"/>
                  </a:cubicBezTo>
                  <a:cubicBezTo>
                    <a:pt x="3931" y="2197"/>
                    <a:pt x="3960" y="2207"/>
                    <a:pt x="3978" y="2207"/>
                  </a:cubicBezTo>
                  <a:cubicBezTo>
                    <a:pt x="4002" y="2207"/>
                    <a:pt x="4008" y="2188"/>
                    <a:pt x="3970" y="2169"/>
                  </a:cubicBezTo>
                  <a:cubicBezTo>
                    <a:pt x="2736" y="1301"/>
                    <a:pt x="1435" y="601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867759" y="2364989"/>
              <a:ext cx="436133" cy="277123"/>
            </a:xfrm>
            <a:custGeom>
              <a:rect b="b" l="l" r="r" t="t"/>
              <a:pathLst>
                <a:path extrusionOk="0" h="13078" w="20582">
                  <a:moveTo>
                    <a:pt x="7491" y="0"/>
                  </a:moveTo>
                  <a:cubicBezTo>
                    <a:pt x="4844" y="0"/>
                    <a:pt x="2503" y="207"/>
                    <a:pt x="1802" y="802"/>
                  </a:cubicBezTo>
                  <a:cubicBezTo>
                    <a:pt x="601" y="1803"/>
                    <a:pt x="0" y="4738"/>
                    <a:pt x="1802" y="6373"/>
                  </a:cubicBezTo>
                  <a:cubicBezTo>
                    <a:pt x="3169" y="7574"/>
                    <a:pt x="10908" y="11944"/>
                    <a:pt x="20582" y="13078"/>
                  </a:cubicBezTo>
                  <a:lnTo>
                    <a:pt x="16979" y="802"/>
                  </a:lnTo>
                  <a:cubicBezTo>
                    <a:pt x="16254" y="480"/>
                    <a:pt x="11520" y="0"/>
                    <a:pt x="7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922896" y="2395651"/>
              <a:ext cx="357666" cy="175919"/>
            </a:xfrm>
            <a:custGeom>
              <a:rect b="b" l="l" r="r" t="t"/>
              <a:pathLst>
                <a:path extrusionOk="0" h="8302" w="16879">
                  <a:moveTo>
                    <a:pt x="11728" y="0"/>
                  </a:moveTo>
                  <a:cubicBezTo>
                    <a:pt x="11532" y="0"/>
                    <a:pt x="11337" y="17"/>
                    <a:pt x="11142" y="56"/>
                  </a:cubicBezTo>
                  <a:cubicBezTo>
                    <a:pt x="10808" y="89"/>
                    <a:pt x="10508" y="156"/>
                    <a:pt x="10208" y="256"/>
                  </a:cubicBezTo>
                  <a:lnTo>
                    <a:pt x="10208" y="289"/>
                  </a:lnTo>
                  <a:cubicBezTo>
                    <a:pt x="10288" y="293"/>
                    <a:pt x="10369" y="296"/>
                    <a:pt x="10451" y="296"/>
                  </a:cubicBezTo>
                  <a:cubicBezTo>
                    <a:pt x="11010" y="296"/>
                    <a:pt x="11589" y="197"/>
                    <a:pt x="12142" y="22"/>
                  </a:cubicBezTo>
                  <a:cubicBezTo>
                    <a:pt x="12004" y="9"/>
                    <a:pt x="11866" y="0"/>
                    <a:pt x="11728" y="0"/>
                  </a:cubicBezTo>
                  <a:close/>
                  <a:moveTo>
                    <a:pt x="1663" y="909"/>
                  </a:moveTo>
                  <a:cubicBezTo>
                    <a:pt x="1439" y="909"/>
                    <a:pt x="1203" y="933"/>
                    <a:pt x="968" y="956"/>
                  </a:cubicBezTo>
                  <a:cubicBezTo>
                    <a:pt x="634" y="990"/>
                    <a:pt x="300" y="1090"/>
                    <a:pt x="0" y="1190"/>
                  </a:cubicBezTo>
                  <a:cubicBezTo>
                    <a:pt x="138" y="1204"/>
                    <a:pt x="277" y="1212"/>
                    <a:pt x="415" y="1212"/>
                  </a:cubicBezTo>
                  <a:cubicBezTo>
                    <a:pt x="610" y="1212"/>
                    <a:pt x="806" y="1196"/>
                    <a:pt x="1001" y="1157"/>
                  </a:cubicBezTo>
                  <a:cubicBezTo>
                    <a:pt x="1301" y="1123"/>
                    <a:pt x="1635" y="1023"/>
                    <a:pt x="1935" y="923"/>
                  </a:cubicBezTo>
                  <a:cubicBezTo>
                    <a:pt x="1847" y="913"/>
                    <a:pt x="1756" y="909"/>
                    <a:pt x="1663" y="909"/>
                  </a:cubicBezTo>
                  <a:close/>
                  <a:moveTo>
                    <a:pt x="6738" y="2024"/>
                  </a:moveTo>
                  <a:lnTo>
                    <a:pt x="6738" y="2024"/>
                  </a:lnTo>
                  <a:cubicBezTo>
                    <a:pt x="6705" y="2324"/>
                    <a:pt x="6738" y="2658"/>
                    <a:pt x="6772" y="2991"/>
                  </a:cubicBezTo>
                  <a:cubicBezTo>
                    <a:pt x="6805" y="3325"/>
                    <a:pt x="6905" y="3658"/>
                    <a:pt x="7005" y="3959"/>
                  </a:cubicBezTo>
                  <a:cubicBezTo>
                    <a:pt x="7039" y="3625"/>
                    <a:pt x="7039" y="3291"/>
                    <a:pt x="6972" y="2991"/>
                  </a:cubicBezTo>
                  <a:cubicBezTo>
                    <a:pt x="6939" y="2658"/>
                    <a:pt x="6872" y="2324"/>
                    <a:pt x="6738" y="2024"/>
                  </a:cubicBezTo>
                  <a:close/>
                  <a:moveTo>
                    <a:pt x="13076" y="4392"/>
                  </a:moveTo>
                  <a:lnTo>
                    <a:pt x="13076" y="4392"/>
                  </a:lnTo>
                  <a:cubicBezTo>
                    <a:pt x="12809" y="4592"/>
                    <a:pt x="12609" y="4826"/>
                    <a:pt x="12409" y="5093"/>
                  </a:cubicBezTo>
                  <a:cubicBezTo>
                    <a:pt x="12209" y="5360"/>
                    <a:pt x="12042" y="5626"/>
                    <a:pt x="11909" y="5927"/>
                  </a:cubicBezTo>
                  <a:cubicBezTo>
                    <a:pt x="12142" y="5726"/>
                    <a:pt x="12376" y="5493"/>
                    <a:pt x="12576" y="5226"/>
                  </a:cubicBezTo>
                  <a:cubicBezTo>
                    <a:pt x="12776" y="4959"/>
                    <a:pt x="12943" y="4692"/>
                    <a:pt x="13076" y="4392"/>
                  </a:cubicBezTo>
                  <a:close/>
                  <a:moveTo>
                    <a:pt x="2802" y="5126"/>
                  </a:moveTo>
                  <a:cubicBezTo>
                    <a:pt x="3036" y="5393"/>
                    <a:pt x="3269" y="5626"/>
                    <a:pt x="3536" y="5793"/>
                  </a:cubicBezTo>
                  <a:cubicBezTo>
                    <a:pt x="3803" y="5993"/>
                    <a:pt x="4070" y="6193"/>
                    <a:pt x="4370" y="6327"/>
                  </a:cubicBezTo>
                  <a:cubicBezTo>
                    <a:pt x="4170" y="6060"/>
                    <a:pt x="3903" y="5827"/>
                    <a:pt x="3636" y="5626"/>
                  </a:cubicBezTo>
                  <a:cubicBezTo>
                    <a:pt x="3403" y="5426"/>
                    <a:pt x="3102" y="5259"/>
                    <a:pt x="2802" y="5126"/>
                  </a:cubicBezTo>
                  <a:close/>
                  <a:moveTo>
                    <a:pt x="16812" y="7728"/>
                  </a:moveTo>
                  <a:lnTo>
                    <a:pt x="16545" y="7761"/>
                  </a:lnTo>
                  <a:cubicBezTo>
                    <a:pt x="16212" y="7795"/>
                    <a:pt x="15878" y="7895"/>
                    <a:pt x="15578" y="7995"/>
                  </a:cubicBezTo>
                  <a:cubicBezTo>
                    <a:pt x="15716" y="8009"/>
                    <a:pt x="15854" y="8017"/>
                    <a:pt x="15990" y="8017"/>
                  </a:cubicBezTo>
                  <a:cubicBezTo>
                    <a:pt x="16182" y="8017"/>
                    <a:pt x="16370" y="8000"/>
                    <a:pt x="16545" y="7961"/>
                  </a:cubicBezTo>
                  <a:lnTo>
                    <a:pt x="16879" y="7928"/>
                  </a:lnTo>
                  <a:lnTo>
                    <a:pt x="16812" y="7728"/>
                  </a:lnTo>
                  <a:close/>
                  <a:moveTo>
                    <a:pt x="9307" y="7995"/>
                  </a:moveTo>
                  <a:cubicBezTo>
                    <a:pt x="8973" y="7995"/>
                    <a:pt x="8640" y="7995"/>
                    <a:pt x="8340" y="8028"/>
                  </a:cubicBezTo>
                  <a:cubicBezTo>
                    <a:pt x="8006" y="8095"/>
                    <a:pt x="7672" y="8162"/>
                    <a:pt x="7372" y="8295"/>
                  </a:cubicBezTo>
                  <a:cubicBezTo>
                    <a:pt x="7456" y="8299"/>
                    <a:pt x="7538" y="8301"/>
                    <a:pt x="7621" y="8301"/>
                  </a:cubicBezTo>
                  <a:cubicBezTo>
                    <a:pt x="8198" y="8301"/>
                    <a:pt x="8752" y="8199"/>
                    <a:pt x="9307" y="79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172048" y="2387112"/>
              <a:ext cx="63994" cy="215735"/>
            </a:xfrm>
            <a:custGeom>
              <a:rect b="b" l="l" r="r" t="t"/>
              <a:pathLst>
                <a:path extrusionOk="0" h="10181" w="3020">
                  <a:moveTo>
                    <a:pt x="38" y="0"/>
                  </a:moveTo>
                  <a:cubicBezTo>
                    <a:pt x="17" y="0"/>
                    <a:pt x="1" y="8"/>
                    <a:pt x="17" y="25"/>
                  </a:cubicBezTo>
                  <a:cubicBezTo>
                    <a:pt x="151" y="859"/>
                    <a:pt x="418" y="1693"/>
                    <a:pt x="651" y="2494"/>
                  </a:cubicBezTo>
                  <a:cubicBezTo>
                    <a:pt x="851" y="3294"/>
                    <a:pt x="1118" y="4228"/>
                    <a:pt x="1352" y="5095"/>
                  </a:cubicBezTo>
                  <a:cubicBezTo>
                    <a:pt x="1819" y="6797"/>
                    <a:pt x="2386" y="8464"/>
                    <a:pt x="2953" y="10166"/>
                  </a:cubicBezTo>
                  <a:cubicBezTo>
                    <a:pt x="2953" y="10177"/>
                    <a:pt x="2960" y="10181"/>
                    <a:pt x="2970" y="10181"/>
                  </a:cubicBezTo>
                  <a:cubicBezTo>
                    <a:pt x="2990" y="10181"/>
                    <a:pt x="3019" y="10166"/>
                    <a:pt x="3019" y="10166"/>
                  </a:cubicBezTo>
                  <a:cubicBezTo>
                    <a:pt x="2619" y="8431"/>
                    <a:pt x="2186" y="6730"/>
                    <a:pt x="1685" y="5029"/>
                  </a:cubicBezTo>
                  <a:cubicBezTo>
                    <a:pt x="1418" y="4195"/>
                    <a:pt x="1151" y="3361"/>
                    <a:pt x="918" y="2527"/>
                  </a:cubicBezTo>
                  <a:cubicBezTo>
                    <a:pt x="651" y="1693"/>
                    <a:pt x="418" y="859"/>
                    <a:pt x="84" y="25"/>
                  </a:cubicBezTo>
                  <a:cubicBezTo>
                    <a:pt x="84" y="8"/>
                    <a:pt x="59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04880" y="2363125"/>
              <a:ext cx="219846" cy="19580"/>
            </a:xfrm>
            <a:custGeom>
              <a:rect b="b" l="l" r="r" t="t"/>
              <a:pathLst>
                <a:path extrusionOk="0" h="924" w="10375">
                  <a:moveTo>
                    <a:pt x="1554" y="1"/>
                  </a:moveTo>
                  <a:cubicBezTo>
                    <a:pt x="1047" y="1"/>
                    <a:pt x="541" y="8"/>
                    <a:pt x="34" y="23"/>
                  </a:cubicBezTo>
                  <a:cubicBezTo>
                    <a:pt x="1" y="23"/>
                    <a:pt x="34" y="156"/>
                    <a:pt x="34" y="156"/>
                  </a:cubicBezTo>
                  <a:cubicBezTo>
                    <a:pt x="5138" y="190"/>
                    <a:pt x="9407" y="890"/>
                    <a:pt x="10308" y="924"/>
                  </a:cubicBezTo>
                  <a:cubicBezTo>
                    <a:pt x="10375" y="924"/>
                    <a:pt x="10308" y="757"/>
                    <a:pt x="10208" y="757"/>
                  </a:cubicBezTo>
                  <a:cubicBezTo>
                    <a:pt x="7341" y="246"/>
                    <a:pt x="4449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278421" y="1813689"/>
              <a:ext cx="108874" cy="206836"/>
            </a:xfrm>
            <a:custGeom>
              <a:rect b="b" l="l" r="r" t="t"/>
              <a:pathLst>
                <a:path extrusionOk="0" h="9761" w="5138">
                  <a:moveTo>
                    <a:pt x="201" y="0"/>
                  </a:moveTo>
                  <a:cubicBezTo>
                    <a:pt x="201" y="0"/>
                    <a:pt x="134" y="1001"/>
                    <a:pt x="68" y="2202"/>
                  </a:cubicBezTo>
                  <a:lnTo>
                    <a:pt x="68" y="2368"/>
                  </a:lnTo>
                  <a:lnTo>
                    <a:pt x="68" y="2569"/>
                  </a:lnTo>
                  <a:cubicBezTo>
                    <a:pt x="68" y="2769"/>
                    <a:pt x="68" y="2935"/>
                    <a:pt x="34" y="3136"/>
                  </a:cubicBezTo>
                  <a:cubicBezTo>
                    <a:pt x="34" y="3302"/>
                    <a:pt x="34" y="3402"/>
                    <a:pt x="34" y="3536"/>
                  </a:cubicBezTo>
                  <a:lnTo>
                    <a:pt x="34" y="3970"/>
                  </a:lnTo>
                  <a:cubicBezTo>
                    <a:pt x="1" y="5037"/>
                    <a:pt x="34" y="6071"/>
                    <a:pt x="134" y="7105"/>
                  </a:cubicBezTo>
                  <a:cubicBezTo>
                    <a:pt x="261" y="7517"/>
                    <a:pt x="2280" y="9760"/>
                    <a:pt x="4082" y="9760"/>
                  </a:cubicBezTo>
                  <a:cubicBezTo>
                    <a:pt x="4179" y="9760"/>
                    <a:pt x="4275" y="9754"/>
                    <a:pt x="4371" y="9740"/>
                  </a:cubicBezTo>
                  <a:cubicBezTo>
                    <a:pt x="4971" y="9640"/>
                    <a:pt x="4638" y="6305"/>
                    <a:pt x="4638" y="6305"/>
                  </a:cubicBezTo>
                  <a:lnTo>
                    <a:pt x="4671" y="6071"/>
                  </a:lnTo>
                  <a:lnTo>
                    <a:pt x="5138" y="2535"/>
                  </a:lnTo>
                  <a:lnTo>
                    <a:pt x="801" y="3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279841" y="1813689"/>
              <a:ext cx="106755" cy="128666"/>
            </a:xfrm>
            <a:custGeom>
              <a:rect b="b" l="l" r="r" t="t"/>
              <a:pathLst>
                <a:path extrusionOk="0" h="6072" w="5038">
                  <a:moveTo>
                    <a:pt x="134" y="0"/>
                  </a:moveTo>
                  <a:cubicBezTo>
                    <a:pt x="134" y="0"/>
                    <a:pt x="67" y="967"/>
                    <a:pt x="1" y="2202"/>
                  </a:cubicBezTo>
                  <a:cubicBezTo>
                    <a:pt x="901" y="4103"/>
                    <a:pt x="2569" y="5504"/>
                    <a:pt x="4604" y="6071"/>
                  </a:cubicBezTo>
                  <a:lnTo>
                    <a:pt x="5038" y="2535"/>
                  </a:lnTo>
                  <a:lnTo>
                    <a:pt x="734" y="30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180185" y="1602700"/>
              <a:ext cx="332937" cy="301258"/>
            </a:xfrm>
            <a:custGeom>
              <a:rect b="b" l="l" r="r" t="t"/>
              <a:pathLst>
                <a:path extrusionOk="0" h="14217" w="15712">
                  <a:moveTo>
                    <a:pt x="6896" y="1"/>
                  </a:moveTo>
                  <a:cubicBezTo>
                    <a:pt x="5949" y="1"/>
                    <a:pt x="5051" y="272"/>
                    <a:pt x="4270" y="684"/>
                  </a:cubicBezTo>
                  <a:cubicBezTo>
                    <a:pt x="1802" y="2018"/>
                    <a:pt x="0" y="5054"/>
                    <a:pt x="3236" y="10391"/>
                  </a:cubicBezTo>
                  <a:cubicBezTo>
                    <a:pt x="5089" y="13447"/>
                    <a:pt x="7138" y="14217"/>
                    <a:pt x="8758" y="14217"/>
                  </a:cubicBezTo>
                  <a:cubicBezTo>
                    <a:pt x="9968" y="14217"/>
                    <a:pt x="10938" y="13788"/>
                    <a:pt x="11408" y="13560"/>
                  </a:cubicBezTo>
                  <a:cubicBezTo>
                    <a:pt x="12643" y="12993"/>
                    <a:pt x="15711" y="10758"/>
                    <a:pt x="13043" y="5120"/>
                  </a:cubicBezTo>
                  <a:cubicBezTo>
                    <a:pt x="11219" y="1267"/>
                    <a:pt x="8943" y="1"/>
                    <a:pt x="689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412024" y="1698437"/>
              <a:ext cx="26170" cy="13307"/>
            </a:xfrm>
            <a:custGeom>
              <a:rect b="b" l="l" r="r" t="t"/>
              <a:pathLst>
                <a:path extrusionOk="0" h="628" w="1235">
                  <a:moveTo>
                    <a:pt x="712" y="0"/>
                  </a:moveTo>
                  <a:cubicBezTo>
                    <a:pt x="643" y="0"/>
                    <a:pt x="572" y="12"/>
                    <a:pt x="501" y="35"/>
                  </a:cubicBezTo>
                  <a:cubicBezTo>
                    <a:pt x="301" y="35"/>
                    <a:pt x="134" y="169"/>
                    <a:pt x="34" y="335"/>
                  </a:cubicBezTo>
                  <a:cubicBezTo>
                    <a:pt x="0" y="435"/>
                    <a:pt x="34" y="536"/>
                    <a:pt x="134" y="602"/>
                  </a:cubicBezTo>
                  <a:cubicBezTo>
                    <a:pt x="201" y="619"/>
                    <a:pt x="276" y="627"/>
                    <a:pt x="355" y="627"/>
                  </a:cubicBezTo>
                  <a:cubicBezTo>
                    <a:pt x="434" y="627"/>
                    <a:pt x="517" y="619"/>
                    <a:pt x="601" y="602"/>
                  </a:cubicBezTo>
                  <a:cubicBezTo>
                    <a:pt x="734" y="569"/>
                    <a:pt x="868" y="569"/>
                    <a:pt x="1001" y="536"/>
                  </a:cubicBezTo>
                  <a:cubicBezTo>
                    <a:pt x="1201" y="469"/>
                    <a:pt x="1235" y="235"/>
                    <a:pt x="1068" y="102"/>
                  </a:cubicBezTo>
                  <a:cubicBezTo>
                    <a:pt x="960" y="37"/>
                    <a:pt x="838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341631" y="1720856"/>
              <a:ext cx="23055" cy="18562"/>
            </a:xfrm>
            <a:custGeom>
              <a:rect b="b" l="l" r="r" t="t"/>
              <a:pathLst>
                <a:path extrusionOk="0" h="876" w="1088">
                  <a:moveTo>
                    <a:pt x="741" y="1"/>
                  </a:moveTo>
                  <a:cubicBezTo>
                    <a:pt x="627" y="1"/>
                    <a:pt x="518" y="33"/>
                    <a:pt x="420" y="111"/>
                  </a:cubicBezTo>
                  <a:cubicBezTo>
                    <a:pt x="254" y="211"/>
                    <a:pt x="120" y="378"/>
                    <a:pt x="53" y="578"/>
                  </a:cubicBezTo>
                  <a:cubicBezTo>
                    <a:pt x="0" y="737"/>
                    <a:pt x="137" y="875"/>
                    <a:pt x="279" y="875"/>
                  </a:cubicBezTo>
                  <a:cubicBezTo>
                    <a:pt x="315" y="875"/>
                    <a:pt x="353" y="866"/>
                    <a:pt x="387" y="845"/>
                  </a:cubicBezTo>
                  <a:cubicBezTo>
                    <a:pt x="520" y="778"/>
                    <a:pt x="620" y="678"/>
                    <a:pt x="754" y="612"/>
                  </a:cubicBezTo>
                  <a:cubicBezTo>
                    <a:pt x="887" y="512"/>
                    <a:pt x="1021" y="445"/>
                    <a:pt x="1087" y="278"/>
                  </a:cubicBezTo>
                  <a:cubicBezTo>
                    <a:pt x="1087" y="178"/>
                    <a:pt x="1054" y="78"/>
                    <a:pt x="987" y="45"/>
                  </a:cubicBezTo>
                  <a:cubicBezTo>
                    <a:pt x="904" y="17"/>
                    <a:pt x="822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376679" y="1755014"/>
              <a:ext cx="9218" cy="26170"/>
            </a:xfrm>
            <a:custGeom>
              <a:rect b="b" l="l" r="r" t="t"/>
              <a:pathLst>
                <a:path extrusionOk="0" h="1235" w="435">
                  <a:moveTo>
                    <a:pt x="34" y="0"/>
                  </a:moveTo>
                  <a:cubicBezTo>
                    <a:pt x="34" y="0"/>
                    <a:pt x="1" y="34"/>
                    <a:pt x="34" y="67"/>
                  </a:cubicBezTo>
                  <a:cubicBezTo>
                    <a:pt x="201" y="434"/>
                    <a:pt x="334" y="934"/>
                    <a:pt x="34" y="1201"/>
                  </a:cubicBezTo>
                  <a:lnTo>
                    <a:pt x="34" y="1235"/>
                  </a:lnTo>
                  <a:cubicBezTo>
                    <a:pt x="434" y="1001"/>
                    <a:pt x="234" y="3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352947" y="1749039"/>
              <a:ext cx="33565" cy="28352"/>
            </a:xfrm>
            <a:custGeom>
              <a:rect b="b" l="l" r="r" t="t"/>
              <a:pathLst>
                <a:path extrusionOk="0" h="1338" w="1584">
                  <a:moveTo>
                    <a:pt x="718" y="0"/>
                  </a:moveTo>
                  <a:cubicBezTo>
                    <a:pt x="685" y="0"/>
                    <a:pt x="653" y="5"/>
                    <a:pt x="620" y="16"/>
                  </a:cubicBezTo>
                  <a:cubicBezTo>
                    <a:pt x="0" y="201"/>
                    <a:pt x="388" y="1337"/>
                    <a:pt x="901" y="1337"/>
                  </a:cubicBezTo>
                  <a:cubicBezTo>
                    <a:pt x="940" y="1337"/>
                    <a:pt x="980" y="1331"/>
                    <a:pt x="1020" y="1316"/>
                  </a:cubicBezTo>
                  <a:cubicBezTo>
                    <a:pt x="1584" y="1129"/>
                    <a:pt x="120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345573" y="1752704"/>
              <a:ext cx="19113" cy="15130"/>
            </a:xfrm>
            <a:custGeom>
              <a:rect b="b" l="l" r="r" t="t"/>
              <a:pathLst>
                <a:path extrusionOk="0" h="714" w="902">
                  <a:moveTo>
                    <a:pt x="757" y="0"/>
                  </a:moveTo>
                  <a:cubicBezTo>
                    <a:pt x="749" y="0"/>
                    <a:pt x="741" y="3"/>
                    <a:pt x="735" y="9"/>
                  </a:cubicBezTo>
                  <a:cubicBezTo>
                    <a:pt x="668" y="143"/>
                    <a:pt x="601" y="310"/>
                    <a:pt x="468" y="376"/>
                  </a:cubicBezTo>
                  <a:cubicBezTo>
                    <a:pt x="431" y="395"/>
                    <a:pt x="388" y="403"/>
                    <a:pt x="343" y="403"/>
                  </a:cubicBezTo>
                  <a:cubicBezTo>
                    <a:pt x="228" y="403"/>
                    <a:pt x="97" y="348"/>
                    <a:pt x="1" y="276"/>
                  </a:cubicBezTo>
                  <a:lnTo>
                    <a:pt x="1" y="276"/>
                  </a:lnTo>
                  <a:cubicBezTo>
                    <a:pt x="63" y="523"/>
                    <a:pt x="239" y="713"/>
                    <a:pt x="477" y="713"/>
                  </a:cubicBezTo>
                  <a:cubicBezTo>
                    <a:pt x="496" y="713"/>
                    <a:pt x="515" y="712"/>
                    <a:pt x="535" y="710"/>
                  </a:cubicBezTo>
                  <a:cubicBezTo>
                    <a:pt x="835" y="643"/>
                    <a:pt x="901" y="376"/>
                    <a:pt x="868" y="76"/>
                  </a:cubicBezTo>
                  <a:cubicBezTo>
                    <a:pt x="841" y="49"/>
                    <a:pt x="792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422619" y="1733803"/>
              <a:ext cx="16994" cy="19346"/>
            </a:xfrm>
            <a:custGeom>
              <a:rect b="b" l="l" r="r" t="t"/>
              <a:pathLst>
                <a:path extrusionOk="0" h="913" w="802">
                  <a:moveTo>
                    <a:pt x="1" y="1"/>
                  </a:moveTo>
                  <a:lnTo>
                    <a:pt x="1" y="1"/>
                  </a:lnTo>
                  <a:cubicBezTo>
                    <a:pt x="62" y="371"/>
                    <a:pt x="295" y="912"/>
                    <a:pt x="700" y="912"/>
                  </a:cubicBezTo>
                  <a:cubicBezTo>
                    <a:pt x="732" y="912"/>
                    <a:pt x="766" y="909"/>
                    <a:pt x="801" y="901"/>
                  </a:cubicBezTo>
                  <a:lnTo>
                    <a:pt x="801" y="868"/>
                  </a:lnTo>
                  <a:cubicBezTo>
                    <a:pt x="401" y="868"/>
                    <a:pt x="168" y="434"/>
                    <a:pt x="34" y="34"/>
                  </a:cubicBez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416623" y="1721534"/>
              <a:ext cx="33035" cy="27907"/>
            </a:xfrm>
            <a:custGeom>
              <a:rect b="b" l="l" r="r" t="t"/>
              <a:pathLst>
                <a:path extrusionOk="0" h="1317" w="1559">
                  <a:moveTo>
                    <a:pt x="678" y="0"/>
                  </a:moveTo>
                  <a:cubicBezTo>
                    <a:pt x="615" y="0"/>
                    <a:pt x="550" y="15"/>
                    <a:pt x="484" y="46"/>
                  </a:cubicBezTo>
                  <a:cubicBezTo>
                    <a:pt x="1" y="257"/>
                    <a:pt x="393" y="1317"/>
                    <a:pt x="892" y="1317"/>
                  </a:cubicBezTo>
                  <a:cubicBezTo>
                    <a:pt x="944" y="1317"/>
                    <a:pt x="997" y="1305"/>
                    <a:pt x="1051" y="1280"/>
                  </a:cubicBezTo>
                  <a:cubicBezTo>
                    <a:pt x="1559" y="1041"/>
                    <a:pt x="1211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431816" y="1714732"/>
              <a:ext cx="18393" cy="15278"/>
            </a:xfrm>
            <a:custGeom>
              <a:rect b="b" l="l" r="r" t="t"/>
              <a:pathLst>
                <a:path extrusionOk="0" h="721" w="868">
                  <a:moveTo>
                    <a:pt x="701" y="0"/>
                  </a:moveTo>
                  <a:cubicBezTo>
                    <a:pt x="668" y="167"/>
                    <a:pt x="634" y="367"/>
                    <a:pt x="467" y="400"/>
                  </a:cubicBezTo>
                  <a:cubicBezTo>
                    <a:pt x="442" y="407"/>
                    <a:pt x="416" y="409"/>
                    <a:pt x="391" y="409"/>
                  </a:cubicBezTo>
                  <a:cubicBezTo>
                    <a:pt x="283" y="409"/>
                    <a:pt x="175" y="361"/>
                    <a:pt x="67" y="334"/>
                  </a:cubicBezTo>
                  <a:cubicBezTo>
                    <a:pt x="0" y="334"/>
                    <a:pt x="0" y="400"/>
                    <a:pt x="67" y="434"/>
                  </a:cubicBezTo>
                  <a:cubicBezTo>
                    <a:pt x="188" y="603"/>
                    <a:pt x="327" y="720"/>
                    <a:pt x="471" y="720"/>
                  </a:cubicBezTo>
                  <a:cubicBezTo>
                    <a:pt x="525" y="720"/>
                    <a:pt x="579" y="704"/>
                    <a:pt x="634" y="667"/>
                  </a:cubicBezTo>
                  <a:cubicBezTo>
                    <a:pt x="868" y="534"/>
                    <a:pt x="834" y="234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402129" y="1824284"/>
              <a:ext cx="19113" cy="7925"/>
            </a:xfrm>
            <a:custGeom>
              <a:rect b="b" l="l" r="r" t="t"/>
              <a:pathLst>
                <a:path extrusionOk="0" h="374" w="902">
                  <a:moveTo>
                    <a:pt x="901" y="0"/>
                  </a:moveTo>
                  <a:cubicBezTo>
                    <a:pt x="768" y="100"/>
                    <a:pt x="634" y="201"/>
                    <a:pt x="467" y="234"/>
                  </a:cubicBezTo>
                  <a:cubicBezTo>
                    <a:pt x="444" y="240"/>
                    <a:pt x="419" y="243"/>
                    <a:pt x="394" y="243"/>
                  </a:cubicBezTo>
                  <a:cubicBezTo>
                    <a:pt x="277" y="243"/>
                    <a:pt x="149" y="183"/>
                    <a:pt x="67" y="100"/>
                  </a:cubicBezTo>
                  <a:cubicBezTo>
                    <a:pt x="34" y="100"/>
                    <a:pt x="0" y="134"/>
                    <a:pt x="67" y="134"/>
                  </a:cubicBezTo>
                  <a:cubicBezTo>
                    <a:pt x="125" y="279"/>
                    <a:pt x="259" y="374"/>
                    <a:pt x="403" y="374"/>
                  </a:cubicBezTo>
                  <a:cubicBezTo>
                    <a:pt x="424" y="374"/>
                    <a:pt x="446" y="372"/>
                    <a:pt x="467" y="367"/>
                  </a:cubicBezTo>
                  <a:cubicBezTo>
                    <a:pt x="668" y="334"/>
                    <a:pt x="834" y="201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391004" y="1701721"/>
              <a:ext cx="52149" cy="105611"/>
            </a:xfrm>
            <a:custGeom>
              <a:rect b="b" l="l" r="r" t="t"/>
              <a:pathLst>
                <a:path extrusionOk="0" h="4984" w="2461">
                  <a:moveTo>
                    <a:pt x="60" y="1"/>
                  </a:moveTo>
                  <a:cubicBezTo>
                    <a:pt x="30" y="1"/>
                    <a:pt x="1" y="31"/>
                    <a:pt x="25" y="80"/>
                  </a:cubicBezTo>
                  <a:cubicBezTo>
                    <a:pt x="592" y="1248"/>
                    <a:pt x="1393" y="2349"/>
                    <a:pt x="2026" y="3516"/>
                  </a:cubicBezTo>
                  <a:cubicBezTo>
                    <a:pt x="1793" y="3516"/>
                    <a:pt x="1559" y="3549"/>
                    <a:pt x="1326" y="3616"/>
                  </a:cubicBezTo>
                  <a:cubicBezTo>
                    <a:pt x="1293" y="3650"/>
                    <a:pt x="1860" y="4517"/>
                    <a:pt x="1860" y="4584"/>
                  </a:cubicBezTo>
                  <a:cubicBezTo>
                    <a:pt x="1582" y="4712"/>
                    <a:pt x="1290" y="4772"/>
                    <a:pt x="993" y="4772"/>
                  </a:cubicBezTo>
                  <a:cubicBezTo>
                    <a:pt x="827" y="4772"/>
                    <a:pt x="660" y="4753"/>
                    <a:pt x="492" y="4717"/>
                  </a:cubicBezTo>
                  <a:cubicBezTo>
                    <a:pt x="486" y="4711"/>
                    <a:pt x="479" y="4708"/>
                    <a:pt x="473" y="4708"/>
                  </a:cubicBezTo>
                  <a:cubicBezTo>
                    <a:pt x="448" y="4708"/>
                    <a:pt x="432" y="4757"/>
                    <a:pt x="459" y="4784"/>
                  </a:cubicBezTo>
                  <a:cubicBezTo>
                    <a:pt x="692" y="4917"/>
                    <a:pt x="951" y="4984"/>
                    <a:pt x="1209" y="4984"/>
                  </a:cubicBezTo>
                  <a:cubicBezTo>
                    <a:pt x="1468" y="4984"/>
                    <a:pt x="1726" y="4917"/>
                    <a:pt x="1960" y="4784"/>
                  </a:cubicBezTo>
                  <a:cubicBezTo>
                    <a:pt x="2060" y="4717"/>
                    <a:pt x="2093" y="4684"/>
                    <a:pt x="2093" y="4650"/>
                  </a:cubicBezTo>
                  <a:cubicBezTo>
                    <a:pt x="1993" y="4383"/>
                    <a:pt x="1826" y="4083"/>
                    <a:pt x="1693" y="3816"/>
                  </a:cubicBezTo>
                  <a:cubicBezTo>
                    <a:pt x="1826" y="3816"/>
                    <a:pt x="2460" y="3816"/>
                    <a:pt x="2393" y="3650"/>
                  </a:cubicBezTo>
                  <a:cubicBezTo>
                    <a:pt x="1760" y="2382"/>
                    <a:pt x="959" y="1148"/>
                    <a:pt x="92" y="14"/>
                  </a:cubicBezTo>
                  <a:cubicBezTo>
                    <a:pt x="83" y="5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1401429" y="1800954"/>
              <a:ext cx="29708" cy="21423"/>
            </a:xfrm>
            <a:custGeom>
              <a:rect b="b" l="l" r="r" t="t"/>
              <a:pathLst>
                <a:path extrusionOk="0" h="1011" w="1402">
                  <a:moveTo>
                    <a:pt x="1401" y="1"/>
                  </a:moveTo>
                  <a:lnTo>
                    <a:pt x="1401" y="1"/>
                  </a:lnTo>
                  <a:cubicBezTo>
                    <a:pt x="1109" y="105"/>
                    <a:pt x="817" y="157"/>
                    <a:pt x="525" y="157"/>
                  </a:cubicBezTo>
                  <a:cubicBezTo>
                    <a:pt x="350" y="157"/>
                    <a:pt x="175" y="138"/>
                    <a:pt x="0" y="101"/>
                  </a:cubicBezTo>
                  <a:lnTo>
                    <a:pt x="0" y="101"/>
                  </a:lnTo>
                  <a:cubicBezTo>
                    <a:pt x="0" y="234"/>
                    <a:pt x="0" y="368"/>
                    <a:pt x="33" y="501"/>
                  </a:cubicBezTo>
                  <a:cubicBezTo>
                    <a:pt x="64" y="742"/>
                    <a:pt x="175" y="1011"/>
                    <a:pt x="468" y="1011"/>
                  </a:cubicBezTo>
                  <a:cubicBezTo>
                    <a:pt x="499" y="1011"/>
                    <a:pt x="532" y="1008"/>
                    <a:pt x="567" y="1001"/>
                  </a:cubicBezTo>
                  <a:cubicBezTo>
                    <a:pt x="734" y="968"/>
                    <a:pt x="867" y="901"/>
                    <a:pt x="967" y="768"/>
                  </a:cubicBezTo>
                  <a:cubicBezTo>
                    <a:pt x="1168" y="568"/>
                    <a:pt x="1334" y="30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402129" y="1810320"/>
              <a:ext cx="20512" cy="11930"/>
            </a:xfrm>
            <a:custGeom>
              <a:rect b="b" l="l" r="r" t="t"/>
              <a:pathLst>
                <a:path extrusionOk="0" h="563" w="968">
                  <a:moveTo>
                    <a:pt x="304" y="1"/>
                  </a:moveTo>
                  <a:cubicBezTo>
                    <a:pt x="201" y="1"/>
                    <a:pt x="98" y="20"/>
                    <a:pt x="0" y="59"/>
                  </a:cubicBezTo>
                  <a:cubicBezTo>
                    <a:pt x="63" y="311"/>
                    <a:pt x="185" y="562"/>
                    <a:pt x="479" y="562"/>
                  </a:cubicBezTo>
                  <a:cubicBezTo>
                    <a:pt x="497" y="562"/>
                    <a:pt x="515" y="561"/>
                    <a:pt x="534" y="559"/>
                  </a:cubicBezTo>
                  <a:cubicBezTo>
                    <a:pt x="701" y="526"/>
                    <a:pt x="834" y="459"/>
                    <a:pt x="968" y="326"/>
                  </a:cubicBezTo>
                  <a:cubicBezTo>
                    <a:pt x="802" y="113"/>
                    <a:pt x="553" y="1"/>
                    <a:pt x="304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1173107" y="1589902"/>
              <a:ext cx="268626" cy="240062"/>
            </a:xfrm>
            <a:custGeom>
              <a:rect b="b" l="l" r="r" t="t"/>
              <a:pathLst>
                <a:path extrusionOk="0" h="11329" w="12677">
                  <a:moveTo>
                    <a:pt x="7939" y="1"/>
                  </a:moveTo>
                  <a:cubicBezTo>
                    <a:pt x="7420" y="1"/>
                    <a:pt x="6898" y="106"/>
                    <a:pt x="6405" y="320"/>
                  </a:cubicBezTo>
                  <a:cubicBezTo>
                    <a:pt x="4337" y="420"/>
                    <a:pt x="2536" y="1655"/>
                    <a:pt x="1635" y="3523"/>
                  </a:cubicBezTo>
                  <a:cubicBezTo>
                    <a:pt x="1" y="6958"/>
                    <a:pt x="3703" y="11328"/>
                    <a:pt x="3703" y="11328"/>
                  </a:cubicBezTo>
                  <a:cubicBezTo>
                    <a:pt x="4370" y="10694"/>
                    <a:pt x="4671" y="9760"/>
                    <a:pt x="4471" y="8893"/>
                  </a:cubicBezTo>
                  <a:cubicBezTo>
                    <a:pt x="5371" y="8093"/>
                    <a:pt x="6072" y="7092"/>
                    <a:pt x="6472" y="5958"/>
                  </a:cubicBezTo>
                  <a:lnTo>
                    <a:pt x="6472" y="5958"/>
                  </a:lnTo>
                  <a:cubicBezTo>
                    <a:pt x="6472" y="6091"/>
                    <a:pt x="6439" y="7092"/>
                    <a:pt x="6405" y="7592"/>
                  </a:cubicBezTo>
                  <a:cubicBezTo>
                    <a:pt x="10008" y="5724"/>
                    <a:pt x="10308" y="2455"/>
                    <a:pt x="10308" y="2455"/>
                  </a:cubicBezTo>
                  <a:cubicBezTo>
                    <a:pt x="11242" y="2889"/>
                    <a:pt x="12043" y="3556"/>
                    <a:pt x="12676" y="4357"/>
                  </a:cubicBezTo>
                  <a:cubicBezTo>
                    <a:pt x="12676" y="4357"/>
                    <a:pt x="12009" y="2022"/>
                    <a:pt x="10341" y="821"/>
                  </a:cubicBezTo>
                  <a:cubicBezTo>
                    <a:pt x="9637" y="282"/>
                    <a:pt x="8791" y="1"/>
                    <a:pt x="7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329320" y="1628658"/>
              <a:ext cx="65053" cy="117901"/>
            </a:xfrm>
            <a:custGeom>
              <a:rect b="b" l="l" r="r" t="t"/>
              <a:pathLst>
                <a:path extrusionOk="0" h="5564" w="3070">
                  <a:moveTo>
                    <a:pt x="2857" y="1"/>
                  </a:moveTo>
                  <a:cubicBezTo>
                    <a:pt x="2844" y="1"/>
                    <a:pt x="2836" y="9"/>
                    <a:pt x="2836" y="26"/>
                  </a:cubicBezTo>
                  <a:cubicBezTo>
                    <a:pt x="2903" y="560"/>
                    <a:pt x="2903" y="1093"/>
                    <a:pt x="2769" y="1627"/>
                  </a:cubicBezTo>
                  <a:cubicBezTo>
                    <a:pt x="2669" y="2127"/>
                    <a:pt x="2502" y="2594"/>
                    <a:pt x="2302" y="3028"/>
                  </a:cubicBezTo>
                  <a:cubicBezTo>
                    <a:pt x="1769" y="4062"/>
                    <a:pt x="1001" y="4929"/>
                    <a:pt x="1" y="5563"/>
                  </a:cubicBezTo>
                  <a:cubicBezTo>
                    <a:pt x="634" y="5196"/>
                    <a:pt x="1235" y="4763"/>
                    <a:pt x="1735" y="4262"/>
                  </a:cubicBezTo>
                  <a:cubicBezTo>
                    <a:pt x="2069" y="3929"/>
                    <a:pt x="2369" y="3562"/>
                    <a:pt x="2569" y="3128"/>
                  </a:cubicBezTo>
                  <a:cubicBezTo>
                    <a:pt x="2836" y="2661"/>
                    <a:pt x="2969" y="2161"/>
                    <a:pt x="3036" y="1627"/>
                  </a:cubicBezTo>
                  <a:cubicBezTo>
                    <a:pt x="3069" y="1093"/>
                    <a:pt x="3036" y="560"/>
                    <a:pt x="2903" y="26"/>
                  </a:cubicBezTo>
                  <a:cubicBezTo>
                    <a:pt x="2886" y="9"/>
                    <a:pt x="2869" y="1"/>
                    <a:pt x="2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202794" y="1805807"/>
              <a:ext cx="88383" cy="69418"/>
            </a:xfrm>
            <a:custGeom>
              <a:rect b="b" l="l" r="r" t="t"/>
              <a:pathLst>
                <a:path extrusionOk="0" h="3276" w="4171">
                  <a:moveTo>
                    <a:pt x="1269" y="1"/>
                  </a:moveTo>
                  <a:cubicBezTo>
                    <a:pt x="1029" y="1"/>
                    <a:pt x="817" y="67"/>
                    <a:pt x="668" y="239"/>
                  </a:cubicBezTo>
                  <a:cubicBezTo>
                    <a:pt x="1" y="972"/>
                    <a:pt x="1935" y="3274"/>
                    <a:pt x="3070" y="3274"/>
                  </a:cubicBezTo>
                  <a:cubicBezTo>
                    <a:pt x="3090" y="3275"/>
                    <a:pt x="3110" y="3276"/>
                    <a:pt x="3131" y="3276"/>
                  </a:cubicBezTo>
                  <a:cubicBezTo>
                    <a:pt x="3674" y="3276"/>
                    <a:pt x="4170" y="2852"/>
                    <a:pt x="4170" y="2273"/>
                  </a:cubicBezTo>
                  <a:lnTo>
                    <a:pt x="3270" y="806"/>
                  </a:lnTo>
                  <a:cubicBezTo>
                    <a:pt x="3270" y="806"/>
                    <a:pt x="2103" y="1"/>
                    <a:pt x="126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1228943" y="1823331"/>
              <a:ext cx="52000" cy="36786"/>
            </a:xfrm>
            <a:custGeom>
              <a:rect b="b" l="l" r="r" t="t"/>
              <a:pathLst>
                <a:path extrusionOk="0" h="1736" w="2454">
                  <a:moveTo>
                    <a:pt x="340" y="0"/>
                  </a:moveTo>
                  <a:cubicBezTo>
                    <a:pt x="226" y="0"/>
                    <a:pt x="112" y="15"/>
                    <a:pt x="1" y="45"/>
                  </a:cubicBezTo>
                  <a:lnTo>
                    <a:pt x="1" y="79"/>
                  </a:lnTo>
                  <a:cubicBezTo>
                    <a:pt x="768" y="145"/>
                    <a:pt x="1435" y="546"/>
                    <a:pt x="1869" y="1146"/>
                  </a:cubicBezTo>
                  <a:cubicBezTo>
                    <a:pt x="1768" y="1058"/>
                    <a:pt x="1648" y="1017"/>
                    <a:pt x="1526" y="1017"/>
                  </a:cubicBezTo>
                  <a:cubicBezTo>
                    <a:pt x="1328" y="1017"/>
                    <a:pt x="1126" y="1126"/>
                    <a:pt x="1002" y="1313"/>
                  </a:cubicBezTo>
                  <a:cubicBezTo>
                    <a:pt x="1002" y="1313"/>
                    <a:pt x="1002" y="1346"/>
                    <a:pt x="1035" y="1346"/>
                  </a:cubicBezTo>
                  <a:cubicBezTo>
                    <a:pt x="1163" y="1255"/>
                    <a:pt x="1312" y="1203"/>
                    <a:pt x="1458" y="1203"/>
                  </a:cubicBezTo>
                  <a:cubicBezTo>
                    <a:pt x="1578" y="1203"/>
                    <a:pt x="1697" y="1238"/>
                    <a:pt x="1802" y="1313"/>
                  </a:cubicBezTo>
                  <a:cubicBezTo>
                    <a:pt x="1969" y="1413"/>
                    <a:pt x="2136" y="1546"/>
                    <a:pt x="2303" y="1713"/>
                  </a:cubicBezTo>
                  <a:cubicBezTo>
                    <a:pt x="2319" y="1729"/>
                    <a:pt x="2337" y="1736"/>
                    <a:pt x="2354" y="1736"/>
                  </a:cubicBezTo>
                  <a:cubicBezTo>
                    <a:pt x="2408" y="1736"/>
                    <a:pt x="2453" y="1672"/>
                    <a:pt x="2403" y="1647"/>
                  </a:cubicBezTo>
                  <a:cubicBezTo>
                    <a:pt x="2137" y="850"/>
                    <a:pt x="121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1257931" y="1931018"/>
              <a:ext cx="136442" cy="140172"/>
            </a:xfrm>
            <a:custGeom>
              <a:rect b="b" l="l" r="r" t="t"/>
              <a:pathLst>
                <a:path extrusionOk="0" h="6615" w="6439">
                  <a:moveTo>
                    <a:pt x="968" y="0"/>
                  </a:moveTo>
                  <a:lnTo>
                    <a:pt x="1" y="1201"/>
                  </a:lnTo>
                  <a:cubicBezTo>
                    <a:pt x="1" y="1201"/>
                    <a:pt x="3408" y="6614"/>
                    <a:pt x="3595" y="6614"/>
                  </a:cubicBezTo>
                  <a:cubicBezTo>
                    <a:pt x="3600" y="6614"/>
                    <a:pt x="3602" y="6611"/>
                    <a:pt x="3603" y="6605"/>
                  </a:cubicBezTo>
                  <a:lnTo>
                    <a:pt x="4704" y="4103"/>
                  </a:lnTo>
                  <a:lnTo>
                    <a:pt x="6438" y="5771"/>
                  </a:lnTo>
                  <a:lnTo>
                    <a:pt x="6238" y="1468"/>
                  </a:lnTo>
                  <a:lnTo>
                    <a:pt x="5705" y="667"/>
                  </a:lnTo>
                  <a:lnTo>
                    <a:pt x="4604" y="3536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1256045" y="1956150"/>
              <a:ext cx="141147" cy="119787"/>
            </a:xfrm>
            <a:custGeom>
              <a:rect b="b" l="l" r="r" t="t"/>
              <a:pathLst>
                <a:path extrusionOk="0" h="5653" w="6661">
                  <a:moveTo>
                    <a:pt x="2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523" y="983"/>
                    <a:pt x="3625" y="5653"/>
                    <a:pt x="3659" y="5653"/>
                  </a:cubicBezTo>
                  <a:cubicBezTo>
                    <a:pt x="4092" y="4785"/>
                    <a:pt x="4493" y="3918"/>
                    <a:pt x="4860" y="3017"/>
                  </a:cubicBezTo>
                  <a:cubicBezTo>
                    <a:pt x="5393" y="3651"/>
                    <a:pt x="6027" y="4252"/>
                    <a:pt x="6661" y="4819"/>
                  </a:cubicBezTo>
                  <a:cubicBezTo>
                    <a:pt x="6661" y="4051"/>
                    <a:pt x="6628" y="3251"/>
                    <a:pt x="6561" y="2484"/>
                  </a:cubicBezTo>
                  <a:cubicBezTo>
                    <a:pt x="6494" y="1783"/>
                    <a:pt x="6461" y="1049"/>
                    <a:pt x="6361" y="349"/>
                  </a:cubicBezTo>
                  <a:cubicBezTo>
                    <a:pt x="6361" y="332"/>
                    <a:pt x="6352" y="324"/>
                    <a:pt x="6340" y="324"/>
                  </a:cubicBezTo>
                  <a:cubicBezTo>
                    <a:pt x="6327" y="324"/>
                    <a:pt x="6311" y="332"/>
                    <a:pt x="6294" y="349"/>
                  </a:cubicBezTo>
                  <a:cubicBezTo>
                    <a:pt x="6194" y="1049"/>
                    <a:pt x="6427" y="3751"/>
                    <a:pt x="6427" y="4385"/>
                  </a:cubicBezTo>
                  <a:cubicBezTo>
                    <a:pt x="6361" y="4318"/>
                    <a:pt x="4826" y="2917"/>
                    <a:pt x="4826" y="2917"/>
                  </a:cubicBezTo>
                  <a:cubicBezTo>
                    <a:pt x="4559" y="3351"/>
                    <a:pt x="3725" y="5152"/>
                    <a:pt x="3692" y="5286"/>
                  </a:cubicBezTo>
                  <a:cubicBezTo>
                    <a:pt x="3125" y="4385"/>
                    <a:pt x="723" y="849"/>
                    <a:pt x="56" y="15"/>
                  </a:cubicBezTo>
                  <a:cubicBezTo>
                    <a:pt x="45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16"/>
          <p:cNvSpPr/>
          <p:nvPr/>
        </p:nvSpPr>
        <p:spPr>
          <a:xfrm flipH="1">
            <a:off x="867201" y="4724420"/>
            <a:ext cx="7424799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3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712" name="Google Shape;1712;p34"/>
          <p:cNvGrpSpPr/>
          <p:nvPr/>
        </p:nvGrpSpPr>
        <p:grpSpPr>
          <a:xfrm>
            <a:off x="460037" y="1033875"/>
            <a:ext cx="2121313" cy="1820700"/>
            <a:chOff x="460037" y="1033875"/>
            <a:chExt cx="2121313" cy="1820700"/>
          </a:xfrm>
        </p:grpSpPr>
        <p:sp>
          <p:nvSpPr>
            <p:cNvPr id="1713" name="Google Shape;1713;p34"/>
            <p:cNvSpPr txBox="1"/>
            <p:nvPr/>
          </p:nvSpPr>
          <p:spPr>
            <a:xfrm>
              <a:off x="460050" y="1376175"/>
              <a:ext cx="21213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4" name="Google Shape;1714;p34"/>
            <p:cNvSpPr txBox="1"/>
            <p:nvPr/>
          </p:nvSpPr>
          <p:spPr>
            <a:xfrm>
              <a:off x="460037" y="1033875"/>
              <a:ext cx="2121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15" name="Google Shape;1715;p34"/>
          <p:cNvGrpSpPr/>
          <p:nvPr/>
        </p:nvGrpSpPr>
        <p:grpSpPr>
          <a:xfrm>
            <a:off x="460037" y="3024138"/>
            <a:ext cx="2121613" cy="1820687"/>
            <a:chOff x="460037" y="2908913"/>
            <a:chExt cx="2121613" cy="1820687"/>
          </a:xfrm>
        </p:grpSpPr>
        <p:sp>
          <p:nvSpPr>
            <p:cNvPr id="1716" name="Google Shape;1716;p34"/>
            <p:cNvSpPr txBox="1"/>
            <p:nvPr/>
          </p:nvSpPr>
          <p:spPr>
            <a:xfrm>
              <a:off x="460050" y="3251200"/>
              <a:ext cx="21216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7" name="Google Shape;1717;p34"/>
            <p:cNvSpPr txBox="1"/>
            <p:nvPr/>
          </p:nvSpPr>
          <p:spPr>
            <a:xfrm>
              <a:off x="460037" y="2908913"/>
              <a:ext cx="2121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Conditional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18" name="Google Shape;1718;p34"/>
          <p:cNvGrpSpPr/>
          <p:nvPr/>
        </p:nvGrpSpPr>
        <p:grpSpPr>
          <a:xfrm>
            <a:off x="3059923" y="1033875"/>
            <a:ext cx="2121450" cy="1820700"/>
            <a:chOff x="6295975" y="1321725"/>
            <a:chExt cx="1518902" cy="1820700"/>
          </a:xfrm>
        </p:grpSpPr>
        <p:sp>
          <p:nvSpPr>
            <p:cNvPr id="1719" name="Google Shape;1719;p34"/>
            <p:cNvSpPr txBox="1"/>
            <p:nvPr/>
          </p:nvSpPr>
          <p:spPr>
            <a:xfrm>
              <a:off x="6295977" y="1664025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0" name="Google Shape;1720;p34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Imperfect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1" name="Google Shape;1721;p34"/>
          <p:cNvGrpSpPr/>
          <p:nvPr/>
        </p:nvGrpSpPr>
        <p:grpSpPr>
          <a:xfrm>
            <a:off x="3059923" y="3024138"/>
            <a:ext cx="2121450" cy="1820714"/>
            <a:chOff x="6295975" y="2409825"/>
            <a:chExt cx="1518902" cy="1820714"/>
          </a:xfrm>
        </p:grpSpPr>
        <p:sp>
          <p:nvSpPr>
            <p:cNvPr id="1722" name="Google Shape;1722;p34"/>
            <p:cNvSpPr txBox="1"/>
            <p:nvPr/>
          </p:nvSpPr>
          <p:spPr>
            <a:xfrm>
              <a:off x="6295977" y="2752139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3" name="Google Shape;1723;p3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Subjunctive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4" name="Google Shape;1724;p34"/>
          <p:cNvGrpSpPr/>
          <p:nvPr/>
        </p:nvGrpSpPr>
        <p:grpSpPr>
          <a:xfrm>
            <a:off x="5660100" y="1033876"/>
            <a:ext cx="2121453" cy="1820698"/>
            <a:chOff x="6295971" y="3497925"/>
            <a:chExt cx="1518904" cy="1820698"/>
          </a:xfrm>
        </p:grpSpPr>
        <p:sp>
          <p:nvSpPr>
            <p:cNvPr id="1725" name="Google Shape;1725;p34"/>
            <p:cNvSpPr txBox="1"/>
            <p:nvPr/>
          </p:nvSpPr>
          <p:spPr>
            <a:xfrm>
              <a:off x="6295971" y="3840223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6" name="Google Shape;1726;p34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7" name="Google Shape;1727;p34"/>
          <p:cNvGrpSpPr/>
          <p:nvPr/>
        </p:nvGrpSpPr>
        <p:grpSpPr>
          <a:xfrm>
            <a:off x="4865275" y="2908932"/>
            <a:ext cx="4459875" cy="2198959"/>
            <a:chOff x="4462175" y="2840082"/>
            <a:chExt cx="4459875" cy="2198959"/>
          </a:xfrm>
        </p:grpSpPr>
        <p:sp>
          <p:nvSpPr>
            <p:cNvPr id="1728" name="Google Shape;1728;p34"/>
            <p:cNvSpPr/>
            <p:nvPr/>
          </p:nvSpPr>
          <p:spPr>
            <a:xfrm flipH="1">
              <a:off x="4462175" y="4725075"/>
              <a:ext cx="4459875" cy="10025"/>
            </a:xfrm>
            <a:custGeom>
              <a:rect b="b" l="l" r="r" t="t"/>
              <a:pathLst>
                <a:path extrusionOk="0" h="401" w="178395">
                  <a:moveTo>
                    <a:pt x="89197" y="0"/>
                  </a:moveTo>
                  <a:lnTo>
                    <a:pt x="44599" y="67"/>
                  </a:lnTo>
                  <a:lnTo>
                    <a:pt x="22316" y="100"/>
                  </a:lnTo>
                  <a:lnTo>
                    <a:pt x="0" y="201"/>
                  </a:lnTo>
                  <a:lnTo>
                    <a:pt x="22316" y="301"/>
                  </a:lnTo>
                  <a:lnTo>
                    <a:pt x="44599" y="334"/>
                  </a:lnTo>
                  <a:lnTo>
                    <a:pt x="89197" y="401"/>
                  </a:lnTo>
                  <a:lnTo>
                    <a:pt x="133796" y="334"/>
                  </a:lnTo>
                  <a:lnTo>
                    <a:pt x="156078" y="301"/>
                  </a:lnTo>
                  <a:lnTo>
                    <a:pt x="178394" y="201"/>
                  </a:lnTo>
                  <a:lnTo>
                    <a:pt x="156078" y="100"/>
                  </a:lnTo>
                  <a:lnTo>
                    <a:pt x="133796" y="67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5156894" y="3960886"/>
              <a:ext cx="211394" cy="485243"/>
            </a:xfrm>
            <a:custGeom>
              <a:rect b="b" l="l" r="r" t="t"/>
              <a:pathLst>
                <a:path extrusionOk="0" h="30922" w="13471">
                  <a:moveTo>
                    <a:pt x="8393" y="1"/>
                  </a:moveTo>
                  <a:cubicBezTo>
                    <a:pt x="8061" y="1"/>
                    <a:pt x="7721" y="45"/>
                    <a:pt x="7372" y="140"/>
                  </a:cubicBezTo>
                  <a:cubicBezTo>
                    <a:pt x="5104" y="740"/>
                    <a:pt x="4237" y="3242"/>
                    <a:pt x="3836" y="5310"/>
                  </a:cubicBezTo>
                  <a:cubicBezTo>
                    <a:pt x="3303" y="7979"/>
                    <a:pt x="2902" y="10681"/>
                    <a:pt x="2469" y="13383"/>
                  </a:cubicBezTo>
                  <a:cubicBezTo>
                    <a:pt x="2002" y="16085"/>
                    <a:pt x="1635" y="18820"/>
                    <a:pt x="1234" y="21522"/>
                  </a:cubicBezTo>
                  <a:cubicBezTo>
                    <a:pt x="1001" y="23056"/>
                    <a:pt x="801" y="24591"/>
                    <a:pt x="567" y="26159"/>
                  </a:cubicBezTo>
                  <a:cubicBezTo>
                    <a:pt x="467" y="26926"/>
                    <a:pt x="367" y="27693"/>
                    <a:pt x="267" y="28460"/>
                  </a:cubicBezTo>
                  <a:cubicBezTo>
                    <a:pt x="167" y="29194"/>
                    <a:pt x="34" y="29961"/>
                    <a:pt x="0" y="30729"/>
                  </a:cubicBezTo>
                  <a:cubicBezTo>
                    <a:pt x="0" y="30854"/>
                    <a:pt x="96" y="30921"/>
                    <a:pt x="195" y="30921"/>
                  </a:cubicBezTo>
                  <a:cubicBezTo>
                    <a:pt x="281" y="30921"/>
                    <a:pt x="370" y="30870"/>
                    <a:pt x="401" y="30762"/>
                  </a:cubicBezTo>
                  <a:cubicBezTo>
                    <a:pt x="701" y="29494"/>
                    <a:pt x="834" y="28160"/>
                    <a:pt x="1001" y="26859"/>
                  </a:cubicBezTo>
                  <a:cubicBezTo>
                    <a:pt x="1201" y="25558"/>
                    <a:pt x="1368" y="24224"/>
                    <a:pt x="1568" y="22923"/>
                  </a:cubicBezTo>
                  <a:cubicBezTo>
                    <a:pt x="1968" y="20321"/>
                    <a:pt x="2335" y="17719"/>
                    <a:pt x="2736" y="15151"/>
                  </a:cubicBezTo>
                  <a:cubicBezTo>
                    <a:pt x="3136" y="12549"/>
                    <a:pt x="3536" y="9947"/>
                    <a:pt x="3936" y="7345"/>
                  </a:cubicBezTo>
                  <a:cubicBezTo>
                    <a:pt x="4303" y="5144"/>
                    <a:pt x="4470" y="2408"/>
                    <a:pt x="6405" y="974"/>
                  </a:cubicBezTo>
                  <a:cubicBezTo>
                    <a:pt x="7056" y="540"/>
                    <a:pt x="7801" y="316"/>
                    <a:pt x="8549" y="316"/>
                  </a:cubicBezTo>
                  <a:cubicBezTo>
                    <a:pt x="9066" y="316"/>
                    <a:pt x="9584" y="422"/>
                    <a:pt x="10074" y="640"/>
                  </a:cubicBezTo>
                  <a:cubicBezTo>
                    <a:pt x="11342" y="1107"/>
                    <a:pt x="12376" y="2041"/>
                    <a:pt x="13376" y="2942"/>
                  </a:cubicBezTo>
                  <a:cubicBezTo>
                    <a:pt x="13383" y="2948"/>
                    <a:pt x="13390" y="2951"/>
                    <a:pt x="13398" y="2951"/>
                  </a:cubicBezTo>
                  <a:cubicBezTo>
                    <a:pt x="13432" y="2951"/>
                    <a:pt x="13470" y="2902"/>
                    <a:pt x="13443" y="2875"/>
                  </a:cubicBezTo>
                  <a:cubicBezTo>
                    <a:pt x="12071" y="1561"/>
                    <a:pt x="10381" y="1"/>
                    <a:pt x="8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5232798" y="3909383"/>
              <a:ext cx="261217" cy="275137"/>
            </a:xfrm>
            <a:custGeom>
              <a:rect b="b" l="l" r="r" t="t"/>
              <a:pathLst>
                <a:path extrusionOk="0" h="17533" w="16646">
                  <a:moveTo>
                    <a:pt x="8399" y="1"/>
                  </a:moveTo>
                  <a:cubicBezTo>
                    <a:pt x="6499" y="1"/>
                    <a:pt x="5235" y="1978"/>
                    <a:pt x="6438" y="4590"/>
                  </a:cubicBezTo>
                  <a:cubicBezTo>
                    <a:pt x="6438" y="4590"/>
                    <a:pt x="5629" y="4298"/>
                    <a:pt x="4620" y="4298"/>
                  </a:cubicBezTo>
                  <a:cubicBezTo>
                    <a:pt x="3611" y="4298"/>
                    <a:pt x="2402" y="4590"/>
                    <a:pt x="1601" y="5757"/>
                  </a:cubicBezTo>
                  <a:cubicBezTo>
                    <a:pt x="0" y="8125"/>
                    <a:pt x="1901" y="14130"/>
                    <a:pt x="16645" y="17532"/>
                  </a:cubicBezTo>
                  <a:cubicBezTo>
                    <a:pt x="16212" y="12929"/>
                    <a:pt x="15011" y="8392"/>
                    <a:pt x="13109" y="4189"/>
                  </a:cubicBezTo>
                  <a:cubicBezTo>
                    <a:pt x="11726" y="1189"/>
                    <a:pt x="9871" y="1"/>
                    <a:pt x="8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5307118" y="3977865"/>
              <a:ext cx="173810" cy="193033"/>
            </a:xfrm>
            <a:custGeom>
              <a:rect b="b" l="l" r="r" t="t"/>
              <a:pathLst>
                <a:path extrusionOk="0" h="12301" w="11076">
                  <a:moveTo>
                    <a:pt x="5905" y="0"/>
                  </a:moveTo>
                  <a:cubicBezTo>
                    <a:pt x="5888" y="0"/>
                    <a:pt x="5872" y="9"/>
                    <a:pt x="5872" y="25"/>
                  </a:cubicBezTo>
                  <a:cubicBezTo>
                    <a:pt x="5471" y="1460"/>
                    <a:pt x="5305" y="2927"/>
                    <a:pt x="5305" y="4429"/>
                  </a:cubicBezTo>
                  <a:cubicBezTo>
                    <a:pt x="5004" y="4095"/>
                    <a:pt x="4704" y="3728"/>
                    <a:pt x="4404" y="3394"/>
                  </a:cubicBezTo>
                  <a:cubicBezTo>
                    <a:pt x="3670" y="2627"/>
                    <a:pt x="2936" y="1860"/>
                    <a:pt x="2202" y="1126"/>
                  </a:cubicBezTo>
                  <a:cubicBezTo>
                    <a:pt x="2193" y="1116"/>
                    <a:pt x="2180" y="1112"/>
                    <a:pt x="2168" y="1112"/>
                  </a:cubicBezTo>
                  <a:cubicBezTo>
                    <a:pt x="2138" y="1112"/>
                    <a:pt x="2112" y="1136"/>
                    <a:pt x="2136" y="1160"/>
                  </a:cubicBezTo>
                  <a:cubicBezTo>
                    <a:pt x="3403" y="2527"/>
                    <a:pt x="4571" y="3895"/>
                    <a:pt x="5705" y="5329"/>
                  </a:cubicBezTo>
                  <a:cubicBezTo>
                    <a:pt x="5480" y="5321"/>
                    <a:pt x="5254" y="5317"/>
                    <a:pt x="5029" y="5317"/>
                  </a:cubicBezTo>
                  <a:cubicBezTo>
                    <a:pt x="4354" y="5317"/>
                    <a:pt x="3678" y="5354"/>
                    <a:pt x="3003" y="5429"/>
                  </a:cubicBezTo>
                  <a:cubicBezTo>
                    <a:pt x="2036" y="5496"/>
                    <a:pt x="1035" y="5629"/>
                    <a:pt x="34" y="5763"/>
                  </a:cubicBezTo>
                  <a:cubicBezTo>
                    <a:pt x="1" y="5763"/>
                    <a:pt x="1" y="5830"/>
                    <a:pt x="34" y="5830"/>
                  </a:cubicBezTo>
                  <a:cubicBezTo>
                    <a:pt x="1001" y="5696"/>
                    <a:pt x="2002" y="5596"/>
                    <a:pt x="3003" y="5563"/>
                  </a:cubicBezTo>
                  <a:cubicBezTo>
                    <a:pt x="3325" y="5552"/>
                    <a:pt x="3648" y="5548"/>
                    <a:pt x="3970" y="5548"/>
                  </a:cubicBezTo>
                  <a:cubicBezTo>
                    <a:pt x="4615" y="5548"/>
                    <a:pt x="5260" y="5563"/>
                    <a:pt x="5905" y="5563"/>
                  </a:cubicBezTo>
                  <a:cubicBezTo>
                    <a:pt x="6505" y="6330"/>
                    <a:pt x="7139" y="7097"/>
                    <a:pt x="7740" y="7898"/>
                  </a:cubicBezTo>
                  <a:lnTo>
                    <a:pt x="6906" y="7898"/>
                  </a:lnTo>
                  <a:cubicBezTo>
                    <a:pt x="6472" y="7898"/>
                    <a:pt x="6005" y="7931"/>
                    <a:pt x="5571" y="7964"/>
                  </a:cubicBezTo>
                  <a:cubicBezTo>
                    <a:pt x="4671" y="8031"/>
                    <a:pt x="3737" y="8165"/>
                    <a:pt x="2836" y="8365"/>
                  </a:cubicBezTo>
                  <a:cubicBezTo>
                    <a:pt x="2809" y="8392"/>
                    <a:pt x="2804" y="8441"/>
                    <a:pt x="2821" y="8441"/>
                  </a:cubicBezTo>
                  <a:cubicBezTo>
                    <a:pt x="2825" y="8441"/>
                    <a:pt x="2830" y="8438"/>
                    <a:pt x="2836" y="8431"/>
                  </a:cubicBezTo>
                  <a:cubicBezTo>
                    <a:pt x="3770" y="8331"/>
                    <a:pt x="4671" y="8265"/>
                    <a:pt x="5571" y="8231"/>
                  </a:cubicBezTo>
                  <a:lnTo>
                    <a:pt x="7539" y="8231"/>
                  </a:lnTo>
                  <a:cubicBezTo>
                    <a:pt x="7673" y="8231"/>
                    <a:pt x="7806" y="8231"/>
                    <a:pt x="7940" y="8198"/>
                  </a:cubicBezTo>
                  <a:cubicBezTo>
                    <a:pt x="8340" y="8698"/>
                    <a:pt x="8707" y="9232"/>
                    <a:pt x="9107" y="9732"/>
                  </a:cubicBezTo>
                  <a:cubicBezTo>
                    <a:pt x="9441" y="10166"/>
                    <a:pt x="9741" y="10566"/>
                    <a:pt x="10041" y="11000"/>
                  </a:cubicBezTo>
                  <a:cubicBezTo>
                    <a:pt x="10341" y="11400"/>
                    <a:pt x="10608" y="11867"/>
                    <a:pt x="10975" y="12301"/>
                  </a:cubicBezTo>
                  <a:cubicBezTo>
                    <a:pt x="11042" y="12268"/>
                    <a:pt x="11075" y="12234"/>
                    <a:pt x="11075" y="12201"/>
                  </a:cubicBezTo>
                  <a:cubicBezTo>
                    <a:pt x="10842" y="11767"/>
                    <a:pt x="10608" y="11367"/>
                    <a:pt x="10341" y="11000"/>
                  </a:cubicBezTo>
                  <a:cubicBezTo>
                    <a:pt x="10075" y="10600"/>
                    <a:pt x="9841" y="10233"/>
                    <a:pt x="9574" y="9866"/>
                  </a:cubicBezTo>
                  <a:lnTo>
                    <a:pt x="9007" y="9032"/>
                  </a:lnTo>
                  <a:cubicBezTo>
                    <a:pt x="9007" y="8965"/>
                    <a:pt x="9007" y="8898"/>
                    <a:pt x="9041" y="8832"/>
                  </a:cubicBezTo>
                  <a:lnTo>
                    <a:pt x="9074" y="8431"/>
                  </a:lnTo>
                  <a:cubicBezTo>
                    <a:pt x="9107" y="8165"/>
                    <a:pt x="9174" y="7864"/>
                    <a:pt x="9207" y="7598"/>
                  </a:cubicBezTo>
                  <a:cubicBezTo>
                    <a:pt x="9241" y="7331"/>
                    <a:pt x="9274" y="7064"/>
                    <a:pt x="9341" y="6764"/>
                  </a:cubicBezTo>
                  <a:cubicBezTo>
                    <a:pt x="9374" y="6463"/>
                    <a:pt x="9441" y="6197"/>
                    <a:pt x="9541" y="5896"/>
                  </a:cubicBezTo>
                  <a:cubicBezTo>
                    <a:pt x="9541" y="5880"/>
                    <a:pt x="9524" y="5871"/>
                    <a:pt x="9508" y="5871"/>
                  </a:cubicBezTo>
                  <a:cubicBezTo>
                    <a:pt x="9491" y="5871"/>
                    <a:pt x="9474" y="5880"/>
                    <a:pt x="9474" y="5896"/>
                  </a:cubicBezTo>
                  <a:cubicBezTo>
                    <a:pt x="9441" y="6063"/>
                    <a:pt x="9374" y="6230"/>
                    <a:pt x="9341" y="6397"/>
                  </a:cubicBezTo>
                  <a:lnTo>
                    <a:pt x="9241" y="6764"/>
                  </a:lnTo>
                  <a:cubicBezTo>
                    <a:pt x="9174" y="7030"/>
                    <a:pt x="9107" y="7331"/>
                    <a:pt x="9041" y="7598"/>
                  </a:cubicBezTo>
                  <a:cubicBezTo>
                    <a:pt x="8974" y="7864"/>
                    <a:pt x="8940" y="8098"/>
                    <a:pt x="8874" y="8365"/>
                  </a:cubicBezTo>
                  <a:cubicBezTo>
                    <a:pt x="8874" y="8498"/>
                    <a:pt x="8840" y="8632"/>
                    <a:pt x="8840" y="8765"/>
                  </a:cubicBezTo>
                  <a:cubicBezTo>
                    <a:pt x="8574" y="8365"/>
                    <a:pt x="8307" y="7998"/>
                    <a:pt x="8006" y="7631"/>
                  </a:cubicBezTo>
                  <a:cubicBezTo>
                    <a:pt x="7239" y="6630"/>
                    <a:pt x="6405" y="5629"/>
                    <a:pt x="5538" y="4662"/>
                  </a:cubicBezTo>
                  <a:lnTo>
                    <a:pt x="5538" y="4629"/>
                  </a:lnTo>
                  <a:cubicBezTo>
                    <a:pt x="5638" y="3094"/>
                    <a:pt x="5605" y="1560"/>
                    <a:pt x="5938" y="25"/>
                  </a:cubicBezTo>
                  <a:cubicBezTo>
                    <a:pt x="5938" y="9"/>
                    <a:pt x="5922" y="0"/>
                    <a:pt x="5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5305580" y="4032491"/>
              <a:ext cx="50765" cy="1789"/>
            </a:xfrm>
            <a:custGeom>
              <a:rect b="b" l="l" r="r" t="t"/>
              <a:pathLst>
                <a:path extrusionOk="0" h="114" w="3235">
                  <a:moveTo>
                    <a:pt x="2056" y="0"/>
                  </a:moveTo>
                  <a:cubicBezTo>
                    <a:pt x="1917" y="0"/>
                    <a:pt x="1776" y="5"/>
                    <a:pt x="1633" y="14"/>
                  </a:cubicBezTo>
                  <a:cubicBezTo>
                    <a:pt x="1099" y="14"/>
                    <a:pt x="566" y="14"/>
                    <a:pt x="65" y="47"/>
                  </a:cubicBezTo>
                  <a:cubicBezTo>
                    <a:pt x="56" y="42"/>
                    <a:pt x="48" y="40"/>
                    <a:pt x="41" y="40"/>
                  </a:cubicBezTo>
                  <a:cubicBezTo>
                    <a:pt x="0" y="40"/>
                    <a:pt x="8" y="114"/>
                    <a:pt x="65" y="114"/>
                  </a:cubicBezTo>
                  <a:cubicBezTo>
                    <a:pt x="443" y="90"/>
                    <a:pt x="820" y="66"/>
                    <a:pt x="1198" y="66"/>
                  </a:cubicBezTo>
                  <a:cubicBezTo>
                    <a:pt x="1354" y="66"/>
                    <a:pt x="1510" y="71"/>
                    <a:pt x="1667" y="80"/>
                  </a:cubicBezTo>
                  <a:cubicBezTo>
                    <a:pt x="2200" y="80"/>
                    <a:pt x="2701" y="114"/>
                    <a:pt x="3201" y="114"/>
                  </a:cubicBezTo>
                  <a:cubicBezTo>
                    <a:pt x="3234" y="114"/>
                    <a:pt x="3234" y="80"/>
                    <a:pt x="3201" y="80"/>
                  </a:cubicBezTo>
                  <a:cubicBezTo>
                    <a:pt x="2810" y="31"/>
                    <a:pt x="2437" y="0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5424906" y="4028254"/>
              <a:ext cx="7344" cy="47250"/>
            </a:xfrm>
            <a:custGeom>
              <a:rect b="b" l="l" r="r" t="t"/>
              <a:pathLst>
                <a:path extrusionOk="0" h="3011" w="468">
                  <a:moveTo>
                    <a:pt x="434" y="0"/>
                  </a:moveTo>
                  <a:cubicBezTo>
                    <a:pt x="417" y="0"/>
                    <a:pt x="400" y="17"/>
                    <a:pt x="400" y="50"/>
                  </a:cubicBezTo>
                  <a:cubicBezTo>
                    <a:pt x="334" y="550"/>
                    <a:pt x="234" y="1017"/>
                    <a:pt x="134" y="1518"/>
                  </a:cubicBezTo>
                  <a:lnTo>
                    <a:pt x="33" y="2252"/>
                  </a:lnTo>
                  <a:cubicBezTo>
                    <a:pt x="0" y="2485"/>
                    <a:pt x="0" y="2719"/>
                    <a:pt x="0" y="2986"/>
                  </a:cubicBezTo>
                  <a:cubicBezTo>
                    <a:pt x="0" y="3002"/>
                    <a:pt x="17" y="3011"/>
                    <a:pt x="33" y="3011"/>
                  </a:cubicBezTo>
                  <a:cubicBezTo>
                    <a:pt x="50" y="3011"/>
                    <a:pt x="67" y="3002"/>
                    <a:pt x="67" y="2986"/>
                  </a:cubicBezTo>
                  <a:cubicBezTo>
                    <a:pt x="134" y="2752"/>
                    <a:pt x="134" y="2518"/>
                    <a:pt x="167" y="2285"/>
                  </a:cubicBezTo>
                  <a:cubicBezTo>
                    <a:pt x="167" y="2018"/>
                    <a:pt x="200" y="1785"/>
                    <a:pt x="234" y="1551"/>
                  </a:cubicBezTo>
                  <a:cubicBezTo>
                    <a:pt x="300" y="1051"/>
                    <a:pt x="367" y="550"/>
                    <a:pt x="467" y="50"/>
                  </a:cubicBezTo>
                  <a:cubicBezTo>
                    <a:pt x="467" y="17"/>
                    <a:pt x="450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5405008" y="3964558"/>
              <a:ext cx="9431" cy="47454"/>
            </a:xfrm>
            <a:custGeom>
              <a:rect b="b" l="l" r="r" t="t"/>
              <a:pathLst>
                <a:path extrusionOk="0" h="3024" w="601">
                  <a:moveTo>
                    <a:pt x="560" y="1"/>
                  </a:moveTo>
                  <a:cubicBezTo>
                    <a:pt x="546" y="1"/>
                    <a:pt x="534" y="11"/>
                    <a:pt x="534" y="39"/>
                  </a:cubicBezTo>
                  <a:cubicBezTo>
                    <a:pt x="401" y="506"/>
                    <a:pt x="267" y="1007"/>
                    <a:pt x="167" y="1507"/>
                  </a:cubicBezTo>
                  <a:cubicBezTo>
                    <a:pt x="134" y="1774"/>
                    <a:pt x="101" y="2008"/>
                    <a:pt x="67" y="2274"/>
                  </a:cubicBezTo>
                  <a:cubicBezTo>
                    <a:pt x="1" y="2508"/>
                    <a:pt x="1" y="2775"/>
                    <a:pt x="1" y="3008"/>
                  </a:cubicBezTo>
                  <a:cubicBezTo>
                    <a:pt x="1" y="3008"/>
                    <a:pt x="15" y="3023"/>
                    <a:pt x="25" y="3023"/>
                  </a:cubicBezTo>
                  <a:cubicBezTo>
                    <a:pt x="30" y="3023"/>
                    <a:pt x="34" y="3019"/>
                    <a:pt x="34" y="3008"/>
                  </a:cubicBezTo>
                  <a:cubicBezTo>
                    <a:pt x="101" y="2775"/>
                    <a:pt x="134" y="2541"/>
                    <a:pt x="167" y="2308"/>
                  </a:cubicBezTo>
                  <a:cubicBezTo>
                    <a:pt x="201" y="2074"/>
                    <a:pt x="234" y="1807"/>
                    <a:pt x="267" y="1574"/>
                  </a:cubicBezTo>
                  <a:cubicBezTo>
                    <a:pt x="367" y="1074"/>
                    <a:pt x="468" y="540"/>
                    <a:pt x="601" y="39"/>
                  </a:cubicBezTo>
                  <a:cubicBezTo>
                    <a:pt x="601" y="20"/>
                    <a:pt x="57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4997913" y="4153323"/>
              <a:ext cx="117113" cy="328789"/>
            </a:xfrm>
            <a:custGeom>
              <a:rect b="b" l="l" r="r" t="t"/>
              <a:pathLst>
                <a:path extrusionOk="0" h="20952" w="7463">
                  <a:moveTo>
                    <a:pt x="2948" y="0"/>
                  </a:moveTo>
                  <a:cubicBezTo>
                    <a:pt x="1582" y="0"/>
                    <a:pt x="629" y="1493"/>
                    <a:pt x="24" y="2588"/>
                  </a:cubicBezTo>
                  <a:cubicBezTo>
                    <a:pt x="0" y="2611"/>
                    <a:pt x="27" y="2635"/>
                    <a:pt x="56" y="2635"/>
                  </a:cubicBezTo>
                  <a:cubicBezTo>
                    <a:pt x="68" y="2635"/>
                    <a:pt x="81" y="2631"/>
                    <a:pt x="91" y="2621"/>
                  </a:cubicBezTo>
                  <a:cubicBezTo>
                    <a:pt x="483" y="2032"/>
                    <a:pt x="1614" y="384"/>
                    <a:pt x="2916" y="384"/>
                  </a:cubicBezTo>
                  <a:cubicBezTo>
                    <a:pt x="2942" y="384"/>
                    <a:pt x="2967" y="385"/>
                    <a:pt x="2993" y="386"/>
                  </a:cubicBezTo>
                  <a:cubicBezTo>
                    <a:pt x="3860" y="453"/>
                    <a:pt x="4561" y="1087"/>
                    <a:pt x="4994" y="3288"/>
                  </a:cubicBezTo>
                  <a:cubicBezTo>
                    <a:pt x="6062" y="8792"/>
                    <a:pt x="6996" y="19967"/>
                    <a:pt x="7129" y="20667"/>
                  </a:cubicBezTo>
                  <a:cubicBezTo>
                    <a:pt x="7161" y="20859"/>
                    <a:pt x="7239" y="20951"/>
                    <a:pt x="7311" y="20951"/>
                  </a:cubicBezTo>
                  <a:cubicBezTo>
                    <a:pt x="7390" y="20951"/>
                    <a:pt x="7463" y="20842"/>
                    <a:pt x="7463" y="20634"/>
                  </a:cubicBezTo>
                  <a:cubicBezTo>
                    <a:pt x="7463" y="19700"/>
                    <a:pt x="7363" y="18799"/>
                    <a:pt x="7263" y="17899"/>
                  </a:cubicBezTo>
                  <a:cubicBezTo>
                    <a:pt x="7196" y="16965"/>
                    <a:pt x="7096" y="16031"/>
                    <a:pt x="6996" y="15097"/>
                  </a:cubicBezTo>
                  <a:cubicBezTo>
                    <a:pt x="6796" y="13262"/>
                    <a:pt x="6595" y="11427"/>
                    <a:pt x="6329" y="9626"/>
                  </a:cubicBezTo>
                  <a:cubicBezTo>
                    <a:pt x="6095" y="7791"/>
                    <a:pt x="5862" y="5957"/>
                    <a:pt x="5561" y="4155"/>
                  </a:cubicBezTo>
                  <a:cubicBezTo>
                    <a:pt x="5461" y="3288"/>
                    <a:pt x="5261" y="2454"/>
                    <a:pt x="4994" y="1654"/>
                  </a:cubicBezTo>
                  <a:cubicBezTo>
                    <a:pt x="4794" y="953"/>
                    <a:pt x="4294" y="386"/>
                    <a:pt x="3627" y="119"/>
                  </a:cubicBezTo>
                  <a:cubicBezTo>
                    <a:pt x="3390" y="37"/>
                    <a:pt x="3164" y="0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4886261" y="4129329"/>
              <a:ext cx="187227" cy="233677"/>
            </a:xfrm>
            <a:custGeom>
              <a:rect b="b" l="l" r="r" t="t"/>
              <a:pathLst>
                <a:path extrusionOk="0" h="14891" w="11931">
                  <a:moveTo>
                    <a:pt x="7243" y="0"/>
                  </a:moveTo>
                  <a:cubicBezTo>
                    <a:pt x="6912" y="0"/>
                    <a:pt x="6439" y="214"/>
                    <a:pt x="5771" y="748"/>
                  </a:cubicBezTo>
                  <a:cubicBezTo>
                    <a:pt x="201" y="5217"/>
                    <a:pt x="1" y="14891"/>
                    <a:pt x="1" y="14891"/>
                  </a:cubicBezTo>
                  <a:cubicBezTo>
                    <a:pt x="1" y="14891"/>
                    <a:pt x="9908" y="9120"/>
                    <a:pt x="11142" y="5317"/>
                  </a:cubicBezTo>
                  <a:cubicBezTo>
                    <a:pt x="11931" y="2893"/>
                    <a:pt x="11387" y="2202"/>
                    <a:pt x="10512" y="2202"/>
                  </a:cubicBezTo>
                  <a:cubicBezTo>
                    <a:pt x="9351" y="2202"/>
                    <a:pt x="7606" y="3416"/>
                    <a:pt x="7606" y="3416"/>
                  </a:cubicBezTo>
                  <a:cubicBezTo>
                    <a:pt x="7606" y="3416"/>
                    <a:pt x="8567" y="0"/>
                    <a:pt x="7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4895692" y="4172233"/>
              <a:ext cx="140260" cy="172147"/>
            </a:xfrm>
            <a:custGeom>
              <a:rect b="b" l="l" r="r" t="t"/>
              <a:pathLst>
                <a:path extrusionOk="0" h="10970" w="8938">
                  <a:moveTo>
                    <a:pt x="4186" y="0"/>
                  </a:moveTo>
                  <a:cubicBezTo>
                    <a:pt x="4166" y="0"/>
                    <a:pt x="4136" y="15"/>
                    <a:pt x="4136" y="15"/>
                  </a:cubicBezTo>
                  <a:cubicBezTo>
                    <a:pt x="4270" y="515"/>
                    <a:pt x="4370" y="1016"/>
                    <a:pt x="4503" y="1516"/>
                  </a:cubicBezTo>
                  <a:cubicBezTo>
                    <a:pt x="4637" y="1983"/>
                    <a:pt x="4770" y="2450"/>
                    <a:pt x="4904" y="2917"/>
                  </a:cubicBezTo>
                  <a:cubicBezTo>
                    <a:pt x="4570" y="3384"/>
                    <a:pt x="4203" y="3884"/>
                    <a:pt x="3869" y="4351"/>
                  </a:cubicBezTo>
                  <a:cubicBezTo>
                    <a:pt x="3703" y="3884"/>
                    <a:pt x="3469" y="3417"/>
                    <a:pt x="3336" y="2917"/>
                  </a:cubicBezTo>
                  <a:cubicBezTo>
                    <a:pt x="3336" y="2900"/>
                    <a:pt x="3319" y="2892"/>
                    <a:pt x="3302" y="2892"/>
                  </a:cubicBezTo>
                  <a:cubicBezTo>
                    <a:pt x="3286" y="2892"/>
                    <a:pt x="3269" y="2900"/>
                    <a:pt x="3269" y="2917"/>
                  </a:cubicBezTo>
                  <a:cubicBezTo>
                    <a:pt x="3436" y="3451"/>
                    <a:pt x="3536" y="4018"/>
                    <a:pt x="3703" y="4585"/>
                  </a:cubicBezTo>
                  <a:cubicBezTo>
                    <a:pt x="3469" y="4918"/>
                    <a:pt x="3269" y="5252"/>
                    <a:pt x="3036" y="5586"/>
                  </a:cubicBezTo>
                  <a:cubicBezTo>
                    <a:pt x="2635" y="6186"/>
                    <a:pt x="2268" y="6820"/>
                    <a:pt x="1901" y="7454"/>
                  </a:cubicBezTo>
                  <a:cubicBezTo>
                    <a:pt x="1835" y="7487"/>
                    <a:pt x="1801" y="7554"/>
                    <a:pt x="1801" y="7620"/>
                  </a:cubicBezTo>
                  <a:cubicBezTo>
                    <a:pt x="1168" y="8688"/>
                    <a:pt x="567" y="9789"/>
                    <a:pt x="0" y="10923"/>
                  </a:cubicBezTo>
                  <a:cubicBezTo>
                    <a:pt x="0" y="10946"/>
                    <a:pt x="17" y="10970"/>
                    <a:pt x="26" y="10970"/>
                  </a:cubicBezTo>
                  <a:cubicBezTo>
                    <a:pt x="31" y="10970"/>
                    <a:pt x="33" y="10966"/>
                    <a:pt x="33" y="10956"/>
                  </a:cubicBezTo>
                  <a:cubicBezTo>
                    <a:pt x="634" y="9855"/>
                    <a:pt x="1301" y="8788"/>
                    <a:pt x="1968" y="7720"/>
                  </a:cubicBezTo>
                  <a:cubicBezTo>
                    <a:pt x="2068" y="7687"/>
                    <a:pt x="2202" y="7687"/>
                    <a:pt x="2302" y="7654"/>
                  </a:cubicBezTo>
                  <a:lnTo>
                    <a:pt x="2635" y="7587"/>
                  </a:lnTo>
                  <a:cubicBezTo>
                    <a:pt x="2902" y="7554"/>
                    <a:pt x="3136" y="7487"/>
                    <a:pt x="3402" y="7420"/>
                  </a:cubicBezTo>
                  <a:cubicBezTo>
                    <a:pt x="3903" y="7287"/>
                    <a:pt x="4403" y="7153"/>
                    <a:pt x="4904" y="7087"/>
                  </a:cubicBezTo>
                  <a:cubicBezTo>
                    <a:pt x="4970" y="7087"/>
                    <a:pt x="4904" y="7020"/>
                    <a:pt x="4904" y="7020"/>
                  </a:cubicBezTo>
                  <a:cubicBezTo>
                    <a:pt x="4303" y="7120"/>
                    <a:pt x="3703" y="7187"/>
                    <a:pt x="3102" y="7253"/>
                  </a:cubicBezTo>
                  <a:cubicBezTo>
                    <a:pt x="2802" y="7287"/>
                    <a:pt x="2535" y="7320"/>
                    <a:pt x="2235" y="7387"/>
                  </a:cubicBezTo>
                  <a:lnTo>
                    <a:pt x="2202" y="7387"/>
                  </a:lnTo>
                  <a:cubicBezTo>
                    <a:pt x="2535" y="6820"/>
                    <a:pt x="2902" y="6286"/>
                    <a:pt x="3269" y="5786"/>
                  </a:cubicBezTo>
                  <a:cubicBezTo>
                    <a:pt x="3636" y="5252"/>
                    <a:pt x="4003" y="4718"/>
                    <a:pt x="4370" y="4218"/>
                  </a:cubicBezTo>
                  <a:cubicBezTo>
                    <a:pt x="4737" y="4185"/>
                    <a:pt x="5070" y="4085"/>
                    <a:pt x="5404" y="4018"/>
                  </a:cubicBezTo>
                  <a:lnTo>
                    <a:pt x="6571" y="3784"/>
                  </a:lnTo>
                  <a:cubicBezTo>
                    <a:pt x="7339" y="3651"/>
                    <a:pt x="8106" y="3451"/>
                    <a:pt x="8873" y="3351"/>
                  </a:cubicBezTo>
                  <a:cubicBezTo>
                    <a:pt x="8886" y="3357"/>
                    <a:pt x="8897" y="3360"/>
                    <a:pt x="8905" y="3360"/>
                  </a:cubicBezTo>
                  <a:cubicBezTo>
                    <a:pt x="8937" y="3360"/>
                    <a:pt x="8926" y="3317"/>
                    <a:pt x="8873" y="3317"/>
                  </a:cubicBezTo>
                  <a:cubicBezTo>
                    <a:pt x="8106" y="3484"/>
                    <a:pt x="7305" y="3584"/>
                    <a:pt x="6538" y="3684"/>
                  </a:cubicBezTo>
                  <a:lnTo>
                    <a:pt x="5404" y="3851"/>
                  </a:lnTo>
                  <a:cubicBezTo>
                    <a:pt x="5170" y="3884"/>
                    <a:pt x="4904" y="3918"/>
                    <a:pt x="4670" y="3951"/>
                  </a:cubicBezTo>
                  <a:cubicBezTo>
                    <a:pt x="5404" y="2917"/>
                    <a:pt x="6138" y="1916"/>
                    <a:pt x="6838" y="849"/>
                  </a:cubicBezTo>
                  <a:cubicBezTo>
                    <a:pt x="6862" y="825"/>
                    <a:pt x="6835" y="802"/>
                    <a:pt x="6806" y="802"/>
                  </a:cubicBezTo>
                  <a:cubicBezTo>
                    <a:pt x="6794" y="802"/>
                    <a:pt x="6781" y="806"/>
                    <a:pt x="6772" y="816"/>
                  </a:cubicBezTo>
                  <a:cubicBezTo>
                    <a:pt x="6204" y="1416"/>
                    <a:pt x="5637" y="2050"/>
                    <a:pt x="5104" y="2717"/>
                  </a:cubicBezTo>
                  <a:cubicBezTo>
                    <a:pt x="4970" y="2317"/>
                    <a:pt x="4803" y="1883"/>
                    <a:pt x="4670" y="1483"/>
                  </a:cubicBezTo>
                  <a:cubicBezTo>
                    <a:pt x="4503" y="982"/>
                    <a:pt x="4303" y="515"/>
                    <a:pt x="4203" y="15"/>
                  </a:cubicBezTo>
                  <a:cubicBezTo>
                    <a:pt x="4203" y="4"/>
                    <a:pt x="4196" y="0"/>
                    <a:pt x="4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4934939" y="4211495"/>
              <a:ext cx="8913" cy="29376"/>
            </a:xfrm>
            <a:custGeom>
              <a:rect b="b" l="l" r="r" t="t"/>
              <a:pathLst>
                <a:path extrusionOk="0" h="1872" w="568">
                  <a:moveTo>
                    <a:pt x="54" y="1"/>
                  </a:moveTo>
                  <a:cubicBezTo>
                    <a:pt x="34" y="1"/>
                    <a:pt x="1" y="25"/>
                    <a:pt x="1" y="48"/>
                  </a:cubicBezTo>
                  <a:cubicBezTo>
                    <a:pt x="68" y="348"/>
                    <a:pt x="134" y="649"/>
                    <a:pt x="201" y="949"/>
                  </a:cubicBezTo>
                  <a:cubicBezTo>
                    <a:pt x="268" y="1249"/>
                    <a:pt x="334" y="1549"/>
                    <a:pt x="468" y="1849"/>
                  </a:cubicBezTo>
                  <a:cubicBezTo>
                    <a:pt x="482" y="1863"/>
                    <a:pt x="501" y="1871"/>
                    <a:pt x="519" y="1871"/>
                  </a:cubicBezTo>
                  <a:cubicBezTo>
                    <a:pt x="545" y="1871"/>
                    <a:pt x="568" y="1855"/>
                    <a:pt x="568" y="1816"/>
                  </a:cubicBezTo>
                  <a:cubicBezTo>
                    <a:pt x="535" y="1649"/>
                    <a:pt x="468" y="1482"/>
                    <a:pt x="434" y="1349"/>
                  </a:cubicBezTo>
                  <a:cubicBezTo>
                    <a:pt x="368" y="1216"/>
                    <a:pt x="334" y="1049"/>
                    <a:pt x="301" y="915"/>
                  </a:cubicBezTo>
                  <a:cubicBezTo>
                    <a:pt x="201" y="615"/>
                    <a:pt x="134" y="315"/>
                    <a:pt x="68" y="15"/>
                  </a:cubicBezTo>
                  <a:cubicBezTo>
                    <a:pt x="68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5007705" y="4204920"/>
              <a:ext cx="43986" cy="5241"/>
            </a:xfrm>
            <a:custGeom>
              <a:rect b="b" l="l" r="r" t="t"/>
              <a:pathLst>
                <a:path extrusionOk="0" h="334" w="2803">
                  <a:moveTo>
                    <a:pt x="2769" y="0"/>
                  </a:moveTo>
                  <a:cubicBezTo>
                    <a:pt x="2302" y="67"/>
                    <a:pt x="1868" y="100"/>
                    <a:pt x="1401" y="134"/>
                  </a:cubicBezTo>
                  <a:cubicBezTo>
                    <a:pt x="934" y="167"/>
                    <a:pt x="501" y="234"/>
                    <a:pt x="34" y="300"/>
                  </a:cubicBezTo>
                  <a:cubicBezTo>
                    <a:pt x="0" y="300"/>
                    <a:pt x="0" y="334"/>
                    <a:pt x="34" y="334"/>
                  </a:cubicBezTo>
                  <a:cubicBezTo>
                    <a:pt x="501" y="300"/>
                    <a:pt x="934" y="267"/>
                    <a:pt x="1401" y="200"/>
                  </a:cubicBezTo>
                  <a:cubicBezTo>
                    <a:pt x="1868" y="167"/>
                    <a:pt x="2302" y="100"/>
                    <a:pt x="2769" y="67"/>
                  </a:cubicBezTo>
                  <a:cubicBezTo>
                    <a:pt x="2802" y="67"/>
                    <a:pt x="280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4952734" y="3872239"/>
              <a:ext cx="284521" cy="645056"/>
            </a:xfrm>
            <a:custGeom>
              <a:rect b="b" l="l" r="r" t="t"/>
              <a:pathLst>
                <a:path extrusionOk="0" h="41106" w="18131">
                  <a:moveTo>
                    <a:pt x="9494" y="1"/>
                  </a:moveTo>
                  <a:cubicBezTo>
                    <a:pt x="9366" y="1"/>
                    <a:pt x="9237" y="6"/>
                    <a:pt x="9107" y="18"/>
                  </a:cubicBezTo>
                  <a:cubicBezTo>
                    <a:pt x="7373" y="252"/>
                    <a:pt x="6005" y="1319"/>
                    <a:pt x="4804" y="2520"/>
                  </a:cubicBezTo>
                  <a:cubicBezTo>
                    <a:pt x="3437" y="3821"/>
                    <a:pt x="2203" y="5289"/>
                    <a:pt x="968" y="6690"/>
                  </a:cubicBezTo>
                  <a:cubicBezTo>
                    <a:pt x="635" y="7023"/>
                    <a:pt x="335" y="7390"/>
                    <a:pt x="34" y="7757"/>
                  </a:cubicBezTo>
                  <a:cubicBezTo>
                    <a:pt x="1" y="7790"/>
                    <a:pt x="34" y="7824"/>
                    <a:pt x="68" y="7824"/>
                  </a:cubicBezTo>
                  <a:cubicBezTo>
                    <a:pt x="1302" y="6389"/>
                    <a:pt x="2569" y="5055"/>
                    <a:pt x="3904" y="3754"/>
                  </a:cubicBezTo>
                  <a:cubicBezTo>
                    <a:pt x="5105" y="2553"/>
                    <a:pt x="6406" y="1252"/>
                    <a:pt x="8073" y="719"/>
                  </a:cubicBezTo>
                  <a:cubicBezTo>
                    <a:pt x="8501" y="589"/>
                    <a:pt x="8949" y="521"/>
                    <a:pt x="9407" y="521"/>
                  </a:cubicBezTo>
                  <a:cubicBezTo>
                    <a:pt x="9770" y="521"/>
                    <a:pt x="10139" y="563"/>
                    <a:pt x="10508" y="652"/>
                  </a:cubicBezTo>
                  <a:cubicBezTo>
                    <a:pt x="11142" y="852"/>
                    <a:pt x="11709" y="1219"/>
                    <a:pt x="12176" y="1719"/>
                  </a:cubicBezTo>
                  <a:cubicBezTo>
                    <a:pt x="13110" y="2720"/>
                    <a:pt x="13644" y="4054"/>
                    <a:pt x="14044" y="5355"/>
                  </a:cubicBezTo>
                  <a:cubicBezTo>
                    <a:pt x="15112" y="8991"/>
                    <a:pt x="15479" y="12794"/>
                    <a:pt x="15879" y="16530"/>
                  </a:cubicBezTo>
                  <a:cubicBezTo>
                    <a:pt x="16246" y="20266"/>
                    <a:pt x="16546" y="24136"/>
                    <a:pt x="16746" y="27972"/>
                  </a:cubicBezTo>
                  <a:cubicBezTo>
                    <a:pt x="16913" y="31774"/>
                    <a:pt x="17080" y="35644"/>
                    <a:pt x="17447" y="39446"/>
                  </a:cubicBezTo>
                  <a:cubicBezTo>
                    <a:pt x="17480" y="39947"/>
                    <a:pt x="17547" y="40414"/>
                    <a:pt x="17614" y="40881"/>
                  </a:cubicBezTo>
                  <a:cubicBezTo>
                    <a:pt x="17630" y="41031"/>
                    <a:pt x="17764" y="41106"/>
                    <a:pt x="17889" y="41106"/>
                  </a:cubicBezTo>
                  <a:cubicBezTo>
                    <a:pt x="18014" y="41106"/>
                    <a:pt x="18131" y="41031"/>
                    <a:pt x="18114" y="40881"/>
                  </a:cubicBezTo>
                  <a:cubicBezTo>
                    <a:pt x="17814" y="36978"/>
                    <a:pt x="17614" y="32975"/>
                    <a:pt x="17447" y="29039"/>
                  </a:cubicBezTo>
                  <a:cubicBezTo>
                    <a:pt x="17280" y="25103"/>
                    <a:pt x="17046" y="21167"/>
                    <a:pt x="16613" y="17231"/>
                  </a:cubicBezTo>
                  <a:cubicBezTo>
                    <a:pt x="16413" y="15296"/>
                    <a:pt x="16213" y="13328"/>
                    <a:pt x="15912" y="11393"/>
                  </a:cubicBezTo>
                  <a:cubicBezTo>
                    <a:pt x="15679" y="9458"/>
                    <a:pt x="15312" y="7557"/>
                    <a:pt x="14812" y="5689"/>
                  </a:cubicBezTo>
                  <a:cubicBezTo>
                    <a:pt x="14445" y="4255"/>
                    <a:pt x="13811" y="2887"/>
                    <a:pt x="12910" y="1686"/>
                  </a:cubicBezTo>
                  <a:cubicBezTo>
                    <a:pt x="12089" y="622"/>
                    <a:pt x="10824" y="1"/>
                    <a:pt x="9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4796233" y="3830325"/>
              <a:ext cx="354054" cy="364662"/>
            </a:xfrm>
            <a:custGeom>
              <a:rect b="b" l="l" r="r" t="t"/>
              <a:pathLst>
                <a:path extrusionOk="0" h="23238" w="22562">
                  <a:moveTo>
                    <a:pt x="13596" y="1"/>
                  </a:moveTo>
                  <a:cubicBezTo>
                    <a:pt x="10425" y="1"/>
                    <a:pt x="2414" y="9601"/>
                    <a:pt x="0" y="23237"/>
                  </a:cubicBezTo>
                  <a:cubicBezTo>
                    <a:pt x="0" y="23237"/>
                    <a:pt x="14377" y="16899"/>
                    <a:pt x="19247" y="10562"/>
                  </a:cubicBezTo>
                  <a:cubicBezTo>
                    <a:pt x="22561" y="6278"/>
                    <a:pt x="21091" y="4250"/>
                    <a:pt x="18544" y="4250"/>
                  </a:cubicBezTo>
                  <a:cubicBezTo>
                    <a:pt x="17322" y="4250"/>
                    <a:pt x="15852" y="4716"/>
                    <a:pt x="14544" y="5625"/>
                  </a:cubicBezTo>
                  <a:cubicBezTo>
                    <a:pt x="14544" y="5625"/>
                    <a:pt x="16812" y="1455"/>
                    <a:pt x="14144" y="121"/>
                  </a:cubicBezTo>
                  <a:cubicBezTo>
                    <a:pt x="13983" y="40"/>
                    <a:pt x="13799" y="1"/>
                    <a:pt x="13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4831306" y="3906276"/>
              <a:ext cx="227196" cy="243909"/>
            </a:xfrm>
            <a:custGeom>
              <a:rect b="b" l="l" r="r" t="t"/>
              <a:pathLst>
                <a:path extrusionOk="0" h="15543" w="14478">
                  <a:moveTo>
                    <a:pt x="7505" y="1"/>
                  </a:moveTo>
                  <a:cubicBezTo>
                    <a:pt x="7489" y="1"/>
                    <a:pt x="7472" y="17"/>
                    <a:pt x="7472" y="51"/>
                  </a:cubicBezTo>
                  <a:cubicBezTo>
                    <a:pt x="7405" y="1152"/>
                    <a:pt x="7272" y="2252"/>
                    <a:pt x="7205" y="3387"/>
                  </a:cubicBezTo>
                  <a:cubicBezTo>
                    <a:pt x="7205" y="3920"/>
                    <a:pt x="7172" y="4487"/>
                    <a:pt x="7172" y="5054"/>
                  </a:cubicBezTo>
                  <a:lnTo>
                    <a:pt x="7172" y="5888"/>
                  </a:lnTo>
                  <a:lnTo>
                    <a:pt x="7172" y="6355"/>
                  </a:lnTo>
                  <a:cubicBezTo>
                    <a:pt x="7072" y="6455"/>
                    <a:pt x="6972" y="6555"/>
                    <a:pt x="6905" y="6656"/>
                  </a:cubicBezTo>
                  <a:cubicBezTo>
                    <a:pt x="5604" y="8157"/>
                    <a:pt x="4403" y="9658"/>
                    <a:pt x="3169" y="11226"/>
                  </a:cubicBezTo>
                  <a:lnTo>
                    <a:pt x="3169" y="10959"/>
                  </a:lnTo>
                  <a:cubicBezTo>
                    <a:pt x="3169" y="10792"/>
                    <a:pt x="3136" y="10625"/>
                    <a:pt x="3136" y="10458"/>
                  </a:cubicBezTo>
                  <a:cubicBezTo>
                    <a:pt x="3069" y="10091"/>
                    <a:pt x="3036" y="9724"/>
                    <a:pt x="2969" y="9324"/>
                  </a:cubicBezTo>
                  <a:cubicBezTo>
                    <a:pt x="2936" y="8957"/>
                    <a:pt x="2869" y="8657"/>
                    <a:pt x="2802" y="8290"/>
                  </a:cubicBezTo>
                  <a:cubicBezTo>
                    <a:pt x="2769" y="7956"/>
                    <a:pt x="2635" y="7523"/>
                    <a:pt x="2635" y="7123"/>
                  </a:cubicBezTo>
                  <a:cubicBezTo>
                    <a:pt x="2635" y="7106"/>
                    <a:pt x="2619" y="7098"/>
                    <a:pt x="2602" y="7098"/>
                  </a:cubicBezTo>
                  <a:cubicBezTo>
                    <a:pt x="2585" y="7098"/>
                    <a:pt x="2569" y="7106"/>
                    <a:pt x="2569" y="7123"/>
                  </a:cubicBezTo>
                  <a:cubicBezTo>
                    <a:pt x="2635" y="7523"/>
                    <a:pt x="2669" y="7923"/>
                    <a:pt x="2702" y="8323"/>
                  </a:cubicBezTo>
                  <a:cubicBezTo>
                    <a:pt x="2735" y="8657"/>
                    <a:pt x="2769" y="9024"/>
                    <a:pt x="2802" y="9391"/>
                  </a:cubicBezTo>
                  <a:cubicBezTo>
                    <a:pt x="2802" y="9724"/>
                    <a:pt x="2835" y="10091"/>
                    <a:pt x="2902" y="10458"/>
                  </a:cubicBezTo>
                  <a:lnTo>
                    <a:pt x="2936" y="10959"/>
                  </a:lnTo>
                  <a:cubicBezTo>
                    <a:pt x="2936" y="11059"/>
                    <a:pt x="2936" y="11125"/>
                    <a:pt x="2969" y="11226"/>
                  </a:cubicBezTo>
                  <a:cubicBezTo>
                    <a:pt x="2969" y="11292"/>
                    <a:pt x="3002" y="11359"/>
                    <a:pt x="3036" y="11426"/>
                  </a:cubicBezTo>
                  <a:cubicBezTo>
                    <a:pt x="2835" y="11693"/>
                    <a:pt x="2635" y="11959"/>
                    <a:pt x="2435" y="12226"/>
                  </a:cubicBezTo>
                  <a:cubicBezTo>
                    <a:pt x="1601" y="13294"/>
                    <a:pt x="801" y="14394"/>
                    <a:pt x="0" y="15495"/>
                  </a:cubicBezTo>
                  <a:cubicBezTo>
                    <a:pt x="0" y="15519"/>
                    <a:pt x="17" y="15542"/>
                    <a:pt x="38" y="15542"/>
                  </a:cubicBezTo>
                  <a:cubicBezTo>
                    <a:pt x="47" y="15542"/>
                    <a:pt x="57" y="15538"/>
                    <a:pt x="67" y="15529"/>
                  </a:cubicBezTo>
                  <a:cubicBezTo>
                    <a:pt x="834" y="14528"/>
                    <a:pt x="1601" y="13561"/>
                    <a:pt x="2402" y="12593"/>
                  </a:cubicBezTo>
                  <a:cubicBezTo>
                    <a:pt x="2591" y="12604"/>
                    <a:pt x="2784" y="12608"/>
                    <a:pt x="2979" y="12608"/>
                  </a:cubicBezTo>
                  <a:cubicBezTo>
                    <a:pt x="3369" y="12608"/>
                    <a:pt x="3769" y="12593"/>
                    <a:pt x="4170" y="12593"/>
                  </a:cubicBezTo>
                  <a:cubicBezTo>
                    <a:pt x="4370" y="12582"/>
                    <a:pt x="4577" y="12578"/>
                    <a:pt x="4787" y="12578"/>
                  </a:cubicBezTo>
                  <a:cubicBezTo>
                    <a:pt x="5207" y="12578"/>
                    <a:pt x="5637" y="12593"/>
                    <a:pt x="6038" y="12593"/>
                  </a:cubicBezTo>
                  <a:cubicBezTo>
                    <a:pt x="6071" y="12593"/>
                    <a:pt x="6071" y="12526"/>
                    <a:pt x="6038" y="12526"/>
                  </a:cubicBezTo>
                  <a:lnTo>
                    <a:pt x="4170" y="12526"/>
                  </a:lnTo>
                  <a:cubicBezTo>
                    <a:pt x="3747" y="12526"/>
                    <a:pt x="3384" y="12512"/>
                    <a:pt x="3021" y="12512"/>
                  </a:cubicBezTo>
                  <a:cubicBezTo>
                    <a:pt x="2839" y="12512"/>
                    <a:pt x="2658" y="12515"/>
                    <a:pt x="2469" y="12526"/>
                  </a:cubicBezTo>
                  <a:cubicBezTo>
                    <a:pt x="3136" y="11693"/>
                    <a:pt x="3836" y="10859"/>
                    <a:pt x="4537" y="10025"/>
                  </a:cubicBezTo>
                  <a:lnTo>
                    <a:pt x="5304" y="9124"/>
                  </a:lnTo>
                  <a:cubicBezTo>
                    <a:pt x="5421" y="9141"/>
                    <a:pt x="5546" y="9149"/>
                    <a:pt x="5671" y="9149"/>
                  </a:cubicBezTo>
                  <a:cubicBezTo>
                    <a:pt x="5796" y="9149"/>
                    <a:pt x="5921" y="9141"/>
                    <a:pt x="6038" y="9124"/>
                  </a:cubicBezTo>
                  <a:lnTo>
                    <a:pt x="8473" y="9124"/>
                  </a:lnTo>
                  <a:cubicBezTo>
                    <a:pt x="9540" y="9124"/>
                    <a:pt x="10641" y="9057"/>
                    <a:pt x="11742" y="9057"/>
                  </a:cubicBezTo>
                  <a:cubicBezTo>
                    <a:pt x="11775" y="9057"/>
                    <a:pt x="11775" y="8991"/>
                    <a:pt x="11742" y="8991"/>
                  </a:cubicBezTo>
                  <a:cubicBezTo>
                    <a:pt x="10641" y="8991"/>
                    <a:pt x="9540" y="8957"/>
                    <a:pt x="8439" y="8924"/>
                  </a:cubicBezTo>
                  <a:cubicBezTo>
                    <a:pt x="7906" y="8924"/>
                    <a:pt x="7405" y="8890"/>
                    <a:pt x="6872" y="8857"/>
                  </a:cubicBezTo>
                  <a:lnTo>
                    <a:pt x="5537" y="8857"/>
                  </a:lnTo>
                  <a:lnTo>
                    <a:pt x="7372" y="6656"/>
                  </a:lnTo>
                  <a:cubicBezTo>
                    <a:pt x="7372" y="6656"/>
                    <a:pt x="7372" y="6656"/>
                    <a:pt x="7405" y="6622"/>
                  </a:cubicBezTo>
                  <a:cubicBezTo>
                    <a:pt x="7972" y="5922"/>
                    <a:pt x="8573" y="5221"/>
                    <a:pt x="9173" y="4554"/>
                  </a:cubicBezTo>
                  <a:lnTo>
                    <a:pt x="9407" y="4254"/>
                  </a:lnTo>
                  <a:cubicBezTo>
                    <a:pt x="9843" y="4271"/>
                    <a:pt x="10279" y="4277"/>
                    <a:pt x="10716" y="4277"/>
                  </a:cubicBezTo>
                  <a:cubicBezTo>
                    <a:pt x="11696" y="4277"/>
                    <a:pt x="12677" y="4247"/>
                    <a:pt x="13657" y="4247"/>
                  </a:cubicBezTo>
                  <a:cubicBezTo>
                    <a:pt x="13908" y="4247"/>
                    <a:pt x="14159" y="4249"/>
                    <a:pt x="14410" y="4254"/>
                  </a:cubicBezTo>
                  <a:cubicBezTo>
                    <a:pt x="14477" y="4254"/>
                    <a:pt x="14477" y="4187"/>
                    <a:pt x="14444" y="4187"/>
                  </a:cubicBezTo>
                  <a:cubicBezTo>
                    <a:pt x="12843" y="4187"/>
                    <a:pt x="11208" y="4054"/>
                    <a:pt x="9607" y="4054"/>
                  </a:cubicBezTo>
                  <a:lnTo>
                    <a:pt x="10508" y="3020"/>
                  </a:lnTo>
                  <a:cubicBezTo>
                    <a:pt x="10975" y="2553"/>
                    <a:pt x="11375" y="2086"/>
                    <a:pt x="11775" y="1552"/>
                  </a:cubicBezTo>
                  <a:cubicBezTo>
                    <a:pt x="11775" y="1519"/>
                    <a:pt x="11742" y="1485"/>
                    <a:pt x="11708" y="1485"/>
                  </a:cubicBezTo>
                  <a:cubicBezTo>
                    <a:pt x="11275" y="1885"/>
                    <a:pt x="10841" y="2286"/>
                    <a:pt x="10474" y="2719"/>
                  </a:cubicBezTo>
                  <a:cubicBezTo>
                    <a:pt x="10074" y="3153"/>
                    <a:pt x="9674" y="3587"/>
                    <a:pt x="9273" y="4020"/>
                  </a:cubicBezTo>
                  <a:cubicBezTo>
                    <a:pt x="8673" y="4687"/>
                    <a:pt x="8039" y="5355"/>
                    <a:pt x="7439" y="6055"/>
                  </a:cubicBezTo>
                  <a:lnTo>
                    <a:pt x="7439" y="5855"/>
                  </a:lnTo>
                  <a:lnTo>
                    <a:pt x="7439" y="5021"/>
                  </a:lnTo>
                  <a:lnTo>
                    <a:pt x="7439" y="3387"/>
                  </a:lnTo>
                  <a:cubicBezTo>
                    <a:pt x="7439" y="2252"/>
                    <a:pt x="7439" y="1152"/>
                    <a:pt x="7539" y="51"/>
                  </a:cubicBezTo>
                  <a:cubicBezTo>
                    <a:pt x="7539" y="17"/>
                    <a:pt x="7522" y="1"/>
                    <a:pt x="7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5037537" y="4016469"/>
              <a:ext cx="7878" cy="1067"/>
            </a:xfrm>
            <a:custGeom>
              <a:rect b="b" l="l" r="r" t="t"/>
              <a:pathLst>
                <a:path extrusionOk="0" h="68" w="502">
                  <a:moveTo>
                    <a:pt x="68" y="0"/>
                  </a:moveTo>
                  <a:cubicBezTo>
                    <a:pt x="1" y="0"/>
                    <a:pt x="1" y="67"/>
                    <a:pt x="68" y="67"/>
                  </a:cubicBezTo>
                  <a:lnTo>
                    <a:pt x="468" y="67"/>
                  </a:lnTo>
                  <a:cubicBezTo>
                    <a:pt x="501" y="67"/>
                    <a:pt x="501" y="34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4982581" y="4015559"/>
              <a:ext cx="49212" cy="1977"/>
            </a:xfrm>
            <a:custGeom>
              <a:rect b="b" l="l" r="r" t="t"/>
              <a:pathLst>
                <a:path extrusionOk="0" h="126" w="3136">
                  <a:moveTo>
                    <a:pt x="401" y="0"/>
                  </a:moveTo>
                  <a:cubicBezTo>
                    <a:pt x="275" y="0"/>
                    <a:pt x="150" y="8"/>
                    <a:pt x="34" y="25"/>
                  </a:cubicBezTo>
                  <a:cubicBezTo>
                    <a:pt x="0" y="25"/>
                    <a:pt x="0" y="58"/>
                    <a:pt x="34" y="58"/>
                  </a:cubicBezTo>
                  <a:cubicBezTo>
                    <a:pt x="267" y="125"/>
                    <a:pt x="534" y="125"/>
                    <a:pt x="768" y="125"/>
                  </a:cubicBezTo>
                  <a:lnTo>
                    <a:pt x="3103" y="125"/>
                  </a:lnTo>
                  <a:cubicBezTo>
                    <a:pt x="3136" y="125"/>
                    <a:pt x="3136" y="58"/>
                    <a:pt x="3103" y="58"/>
                  </a:cubicBezTo>
                  <a:cubicBezTo>
                    <a:pt x="2569" y="58"/>
                    <a:pt x="2068" y="58"/>
                    <a:pt x="1535" y="25"/>
                  </a:cubicBezTo>
                  <a:lnTo>
                    <a:pt x="768" y="25"/>
                  </a:lnTo>
                  <a:cubicBezTo>
                    <a:pt x="651" y="8"/>
                    <a:pt x="526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4910349" y="4088184"/>
              <a:ext cx="50781" cy="5775"/>
            </a:xfrm>
            <a:custGeom>
              <a:rect b="b" l="l" r="r" t="t"/>
              <a:pathLst>
                <a:path extrusionOk="0" h="368" w="3236">
                  <a:moveTo>
                    <a:pt x="0" y="0"/>
                  </a:moveTo>
                  <a:lnTo>
                    <a:pt x="0" y="34"/>
                  </a:lnTo>
                  <a:cubicBezTo>
                    <a:pt x="1067" y="134"/>
                    <a:pt x="2102" y="201"/>
                    <a:pt x="3169" y="367"/>
                  </a:cubicBezTo>
                  <a:cubicBezTo>
                    <a:pt x="3202" y="367"/>
                    <a:pt x="3236" y="301"/>
                    <a:pt x="3169" y="301"/>
                  </a:cubicBezTo>
                  <a:cubicBezTo>
                    <a:pt x="2135" y="134"/>
                    <a:pt x="1067" y="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4886261" y="3987281"/>
              <a:ext cx="6293" cy="38447"/>
            </a:xfrm>
            <a:custGeom>
              <a:rect b="b" l="l" r="r" t="t"/>
              <a:pathLst>
                <a:path extrusionOk="0" h="2450" w="401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34" y="459"/>
                    <a:pt x="101" y="860"/>
                    <a:pt x="134" y="1260"/>
                  </a:cubicBezTo>
                  <a:lnTo>
                    <a:pt x="167" y="1860"/>
                  </a:lnTo>
                  <a:cubicBezTo>
                    <a:pt x="167" y="2027"/>
                    <a:pt x="201" y="2227"/>
                    <a:pt x="267" y="2428"/>
                  </a:cubicBezTo>
                  <a:cubicBezTo>
                    <a:pt x="281" y="2441"/>
                    <a:pt x="301" y="2449"/>
                    <a:pt x="321" y="2449"/>
                  </a:cubicBezTo>
                  <a:cubicBezTo>
                    <a:pt x="350" y="2449"/>
                    <a:pt x="381" y="2433"/>
                    <a:pt x="401" y="2394"/>
                  </a:cubicBezTo>
                  <a:cubicBezTo>
                    <a:pt x="401" y="2294"/>
                    <a:pt x="401" y="2194"/>
                    <a:pt x="401" y="2127"/>
                  </a:cubicBezTo>
                  <a:cubicBezTo>
                    <a:pt x="401" y="2027"/>
                    <a:pt x="401" y="1927"/>
                    <a:pt x="368" y="1827"/>
                  </a:cubicBezTo>
                  <a:cubicBezTo>
                    <a:pt x="334" y="1627"/>
                    <a:pt x="301" y="1427"/>
                    <a:pt x="267" y="1227"/>
                  </a:cubicBezTo>
                  <a:cubicBezTo>
                    <a:pt x="201" y="826"/>
                    <a:pt x="134" y="4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5134909" y="3801246"/>
              <a:ext cx="89526" cy="608226"/>
            </a:xfrm>
            <a:custGeom>
              <a:rect b="b" l="l" r="r" t="t"/>
              <a:pathLst>
                <a:path extrusionOk="0" h="38759" w="5705">
                  <a:moveTo>
                    <a:pt x="3379" y="0"/>
                  </a:moveTo>
                  <a:cubicBezTo>
                    <a:pt x="3332" y="0"/>
                    <a:pt x="3285" y="2"/>
                    <a:pt x="3236" y="6"/>
                  </a:cubicBezTo>
                  <a:cubicBezTo>
                    <a:pt x="2202" y="72"/>
                    <a:pt x="1701" y="1140"/>
                    <a:pt x="1468" y="2040"/>
                  </a:cubicBezTo>
                  <a:cubicBezTo>
                    <a:pt x="767" y="4809"/>
                    <a:pt x="734" y="7711"/>
                    <a:pt x="601" y="10547"/>
                  </a:cubicBezTo>
                  <a:cubicBezTo>
                    <a:pt x="300" y="16551"/>
                    <a:pt x="34" y="22555"/>
                    <a:pt x="0" y="28526"/>
                  </a:cubicBezTo>
                  <a:lnTo>
                    <a:pt x="0" y="33530"/>
                  </a:lnTo>
                  <a:cubicBezTo>
                    <a:pt x="0" y="35231"/>
                    <a:pt x="0" y="36932"/>
                    <a:pt x="134" y="38633"/>
                  </a:cubicBezTo>
                  <a:cubicBezTo>
                    <a:pt x="134" y="38717"/>
                    <a:pt x="192" y="38758"/>
                    <a:pt x="250" y="38758"/>
                  </a:cubicBezTo>
                  <a:cubicBezTo>
                    <a:pt x="309" y="38758"/>
                    <a:pt x="367" y="38717"/>
                    <a:pt x="367" y="38633"/>
                  </a:cubicBezTo>
                  <a:cubicBezTo>
                    <a:pt x="367" y="37199"/>
                    <a:pt x="334" y="35731"/>
                    <a:pt x="334" y="34297"/>
                  </a:cubicBezTo>
                  <a:cubicBezTo>
                    <a:pt x="334" y="32863"/>
                    <a:pt x="334" y="31462"/>
                    <a:pt x="367" y="30027"/>
                  </a:cubicBezTo>
                  <a:cubicBezTo>
                    <a:pt x="401" y="27158"/>
                    <a:pt x="467" y="24290"/>
                    <a:pt x="601" y="21454"/>
                  </a:cubicBezTo>
                  <a:cubicBezTo>
                    <a:pt x="701" y="18586"/>
                    <a:pt x="834" y="15750"/>
                    <a:pt x="934" y="12882"/>
                  </a:cubicBezTo>
                  <a:cubicBezTo>
                    <a:pt x="1001" y="11481"/>
                    <a:pt x="1068" y="10046"/>
                    <a:pt x="1134" y="8612"/>
                  </a:cubicBezTo>
                  <a:cubicBezTo>
                    <a:pt x="1201" y="7211"/>
                    <a:pt x="1234" y="5877"/>
                    <a:pt x="1401" y="4509"/>
                  </a:cubicBezTo>
                  <a:cubicBezTo>
                    <a:pt x="1501" y="3742"/>
                    <a:pt x="1601" y="2974"/>
                    <a:pt x="1768" y="2207"/>
                  </a:cubicBezTo>
                  <a:cubicBezTo>
                    <a:pt x="1835" y="1640"/>
                    <a:pt x="2068" y="1106"/>
                    <a:pt x="2435" y="673"/>
                  </a:cubicBezTo>
                  <a:cubicBezTo>
                    <a:pt x="2712" y="396"/>
                    <a:pt x="3081" y="252"/>
                    <a:pt x="3451" y="252"/>
                  </a:cubicBezTo>
                  <a:cubicBezTo>
                    <a:pt x="3750" y="252"/>
                    <a:pt x="4050" y="346"/>
                    <a:pt x="4303" y="539"/>
                  </a:cubicBezTo>
                  <a:cubicBezTo>
                    <a:pt x="4870" y="940"/>
                    <a:pt x="5337" y="1540"/>
                    <a:pt x="5638" y="2207"/>
                  </a:cubicBezTo>
                  <a:cubicBezTo>
                    <a:pt x="5671" y="2207"/>
                    <a:pt x="5704" y="2174"/>
                    <a:pt x="5704" y="2141"/>
                  </a:cubicBezTo>
                  <a:cubicBezTo>
                    <a:pt x="5191" y="1209"/>
                    <a:pt x="4584" y="0"/>
                    <a:pt x="3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4"/>
            <p:cNvSpPr/>
            <p:nvPr/>
          </p:nvSpPr>
          <p:spPr>
            <a:xfrm>
              <a:off x="5171660" y="3789979"/>
              <a:ext cx="130248" cy="163171"/>
            </a:xfrm>
            <a:custGeom>
              <a:rect b="b" l="l" r="r" t="t"/>
              <a:pathLst>
                <a:path extrusionOk="0" h="10398" w="8300">
                  <a:moveTo>
                    <a:pt x="3264" y="0"/>
                  </a:moveTo>
                  <a:cubicBezTo>
                    <a:pt x="2334" y="0"/>
                    <a:pt x="2995" y="2392"/>
                    <a:pt x="2995" y="2392"/>
                  </a:cubicBezTo>
                  <a:cubicBezTo>
                    <a:pt x="2995" y="2392"/>
                    <a:pt x="1784" y="1548"/>
                    <a:pt x="981" y="1548"/>
                  </a:cubicBezTo>
                  <a:cubicBezTo>
                    <a:pt x="374" y="1548"/>
                    <a:pt x="0" y="2031"/>
                    <a:pt x="560" y="3726"/>
                  </a:cubicBezTo>
                  <a:cubicBezTo>
                    <a:pt x="1394" y="6361"/>
                    <a:pt x="8299" y="10397"/>
                    <a:pt x="8299" y="10397"/>
                  </a:cubicBezTo>
                  <a:cubicBezTo>
                    <a:pt x="8299" y="10397"/>
                    <a:pt x="8166" y="3626"/>
                    <a:pt x="4296" y="524"/>
                  </a:cubicBezTo>
                  <a:cubicBezTo>
                    <a:pt x="3829" y="150"/>
                    <a:pt x="3497" y="0"/>
                    <a:pt x="3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5202951" y="3831988"/>
              <a:ext cx="93716" cy="106191"/>
            </a:xfrm>
            <a:custGeom>
              <a:rect b="b" l="l" r="r" t="t"/>
              <a:pathLst>
                <a:path extrusionOk="0" h="6767" w="5972">
                  <a:moveTo>
                    <a:pt x="1273" y="1"/>
                  </a:moveTo>
                  <a:cubicBezTo>
                    <a:pt x="1252" y="1"/>
                    <a:pt x="1235" y="25"/>
                    <a:pt x="1235" y="48"/>
                  </a:cubicBezTo>
                  <a:cubicBezTo>
                    <a:pt x="1702" y="615"/>
                    <a:pt x="2102" y="1182"/>
                    <a:pt x="2536" y="1783"/>
                  </a:cubicBezTo>
                  <a:cubicBezTo>
                    <a:pt x="1702" y="1583"/>
                    <a:pt x="901" y="1482"/>
                    <a:pt x="67" y="1349"/>
                  </a:cubicBezTo>
                  <a:cubicBezTo>
                    <a:pt x="34" y="1349"/>
                    <a:pt x="1" y="1416"/>
                    <a:pt x="67" y="1416"/>
                  </a:cubicBezTo>
                  <a:cubicBezTo>
                    <a:pt x="935" y="1549"/>
                    <a:pt x="1802" y="1783"/>
                    <a:pt x="2669" y="1949"/>
                  </a:cubicBezTo>
                  <a:cubicBezTo>
                    <a:pt x="3003" y="2416"/>
                    <a:pt x="3336" y="2883"/>
                    <a:pt x="3637" y="3384"/>
                  </a:cubicBezTo>
                  <a:lnTo>
                    <a:pt x="4037" y="3951"/>
                  </a:lnTo>
                  <a:lnTo>
                    <a:pt x="4004" y="3951"/>
                  </a:lnTo>
                  <a:lnTo>
                    <a:pt x="3737" y="3918"/>
                  </a:lnTo>
                  <a:cubicBezTo>
                    <a:pt x="3537" y="3884"/>
                    <a:pt x="3336" y="3851"/>
                    <a:pt x="3170" y="3851"/>
                  </a:cubicBezTo>
                  <a:cubicBezTo>
                    <a:pt x="2736" y="3817"/>
                    <a:pt x="2369" y="3817"/>
                    <a:pt x="1969" y="3784"/>
                  </a:cubicBezTo>
                  <a:cubicBezTo>
                    <a:pt x="1935" y="3784"/>
                    <a:pt x="1935" y="3851"/>
                    <a:pt x="1969" y="3851"/>
                  </a:cubicBezTo>
                  <a:cubicBezTo>
                    <a:pt x="2369" y="3851"/>
                    <a:pt x="2736" y="3884"/>
                    <a:pt x="3136" y="3918"/>
                  </a:cubicBezTo>
                  <a:lnTo>
                    <a:pt x="3737" y="4018"/>
                  </a:lnTo>
                  <a:lnTo>
                    <a:pt x="4037" y="4051"/>
                  </a:lnTo>
                  <a:lnTo>
                    <a:pt x="4104" y="4051"/>
                  </a:lnTo>
                  <a:lnTo>
                    <a:pt x="4771" y="5018"/>
                  </a:lnTo>
                  <a:cubicBezTo>
                    <a:pt x="5171" y="5585"/>
                    <a:pt x="5505" y="6219"/>
                    <a:pt x="5905" y="6753"/>
                  </a:cubicBezTo>
                  <a:cubicBezTo>
                    <a:pt x="5915" y="6763"/>
                    <a:pt x="5924" y="6767"/>
                    <a:pt x="5933" y="6767"/>
                  </a:cubicBezTo>
                  <a:cubicBezTo>
                    <a:pt x="5955" y="6767"/>
                    <a:pt x="5972" y="6743"/>
                    <a:pt x="5972" y="6720"/>
                  </a:cubicBezTo>
                  <a:cubicBezTo>
                    <a:pt x="5638" y="6119"/>
                    <a:pt x="5271" y="5485"/>
                    <a:pt x="4871" y="4918"/>
                  </a:cubicBezTo>
                  <a:lnTo>
                    <a:pt x="4671" y="4618"/>
                  </a:lnTo>
                  <a:cubicBezTo>
                    <a:pt x="4671" y="4518"/>
                    <a:pt x="4671" y="4418"/>
                    <a:pt x="4671" y="4284"/>
                  </a:cubicBezTo>
                  <a:lnTo>
                    <a:pt x="4671" y="3817"/>
                  </a:lnTo>
                  <a:cubicBezTo>
                    <a:pt x="4671" y="3517"/>
                    <a:pt x="4704" y="3184"/>
                    <a:pt x="4704" y="2883"/>
                  </a:cubicBezTo>
                  <a:cubicBezTo>
                    <a:pt x="4704" y="2850"/>
                    <a:pt x="4687" y="2833"/>
                    <a:pt x="4671" y="2833"/>
                  </a:cubicBezTo>
                  <a:cubicBezTo>
                    <a:pt x="4654" y="2833"/>
                    <a:pt x="4637" y="2850"/>
                    <a:pt x="4637" y="2883"/>
                  </a:cubicBezTo>
                  <a:cubicBezTo>
                    <a:pt x="4637" y="3184"/>
                    <a:pt x="4604" y="3484"/>
                    <a:pt x="4604" y="3817"/>
                  </a:cubicBezTo>
                  <a:lnTo>
                    <a:pt x="4604" y="4251"/>
                  </a:lnTo>
                  <a:lnTo>
                    <a:pt x="4604" y="4451"/>
                  </a:lnTo>
                  <a:cubicBezTo>
                    <a:pt x="4337" y="4051"/>
                    <a:pt x="4037" y="3617"/>
                    <a:pt x="3770" y="3217"/>
                  </a:cubicBezTo>
                  <a:lnTo>
                    <a:pt x="3503" y="2850"/>
                  </a:lnTo>
                  <a:cubicBezTo>
                    <a:pt x="3470" y="2450"/>
                    <a:pt x="3470" y="2050"/>
                    <a:pt x="3503" y="1649"/>
                  </a:cubicBezTo>
                  <a:cubicBezTo>
                    <a:pt x="3503" y="1216"/>
                    <a:pt x="3503" y="782"/>
                    <a:pt x="3537" y="348"/>
                  </a:cubicBezTo>
                  <a:cubicBezTo>
                    <a:pt x="3537" y="332"/>
                    <a:pt x="3520" y="323"/>
                    <a:pt x="3503" y="323"/>
                  </a:cubicBezTo>
                  <a:cubicBezTo>
                    <a:pt x="3486" y="323"/>
                    <a:pt x="3470" y="332"/>
                    <a:pt x="3470" y="348"/>
                  </a:cubicBezTo>
                  <a:cubicBezTo>
                    <a:pt x="3470" y="782"/>
                    <a:pt x="3436" y="1249"/>
                    <a:pt x="3403" y="1683"/>
                  </a:cubicBezTo>
                  <a:cubicBezTo>
                    <a:pt x="3370" y="2016"/>
                    <a:pt x="3370" y="2350"/>
                    <a:pt x="3370" y="2650"/>
                  </a:cubicBezTo>
                  <a:cubicBezTo>
                    <a:pt x="2736" y="1749"/>
                    <a:pt x="2002" y="882"/>
                    <a:pt x="1302" y="15"/>
                  </a:cubicBezTo>
                  <a:cubicBezTo>
                    <a:pt x="1292" y="5"/>
                    <a:pt x="128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5251111" y="3821866"/>
              <a:ext cx="1585" cy="29078"/>
            </a:xfrm>
            <a:custGeom>
              <a:rect b="b" l="l" r="r" t="t"/>
              <a:pathLst>
                <a:path extrusionOk="0" h="1853" w="101">
                  <a:moveTo>
                    <a:pt x="67" y="1"/>
                  </a:moveTo>
                  <a:cubicBezTo>
                    <a:pt x="51" y="1"/>
                    <a:pt x="34" y="9"/>
                    <a:pt x="34" y="26"/>
                  </a:cubicBezTo>
                  <a:cubicBezTo>
                    <a:pt x="34" y="360"/>
                    <a:pt x="1" y="660"/>
                    <a:pt x="1" y="960"/>
                  </a:cubicBezTo>
                  <a:lnTo>
                    <a:pt x="1" y="1394"/>
                  </a:lnTo>
                  <a:lnTo>
                    <a:pt x="1" y="1594"/>
                  </a:lnTo>
                  <a:cubicBezTo>
                    <a:pt x="1" y="1694"/>
                    <a:pt x="1" y="1761"/>
                    <a:pt x="1" y="1827"/>
                  </a:cubicBezTo>
                  <a:cubicBezTo>
                    <a:pt x="1" y="1844"/>
                    <a:pt x="17" y="1852"/>
                    <a:pt x="34" y="1852"/>
                  </a:cubicBezTo>
                  <a:cubicBezTo>
                    <a:pt x="51" y="1852"/>
                    <a:pt x="67" y="1844"/>
                    <a:pt x="67" y="1827"/>
                  </a:cubicBezTo>
                  <a:cubicBezTo>
                    <a:pt x="67" y="1761"/>
                    <a:pt x="67" y="1694"/>
                    <a:pt x="67" y="1627"/>
                  </a:cubicBezTo>
                  <a:lnTo>
                    <a:pt x="67" y="1360"/>
                  </a:lnTo>
                  <a:lnTo>
                    <a:pt x="67" y="960"/>
                  </a:lnTo>
                  <a:cubicBezTo>
                    <a:pt x="67" y="660"/>
                    <a:pt x="67" y="326"/>
                    <a:pt x="101" y="26"/>
                  </a:cubicBezTo>
                  <a:cubicBezTo>
                    <a:pt x="101" y="9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4"/>
            <p:cNvSpPr/>
            <p:nvPr/>
          </p:nvSpPr>
          <p:spPr>
            <a:xfrm>
              <a:off x="5212900" y="3865193"/>
              <a:ext cx="26709" cy="3154"/>
            </a:xfrm>
            <a:custGeom>
              <a:rect b="b" l="l" r="r" t="t"/>
              <a:pathLst>
                <a:path extrusionOk="0" h="201" w="1702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601" y="100"/>
                    <a:pt x="1135" y="200"/>
                    <a:pt x="1668" y="200"/>
                  </a:cubicBezTo>
                  <a:cubicBezTo>
                    <a:pt x="1668" y="200"/>
                    <a:pt x="1702" y="167"/>
                    <a:pt x="1668" y="167"/>
                  </a:cubicBezTo>
                  <a:cubicBezTo>
                    <a:pt x="1401" y="100"/>
                    <a:pt x="1135" y="100"/>
                    <a:pt x="868" y="67"/>
                  </a:cubicBezTo>
                  <a:cubicBezTo>
                    <a:pt x="634" y="67"/>
                    <a:pt x="301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5272579" y="3867202"/>
              <a:ext cx="1051" cy="16854"/>
            </a:xfrm>
            <a:custGeom>
              <a:rect b="b" l="l" r="r" t="t"/>
              <a:pathLst>
                <a:path extrusionOk="0" h="1074" w="67">
                  <a:moveTo>
                    <a:pt x="5" y="1"/>
                  </a:moveTo>
                  <a:cubicBezTo>
                    <a:pt x="1" y="1"/>
                    <a:pt x="5" y="11"/>
                    <a:pt x="34" y="39"/>
                  </a:cubicBezTo>
                  <a:cubicBezTo>
                    <a:pt x="34" y="20"/>
                    <a:pt x="11" y="1"/>
                    <a:pt x="5" y="1"/>
                  </a:cubicBezTo>
                  <a:close/>
                  <a:moveTo>
                    <a:pt x="34" y="840"/>
                  </a:moveTo>
                  <a:cubicBezTo>
                    <a:pt x="0" y="940"/>
                    <a:pt x="0" y="1006"/>
                    <a:pt x="34" y="1073"/>
                  </a:cubicBezTo>
                  <a:cubicBezTo>
                    <a:pt x="67" y="1040"/>
                    <a:pt x="67" y="1006"/>
                    <a:pt x="34" y="973"/>
                  </a:cubicBezTo>
                  <a:lnTo>
                    <a:pt x="34" y="8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5040675" y="4103845"/>
              <a:ext cx="186898" cy="330986"/>
            </a:xfrm>
            <a:custGeom>
              <a:rect b="b" l="l" r="r" t="t"/>
              <a:pathLst>
                <a:path extrusionOk="0" h="21092" w="11910">
                  <a:moveTo>
                    <a:pt x="7016" y="1"/>
                  </a:moveTo>
                  <a:cubicBezTo>
                    <a:pt x="5480" y="1"/>
                    <a:pt x="4388" y="1205"/>
                    <a:pt x="3770" y="2505"/>
                  </a:cubicBezTo>
                  <a:cubicBezTo>
                    <a:pt x="3437" y="3239"/>
                    <a:pt x="3170" y="3973"/>
                    <a:pt x="2970" y="4740"/>
                  </a:cubicBezTo>
                  <a:cubicBezTo>
                    <a:pt x="2703" y="5774"/>
                    <a:pt x="2403" y="6775"/>
                    <a:pt x="2136" y="7809"/>
                  </a:cubicBezTo>
                  <a:cubicBezTo>
                    <a:pt x="1635" y="9844"/>
                    <a:pt x="1202" y="11878"/>
                    <a:pt x="835" y="13946"/>
                  </a:cubicBezTo>
                  <a:cubicBezTo>
                    <a:pt x="668" y="15081"/>
                    <a:pt x="468" y="16248"/>
                    <a:pt x="335" y="17382"/>
                  </a:cubicBezTo>
                  <a:cubicBezTo>
                    <a:pt x="134" y="18550"/>
                    <a:pt x="34" y="19751"/>
                    <a:pt x="1" y="20918"/>
                  </a:cubicBezTo>
                  <a:cubicBezTo>
                    <a:pt x="1" y="21032"/>
                    <a:pt x="87" y="21092"/>
                    <a:pt x="174" y="21092"/>
                  </a:cubicBezTo>
                  <a:cubicBezTo>
                    <a:pt x="239" y="21092"/>
                    <a:pt x="306" y="21057"/>
                    <a:pt x="335" y="20985"/>
                  </a:cubicBezTo>
                  <a:cubicBezTo>
                    <a:pt x="535" y="20017"/>
                    <a:pt x="635" y="19017"/>
                    <a:pt x="768" y="18049"/>
                  </a:cubicBezTo>
                  <a:cubicBezTo>
                    <a:pt x="902" y="17049"/>
                    <a:pt x="1068" y="16081"/>
                    <a:pt x="1202" y="15081"/>
                  </a:cubicBezTo>
                  <a:cubicBezTo>
                    <a:pt x="1535" y="13146"/>
                    <a:pt x="1936" y="11211"/>
                    <a:pt x="2369" y="9243"/>
                  </a:cubicBezTo>
                  <a:cubicBezTo>
                    <a:pt x="2803" y="7442"/>
                    <a:pt x="3203" y="5574"/>
                    <a:pt x="3804" y="3773"/>
                  </a:cubicBezTo>
                  <a:cubicBezTo>
                    <a:pt x="4204" y="2505"/>
                    <a:pt x="4904" y="1037"/>
                    <a:pt x="6305" y="570"/>
                  </a:cubicBezTo>
                  <a:cubicBezTo>
                    <a:pt x="6631" y="460"/>
                    <a:pt x="6952" y="411"/>
                    <a:pt x="7268" y="411"/>
                  </a:cubicBezTo>
                  <a:cubicBezTo>
                    <a:pt x="8963" y="411"/>
                    <a:pt x="10516" y="1821"/>
                    <a:pt x="11809" y="2805"/>
                  </a:cubicBezTo>
                  <a:cubicBezTo>
                    <a:pt x="11843" y="2805"/>
                    <a:pt x="11909" y="2772"/>
                    <a:pt x="11876" y="2738"/>
                  </a:cubicBezTo>
                  <a:cubicBezTo>
                    <a:pt x="10408" y="1638"/>
                    <a:pt x="9107" y="70"/>
                    <a:pt x="7139" y="3"/>
                  </a:cubicBezTo>
                  <a:cubicBezTo>
                    <a:pt x="7098" y="1"/>
                    <a:pt x="705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5108733" y="4056846"/>
              <a:ext cx="267212" cy="323972"/>
            </a:xfrm>
            <a:custGeom>
              <a:rect b="b" l="l" r="r" t="t"/>
              <a:pathLst>
                <a:path extrusionOk="0" h="20645" w="17028">
                  <a:moveTo>
                    <a:pt x="7188" y="1"/>
                  </a:moveTo>
                  <a:cubicBezTo>
                    <a:pt x="6991" y="1"/>
                    <a:pt x="6807" y="32"/>
                    <a:pt x="6638" y="96"/>
                  </a:cubicBezTo>
                  <a:cubicBezTo>
                    <a:pt x="4670" y="863"/>
                    <a:pt x="6038" y="4699"/>
                    <a:pt x="6038" y="4699"/>
                  </a:cubicBezTo>
                  <a:cubicBezTo>
                    <a:pt x="6038" y="4699"/>
                    <a:pt x="4792" y="3728"/>
                    <a:pt x="3386" y="3728"/>
                  </a:cubicBezTo>
                  <a:cubicBezTo>
                    <a:pt x="2895" y="3728"/>
                    <a:pt x="2385" y="3846"/>
                    <a:pt x="1902" y="4166"/>
                  </a:cubicBezTo>
                  <a:cubicBezTo>
                    <a:pt x="0" y="5400"/>
                    <a:pt x="1101" y="10137"/>
                    <a:pt x="5438" y="13773"/>
                  </a:cubicBezTo>
                  <a:cubicBezTo>
                    <a:pt x="9774" y="17408"/>
                    <a:pt x="15645" y="20644"/>
                    <a:pt x="15645" y="20644"/>
                  </a:cubicBezTo>
                  <a:cubicBezTo>
                    <a:pt x="17027" y="8295"/>
                    <a:pt x="10388" y="1"/>
                    <a:pt x="7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5184638" y="4120243"/>
              <a:ext cx="155999" cy="218691"/>
            </a:xfrm>
            <a:custGeom>
              <a:rect b="b" l="l" r="r" t="t"/>
              <a:pathLst>
                <a:path extrusionOk="0" h="13936" w="9941">
                  <a:moveTo>
                    <a:pt x="5271" y="1"/>
                  </a:moveTo>
                  <a:cubicBezTo>
                    <a:pt x="5254" y="1"/>
                    <a:pt x="5237" y="9"/>
                    <a:pt x="5237" y="26"/>
                  </a:cubicBezTo>
                  <a:cubicBezTo>
                    <a:pt x="5004" y="860"/>
                    <a:pt x="4804" y="1693"/>
                    <a:pt x="4637" y="2527"/>
                  </a:cubicBezTo>
                  <a:cubicBezTo>
                    <a:pt x="4570" y="2961"/>
                    <a:pt x="4470" y="3361"/>
                    <a:pt x="4437" y="3795"/>
                  </a:cubicBezTo>
                  <a:cubicBezTo>
                    <a:pt x="4403" y="3995"/>
                    <a:pt x="4370" y="4195"/>
                    <a:pt x="4370" y="4429"/>
                  </a:cubicBezTo>
                  <a:cubicBezTo>
                    <a:pt x="4370" y="4462"/>
                    <a:pt x="4370" y="4529"/>
                    <a:pt x="4337" y="4596"/>
                  </a:cubicBezTo>
                  <a:cubicBezTo>
                    <a:pt x="4136" y="4295"/>
                    <a:pt x="3903" y="3995"/>
                    <a:pt x="3703" y="3728"/>
                  </a:cubicBezTo>
                  <a:cubicBezTo>
                    <a:pt x="3036" y="2828"/>
                    <a:pt x="2335" y="1994"/>
                    <a:pt x="1601" y="1126"/>
                  </a:cubicBezTo>
                  <a:cubicBezTo>
                    <a:pt x="1592" y="1117"/>
                    <a:pt x="1582" y="1113"/>
                    <a:pt x="1574" y="1113"/>
                  </a:cubicBezTo>
                  <a:cubicBezTo>
                    <a:pt x="1554" y="1113"/>
                    <a:pt x="1544" y="1136"/>
                    <a:pt x="1568" y="1160"/>
                  </a:cubicBezTo>
                  <a:cubicBezTo>
                    <a:pt x="2769" y="2694"/>
                    <a:pt x="3870" y="4295"/>
                    <a:pt x="4870" y="5963"/>
                  </a:cubicBezTo>
                  <a:cubicBezTo>
                    <a:pt x="5037" y="6297"/>
                    <a:pt x="5237" y="6597"/>
                    <a:pt x="5437" y="6897"/>
                  </a:cubicBezTo>
                  <a:lnTo>
                    <a:pt x="5237" y="6897"/>
                  </a:lnTo>
                  <a:cubicBezTo>
                    <a:pt x="5004" y="6864"/>
                    <a:pt x="4737" y="6830"/>
                    <a:pt x="4503" y="6797"/>
                  </a:cubicBezTo>
                  <a:lnTo>
                    <a:pt x="3002" y="6697"/>
                  </a:lnTo>
                  <a:cubicBezTo>
                    <a:pt x="2035" y="6597"/>
                    <a:pt x="1034" y="6530"/>
                    <a:pt x="67" y="6430"/>
                  </a:cubicBezTo>
                  <a:cubicBezTo>
                    <a:pt x="0" y="6430"/>
                    <a:pt x="0" y="6497"/>
                    <a:pt x="67" y="6497"/>
                  </a:cubicBezTo>
                  <a:cubicBezTo>
                    <a:pt x="1068" y="6630"/>
                    <a:pt x="2035" y="6797"/>
                    <a:pt x="3036" y="6931"/>
                  </a:cubicBezTo>
                  <a:cubicBezTo>
                    <a:pt x="3536" y="6997"/>
                    <a:pt x="4036" y="7064"/>
                    <a:pt x="4503" y="7131"/>
                  </a:cubicBezTo>
                  <a:cubicBezTo>
                    <a:pt x="4870" y="7197"/>
                    <a:pt x="5271" y="7231"/>
                    <a:pt x="5638" y="7231"/>
                  </a:cubicBezTo>
                  <a:cubicBezTo>
                    <a:pt x="6038" y="7865"/>
                    <a:pt x="6438" y="8498"/>
                    <a:pt x="6805" y="9132"/>
                  </a:cubicBezTo>
                  <a:lnTo>
                    <a:pt x="3236" y="9132"/>
                  </a:lnTo>
                  <a:cubicBezTo>
                    <a:pt x="3169" y="9132"/>
                    <a:pt x="3202" y="9199"/>
                    <a:pt x="3236" y="9199"/>
                  </a:cubicBezTo>
                  <a:cubicBezTo>
                    <a:pt x="3870" y="9199"/>
                    <a:pt x="4503" y="9232"/>
                    <a:pt x="5171" y="9266"/>
                  </a:cubicBezTo>
                  <a:lnTo>
                    <a:pt x="6071" y="9332"/>
                  </a:lnTo>
                  <a:lnTo>
                    <a:pt x="6538" y="9366"/>
                  </a:lnTo>
                  <a:cubicBezTo>
                    <a:pt x="6605" y="9382"/>
                    <a:pt x="6672" y="9391"/>
                    <a:pt x="6738" y="9391"/>
                  </a:cubicBezTo>
                  <a:cubicBezTo>
                    <a:pt x="6805" y="9391"/>
                    <a:pt x="6872" y="9382"/>
                    <a:pt x="6938" y="9366"/>
                  </a:cubicBezTo>
                  <a:lnTo>
                    <a:pt x="7939" y="10967"/>
                  </a:lnTo>
                  <a:cubicBezTo>
                    <a:pt x="8239" y="11467"/>
                    <a:pt x="8540" y="11967"/>
                    <a:pt x="8873" y="12468"/>
                  </a:cubicBezTo>
                  <a:cubicBezTo>
                    <a:pt x="9173" y="12968"/>
                    <a:pt x="9507" y="13469"/>
                    <a:pt x="9874" y="13936"/>
                  </a:cubicBezTo>
                  <a:cubicBezTo>
                    <a:pt x="9874" y="13869"/>
                    <a:pt x="9941" y="13869"/>
                    <a:pt x="9907" y="13802"/>
                  </a:cubicBezTo>
                  <a:cubicBezTo>
                    <a:pt x="9707" y="13368"/>
                    <a:pt x="9474" y="12901"/>
                    <a:pt x="9207" y="12501"/>
                  </a:cubicBezTo>
                  <a:cubicBezTo>
                    <a:pt x="8973" y="12034"/>
                    <a:pt x="8706" y="11601"/>
                    <a:pt x="8473" y="11167"/>
                  </a:cubicBezTo>
                  <a:cubicBezTo>
                    <a:pt x="7939" y="10300"/>
                    <a:pt x="7439" y="9432"/>
                    <a:pt x="6938" y="8565"/>
                  </a:cubicBezTo>
                  <a:lnTo>
                    <a:pt x="6672" y="8165"/>
                  </a:lnTo>
                  <a:cubicBezTo>
                    <a:pt x="6672" y="8098"/>
                    <a:pt x="6705" y="8065"/>
                    <a:pt x="6705" y="7998"/>
                  </a:cubicBezTo>
                  <a:lnTo>
                    <a:pt x="6805" y="7631"/>
                  </a:lnTo>
                  <a:cubicBezTo>
                    <a:pt x="6872" y="7331"/>
                    <a:pt x="6905" y="7031"/>
                    <a:pt x="6972" y="6764"/>
                  </a:cubicBezTo>
                  <a:cubicBezTo>
                    <a:pt x="7072" y="6197"/>
                    <a:pt x="7172" y="5630"/>
                    <a:pt x="7305" y="5096"/>
                  </a:cubicBezTo>
                  <a:cubicBezTo>
                    <a:pt x="7305" y="5077"/>
                    <a:pt x="7294" y="5057"/>
                    <a:pt x="7278" y="5057"/>
                  </a:cubicBezTo>
                  <a:cubicBezTo>
                    <a:pt x="7267" y="5057"/>
                    <a:pt x="7253" y="5068"/>
                    <a:pt x="7239" y="5096"/>
                  </a:cubicBezTo>
                  <a:cubicBezTo>
                    <a:pt x="7139" y="5663"/>
                    <a:pt x="6972" y="6197"/>
                    <a:pt x="6805" y="6764"/>
                  </a:cubicBezTo>
                  <a:cubicBezTo>
                    <a:pt x="6705" y="7031"/>
                    <a:pt x="6638" y="7297"/>
                    <a:pt x="6538" y="7564"/>
                  </a:cubicBezTo>
                  <a:lnTo>
                    <a:pt x="6471" y="7865"/>
                  </a:lnTo>
                  <a:cubicBezTo>
                    <a:pt x="5871" y="6830"/>
                    <a:pt x="5237" y="5830"/>
                    <a:pt x="4537" y="4829"/>
                  </a:cubicBezTo>
                  <a:cubicBezTo>
                    <a:pt x="4570" y="4696"/>
                    <a:pt x="4603" y="4562"/>
                    <a:pt x="4603" y="4395"/>
                  </a:cubicBezTo>
                  <a:cubicBezTo>
                    <a:pt x="4603" y="4229"/>
                    <a:pt x="4637" y="4028"/>
                    <a:pt x="4670" y="3828"/>
                  </a:cubicBezTo>
                  <a:cubicBezTo>
                    <a:pt x="4737" y="3428"/>
                    <a:pt x="4770" y="2961"/>
                    <a:pt x="4837" y="2527"/>
                  </a:cubicBezTo>
                  <a:cubicBezTo>
                    <a:pt x="4970" y="1693"/>
                    <a:pt x="5070" y="860"/>
                    <a:pt x="5304" y="26"/>
                  </a:cubicBezTo>
                  <a:cubicBezTo>
                    <a:pt x="5304" y="9"/>
                    <a:pt x="5287" y="1"/>
                    <a:pt x="5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5286388" y="4170491"/>
              <a:ext cx="11330" cy="40769"/>
            </a:xfrm>
            <a:custGeom>
              <a:rect b="b" l="l" r="r" t="t"/>
              <a:pathLst>
                <a:path extrusionOk="0" h="2598" w="722">
                  <a:moveTo>
                    <a:pt x="688" y="1"/>
                  </a:moveTo>
                  <a:cubicBezTo>
                    <a:pt x="671" y="1"/>
                    <a:pt x="655" y="9"/>
                    <a:pt x="655" y="26"/>
                  </a:cubicBezTo>
                  <a:cubicBezTo>
                    <a:pt x="588" y="460"/>
                    <a:pt x="488" y="860"/>
                    <a:pt x="388" y="1293"/>
                  </a:cubicBezTo>
                  <a:cubicBezTo>
                    <a:pt x="254" y="1694"/>
                    <a:pt x="154" y="2127"/>
                    <a:pt x="21" y="2528"/>
                  </a:cubicBezTo>
                  <a:cubicBezTo>
                    <a:pt x="0" y="2569"/>
                    <a:pt x="31" y="2597"/>
                    <a:pt x="57" y="2597"/>
                  </a:cubicBezTo>
                  <a:cubicBezTo>
                    <a:pt x="73" y="2597"/>
                    <a:pt x="88" y="2587"/>
                    <a:pt x="88" y="2561"/>
                  </a:cubicBezTo>
                  <a:cubicBezTo>
                    <a:pt x="221" y="2127"/>
                    <a:pt x="321" y="1727"/>
                    <a:pt x="421" y="1293"/>
                  </a:cubicBezTo>
                  <a:cubicBezTo>
                    <a:pt x="521" y="893"/>
                    <a:pt x="588" y="460"/>
                    <a:pt x="721" y="26"/>
                  </a:cubicBezTo>
                  <a:cubicBezTo>
                    <a:pt x="721" y="9"/>
                    <a:pt x="705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5164222" y="4202300"/>
              <a:ext cx="64920" cy="9431"/>
            </a:xfrm>
            <a:custGeom>
              <a:rect b="b" l="l" r="r" t="t"/>
              <a:pathLst>
                <a:path extrusionOk="0" h="601" w="4137">
                  <a:moveTo>
                    <a:pt x="67" y="0"/>
                  </a:moveTo>
                  <a:cubicBezTo>
                    <a:pt x="34" y="0"/>
                    <a:pt x="0" y="34"/>
                    <a:pt x="67" y="34"/>
                  </a:cubicBezTo>
                  <a:cubicBezTo>
                    <a:pt x="734" y="134"/>
                    <a:pt x="1401" y="234"/>
                    <a:pt x="2068" y="334"/>
                  </a:cubicBezTo>
                  <a:lnTo>
                    <a:pt x="3069" y="467"/>
                  </a:lnTo>
                  <a:lnTo>
                    <a:pt x="3536" y="501"/>
                  </a:lnTo>
                  <a:cubicBezTo>
                    <a:pt x="3736" y="501"/>
                    <a:pt x="3903" y="534"/>
                    <a:pt x="4103" y="601"/>
                  </a:cubicBezTo>
                  <a:cubicBezTo>
                    <a:pt x="4103" y="601"/>
                    <a:pt x="4137" y="567"/>
                    <a:pt x="4103" y="567"/>
                  </a:cubicBezTo>
                  <a:cubicBezTo>
                    <a:pt x="4036" y="467"/>
                    <a:pt x="3903" y="434"/>
                    <a:pt x="3803" y="434"/>
                  </a:cubicBezTo>
                  <a:lnTo>
                    <a:pt x="3236" y="367"/>
                  </a:lnTo>
                  <a:cubicBezTo>
                    <a:pt x="2902" y="301"/>
                    <a:pt x="2535" y="267"/>
                    <a:pt x="2202" y="234"/>
                  </a:cubicBezTo>
                  <a:cubicBezTo>
                    <a:pt x="1501" y="134"/>
                    <a:pt x="767" y="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5325447" y="4251103"/>
              <a:ext cx="8380" cy="35355"/>
            </a:xfrm>
            <a:custGeom>
              <a:rect b="b" l="l" r="r" t="t"/>
              <a:pathLst>
                <a:path extrusionOk="0" h="2253" w="534">
                  <a:moveTo>
                    <a:pt x="488" y="1"/>
                  </a:moveTo>
                  <a:cubicBezTo>
                    <a:pt x="467" y="1"/>
                    <a:pt x="451" y="9"/>
                    <a:pt x="467" y="26"/>
                  </a:cubicBezTo>
                  <a:lnTo>
                    <a:pt x="200" y="1127"/>
                  </a:lnTo>
                  <a:cubicBezTo>
                    <a:pt x="167" y="1327"/>
                    <a:pt x="134" y="1494"/>
                    <a:pt x="100" y="1694"/>
                  </a:cubicBezTo>
                  <a:cubicBezTo>
                    <a:pt x="100" y="1760"/>
                    <a:pt x="67" y="1861"/>
                    <a:pt x="34" y="1961"/>
                  </a:cubicBezTo>
                  <a:cubicBezTo>
                    <a:pt x="0" y="2027"/>
                    <a:pt x="0" y="2127"/>
                    <a:pt x="0" y="2227"/>
                  </a:cubicBezTo>
                  <a:cubicBezTo>
                    <a:pt x="0" y="2244"/>
                    <a:pt x="17" y="2252"/>
                    <a:pt x="38" y="2252"/>
                  </a:cubicBezTo>
                  <a:cubicBezTo>
                    <a:pt x="59" y="2252"/>
                    <a:pt x="84" y="2244"/>
                    <a:pt x="100" y="2227"/>
                  </a:cubicBezTo>
                  <a:cubicBezTo>
                    <a:pt x="167" y="2094"/>
                    <a:pt x="200" y="1927"/>
                    <a:pt x="200" y="1727"/>
                  </a:cubicBezTo>
                  <a:lnTo>
                    <a:pt x="334" y="1160"/>
                  </a:lnTo>
                  <a:cubicBezTo>
                    <a:pt x="401" y="793"/>
                    <a:pt x="467" y="393"/>
                    <a:pt x="534" y="26"/>
                  </a:cubicBezTo>
                  <a:cubicBezTo>
                    <a:pt x="534" y="9"/>
                    <a:pt x="50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5017121" y="4409064"/>
              <a:ext cx="255992" cy="319327"/>
            </a:xfrm>
            <a:custGeom>
              <a:rect b="b" l="l" r="r" t="t"/>
              <a:pathLst>
                <a:path extrusionOk="0" h="20349" w="16313">
                  <a:moveTo>
                    <a:pt x="1" y="0"/>
                  </a:moveTo>
                  <a:lnTo>
                    <a:pt x="401" y="4670"/>
                  </a:lnTo>
                  <a:lnTo>
                    <a:pt x="1769" y="20348"/>
                  </a:lnTo>
                  <a:lnTo>
                    <a:pt x="14078" y="20348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5017121" y="4409064"/>
              <a:ext cx="255992" cy="73300"/>
            </a:xfrm>
            <a:custGeom>
              <a:rect b="b" l="l" r="r" t="t"/>
              <a:pathLst>
                <a:path extrusionOk="0" h="4671" w="16313">
                  <a:moveTo>
                    <a:pt x="1" y="0"/>
                  </a:moveTo>
                  <a:lnTo>
                    <a:pt x="401" y="4670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4"/>
            <p:cNvSpPr/>
            <p:nvPr/>
          </p:nvSpPr>
          <p:spPr>
            <a:xfrm>
              <a:off x="4997756" y="4389166"/>
              <a:ext cx="294721" cy="59176"/>
            </a:xfrm>
            <a:custGeom>
              <a:rect b="b" l="l" r="r" t="t"/>
              <a:pathLst>
                <a:path extrusionOk="0" h="3771" w="18781">
                  <a:moveTo>
                    <a:pt x="1" y="1"/>
                  </a:moveTo>
                  <a:lnTo>
                    <a:pt x="1" y="3770"/>
                  </a:lnTo>
                  <a:lnTo>
                    <a:pt x="18781" y="3770"/>
                  </a:lnTo>
                  <a:lnTo>
                    <a:pt x="18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5945349" y="3988177"/>
              <a:ext cx="777281" cy="598025"/>
            </a:xfrm>
            <a:custGeom>
              <a:rect b="b" l="l" r="r" t="t"/>
              <a:pathLst>
                <a:path extrusionOk="0" h="38109" w="49532">
                  <a:moveTo>
                    <a:pt x="15462" y="0"/>
                  </a:moveTo>
                  <a:cubicBezTo>
                    <a:pt x="15339" y="0"/>
                    <a:pt x="15253" y="17"/>
                    <a:pt x="15207" y="51"/>
                  </a:cubicBezTo>
                  <a:cubicBezTo>
                    <a:pt x="13872" y="1052"/>
                    <a:pt x="129" y="35476"/>
                    <a:pt x="62" y="36844"/>
                  </a:cubicBezTo>
                  <a:cubicBezTo>
                    <a:pt x="1" y="37666"/>
                    <a:pt x="1458" y="38108"/>
                    <a:pt x="2961" y="38108"/>
                  </a:cubicBezTo>
                  <a:cubicBezTo>
                    <a:pt x="3898" y="38108"/>
                    <a:pt x="4852" y="37936"/>
                    <a:pt x="5466" y="37578"/>
                  </a:cubicBezTo>
                  <a:cubicBezTo>
                    <a:pt x="6734" y="36644"/>
                    <a:pt x="7968" y="35576"/>
                    <a:pt x="9102" y="34476"/>
                  </a:cubicBezTo>
                  <a:cubicBezTo>
                    <a:pt x="12938" y="30973"/>
                    <a:pt x="18209" y="25836"/>
                    <a:pt x="18209" y="25836"/>
                  </a:cubicBezTo>
                  <a:lnTo>
                    <a:pt x="22212" y="27571"/>
                  </a:lnTo>
                  <a:lnTo>
                    <a:pt x="38557" y="33508"/>
                  </a:lnTo>
                  <a:lnTo>
                    <a:pt x="49531" y="12326"/>
                  </a:lnTo>
                  <a:cubicBezTo>
                    <a:pt x="49531" y="12326"/>
                    <a:pt x="40058" y="8524"/>
                    <a:pt x="31085" y="5121"/>
                  </a:cubicBezTo>
                  <a:cubicBezTo>
                    <a:pt x="29684" y="4621"/>
                    <a:pt x="28316" y="4120"/>
                    <a:pt x="26982" y="3620"/>
                  </a:cubicBezTo>
                  <a:lnTo>
                    <a:pt x="26748" y="3520"/>
                  </a:lnTo>
                  <a:cubicBezTo>
                    <a:pt x="21275" y="1554"/>
                    <a:pt x="16651" y="0"/>
                    <a:pt x="1546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945663" y="3988177"/>
              <a:ext cx="484349" cy="598151"/>
            </a:xfrm>
            <a:custGeom>
              <a:rect b="b" l="l" r="r" t="t"/>
              <a:pathLst>
                <a:path extrusionOk="0" h="38117" w="30865">
                  <a:moveTo>
                    <a:pt x="15475" y="0"/>
                  </a:moveTo>
                  <a:cubicBezTo>
                    <a:pt x="15353" y="0"/>
                    <a:pt x="15267" y="17"/>
                    <a:pt x="15220" y="51"/>
                  </a:cubicBezTo>
                  <a:cubicBezTo>
                    <a:pt x="13852" y="1052"/>
                    <a:pt x="143" y="35476"/>
                    <a:pt x="42" y="36844"/>
                  </a:cubicBezTo>
                  <a:cubicBezTo>
                    <a:pt x="1" y="37673"/>
                    <a:pt x="1480" y="38116"/>
                    <a:pt x="2990" y="38116"/>
                  </a:cubicBezTo>
                  <a:cubicBezTo>
                    <a:pt x="3910" y="38116"/>
                    <a:pt x="4840" y="37952"/>
                    <a:pt x="5446" y="37611"/>
                  </a:cubicBezTo>
                  <a:cubicBezTo>
                    <a:pt x="5947" y="37311"/>
                    <a:pt x="7381" y="36043"/>
                    <a:pt x="9116" y="34476"/>
                  </a:cubicBezTo>
                  <a:cubicBezTo>
                    <a:pt x="12918" y="30973"/>
                    <a:pt x="18189" y="25869"/>
                    <a:pt x="18189" y="25869"/>
                  </a:cubicBezTo>
                  <a:lnTo>
                    <a:pt x="22125" y="27537"/>
                  </a:lnTo>
                  <a:cubicBezTo>
                    <a:pt x="24293" y="22033"/>
                    <a:pt x="29097" y="9624"/>
                    <a:pt x="30864" y="5054"/>
                  </a:cubicBezTo>
                  <a:cubicBezTo>
                    <a:pt x="29564" y="4587"/>
                    <a:pt x="28263" y="4087"/>
                    <a:pt x="26995" y="3620"/>
                  </a:cubicBezTo>
                  <a:lnTo>
                    <a:pt x="26762" y="3520"/>
                  </a:lnTo>
                  <a:cubicBezTo>
                    <a:pt x="21288" y="1554"/>
                    <a:pt x="16665" y="0"/>
                    <a:pt x="15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5939386" y="3985572"/>
              <a:ext cx="430947" cy="607927"/>
            </a:xfrm>
            <a:custGeom>
              <a:rect b="b" l="l" r="r" t="t"/>
              <a:pathLst>
                <a:path extrusionOk="0" h="38740" w="27462">
                  <a:moveTo>
                    <a:pt x="15743" y="1"/>
                  </a:moveTo>
                  <a:cubicBezTo>
                    <a:pt x="15621" y="1"/>
                    <a:pt x="15535" y="17"/>
                    <a:pt x="15487" y="50"/>
                  </a:cubicBezTo>
                  <a:cubicBezTo>
                    <a:pt x="14119" y="1051"/>
                    <a:pt x="142" y="36043"/>
                    <a:pt x="42" y="37444"/>
                  </a:cubicBezTo>
                  <a:cubicBezTo>
                    <a:pt x="1" y="38289"/>
                    <a:pt x="1489" y="38739"/>
                    <a:pt x="3018" y="38739"/>
                  </a:cubicBezTo>
                  <a:cubicBezTo>
                    <a:pt x="3962" y="38739"/>
                    <a:pt x="4922" y="38567"/>
                    <a:pt x="5546" y="38211"/>
                  </a:cubicBezTo>
                  <a:cubicBezTo>
                    <a:pt x="7181" y="37310"/>
                    <a:pt x="18522" y="26302"/>
                    <a:pt x="18522" y="26302"/>
                  </a:cubicBezTo>
                  <a:lnTo>
                    <a:pt x="27462" y="3686"/>
                  </a:lnTo>
                  <a:cubicBezTo>
                    <a:pt x="21788" y="1623"/>
                    <a:pt x="16969" y="1"/>
                    <a:pt x="15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5963286" y="4017678"/>
              <a:ext cx="221751" cy="557476"/>
            </a:xfrm>
            <a:custGeom>
              <a:rect b="b" l="l" r="r" t="t"/>
              <a:pathLst>
                <a:path extrusionOk="0" h="35525" w="14131">
                  <a:moveTo>
                    <a:pt x="14124" y="0"/>
                  </a:moveTo>
                  <a:cubicBezTo>
                    <a:pt x="14119" y="0"/>
                    <a:pt x="14111" y="11"/>
                    <a:pt x="14097" y="39"/>
                  </a:cubicBezTo>
                  <a:cubicBezTo>
                    <a:pt x="11495" y="5743"/>
                    <a:pt x="2188" y="29493"/>
                    <a:pt x="20" y="35431"/>
                  </a:cubicBezTo>
                  <a:cubicBezTo>
                    <a:pt x="1" y="35489"/>
                    <a:pt x="27" y="35525"/>
                    <a:pt x="58" y="35525"/>
                  </a:cubicBezTo>
                  <a:cubicBezTo>
                    <a:pt x="81" y="35525"/>
                    <a:pt x="106" y="35506"/>
                    <a:pt x="120" y="35464"/>
                  </a:cubicBezTo>
                  <a:cubicBezTo>
                    <a:pt x="2622" y="29627"/>
                    <a:pt x="12096" y="5976"/>
                    <a:pt x="14130" y="39"/>
                  </a:cubicBezTo>
                  <a:cubicBezTo>
                    <a:pt x="14130" y="20"/>
                    <a:pt x="14130" y="0"/>
                    <a:pt x="14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4"/>
            <p:cNvSpPr/>
            <p:nvPr/>
          </p:nvSpPr>
          <p:spPr>
            <a:xfrm>
              <a:off x="6018037" y="4453271"/>
              <a:ext cx="51832" cy="104716"/>
            </a:xfrm>
            <a:custGeom>
              <a:rect b="b" l="l" r="r" t="t"/>
              <a:pathLst>
                <a:path extrusionOk="0" h="6673" w="3303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2269" y="1435"/>
                    <a:pt x="3303" y="4137"/>
                    <a:pt x="2602" y="6672"/>
                  </a:cubicBezTo>
                  <a:lnTo>
                    <a:pt x="2702" y="6672"/>
                  </a:lnTo>
                  <a:cubicBezTo>
                    <a:pt x="3236" y="5338"/>
                    <a:pt x="3236" y="3870"/>
                    <a:pt x="2669" y="2569"/>
                  </a:cubicBezTo>
                  <a:cubicBezTo>
                    <a:pt x="2135" y="1402"/>
                    <a:pt x="1201" y="5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6201451" y="4309951"/>
              <a:ext cx="24418" cy="121821"/>
            </a:xfrm>
            <a:custGeom>
              <a:rect b="b" l="l" r="r" t="t"/>
              <a:pathLst>
                <a:path extrusionOk="0" h="7763" w="1556">
                  <a:moveTo>
                    <a:pt x="160" y="0"/>
                  </a:moveTo>
                  <a:cubicBezTo>
                    <a:pt x="106" y="0"/>
                    <a:pt x="54" y="55"/>
                    <a:pt x="54" y="127"/>
                  </a:cubicBezTo>
                  <a:cubicBezTo>
                    <a:pt x="321" y="2596"/>
                    <a:pt x="288" y="5098"/>
                    <a:pt x="21" y="7599"/>
                  </a:cubicBezTo>
                  <a:cubicBezTo>
                    <a:pt x="1" y="7699"/>
                    <a:pt x="88" y="7763"/>
                    <a:pt x="175" y="7763"/>
                  </a:cubicBezTo>
                  <a:cubicBezTo>
                    <a:pt x="234" y="7763"/>
                    <a:pt x="294" y="7733"/>
                    <a:pt x="321" y="7666"/>
                  </a:cubicBezTo>
                  <a:cubicBezTo>
                    <a:pt x="1288" y="5331"/>
                    <a:pt x="1555" y="2262"/>
                    <a:pt x="221" y="27"/>
                  </a:cubicBezTo>
                  <a:cubicBezTo>
                    <a:pt x="202" y="9"/>
                    <a:pt x="181" y="0"/>
                    <a:pt x="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6178948" y="4334024"/>
              <a:ext cx="24935" cy="121789"/>
            </a:xfrm>
            <a:custGeom>
              <a:rect b="b" l="l" r="r" t="t"/>
              <a:pathLst>
                <a:path extrusionOk="0" h="7761" w="1589">
                  <a:moveTo>
                    <a:pt x="160" y="1"/>
                  </a:moveTo>
                  <a:cubicBezTo>
                    <a:pt x="106" y="1"/>
                    <a:pt x="54" y="56"/>
                    <a:pt x="54" y="128"/>
                  </a:cubicBezTo>
                  <a:cubicBezTo>
                    <a:pt x="321" y="2596"/>
                    <a:pt x="287" y="5098"/>
                    <a:pt x="20" y="7566"/>
                  </a:cubicBezTo>
                  <a:cubicBezTo>
                    <a:pt x="0" y="7689"/>
                    <a:pt x="91" y="7761"/>
                    <a:pt x="181" y="7761"/>
                  </a:cubicBezTo>
                  <a:cubicBezTo>
                    <a:pt x="238" y="7761"/>
                    <a:pt x="295" y="7731"/>
                    <a:pt x="321" y="7666"/>
                  </a:cubicBezTo>
                  <a:cubicBezTo>
                    <a:pt x="1288" y="5331"/>
                    <a:pt x="1588" y="2263"/>
                    <a:pt x="221" y="28"/>
                  </a:cubicBezTo>
                  <a:cubicBezTo>
                    <a:pt x="202" y="9"/>
                    <a:pt x="181" y="1"/>
                    <a:pt x="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6156758" y="4358096"/>
              <a:ext cx="24606" cy="121805"/>
            </a:xfrm>
            <a:custGeom>
              <a:rect b="b" l="l" r="r" t="t"/>
              <a:pathLst>
                <a:path extrusionOk="0" h="7762" w="1568">
                  <a:moveTo>
                    <a:pt x="151" y="0"/>
                  </a:moveTo>
                  <a:cubicBezTo>
                    <a:pt x="100" y="0"/>
                    <a:pt x="33" y="48"/>
                    <a:pt x="33" y="95"/>
                  </a:cubicBezTo>
                  <a:cubicBezTo>
                    <a:pt x="300" y="2597"/>
                    <a:pt x="267" y="5098"/>
                    <a:pt x="0" y="7567"/>
                  </a:cubicBezTo>
                  <a:cubicBezTo>
                    <a:pt x="0" y="7689"/>
                    <a:pt x="87" y="7761"/>
                    <a:pt x="170" y="7761"/>
                  </a:cubicBezTo>
                  <a:cubicBezTo>
                    <a:pt x="223" y="7761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90" y="9"/>
                    <a:pt x="172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6134240" y="4382168"/>
              <a:ext cx="24622" cy="121476"/>
            </a:xfrm>
            <a:custGeom>
              <a:rect b="b" l="l" r="r" t="t"/>
              <a:pathLst>
                <a:path extrusionOk="0" h="7741" w="1569">
                  <a:moveTo>
                    <a:pt x="152" y="1"/>
                  </a:moveTo>
                  <a:cubicBezTo>
                    <a:pt x="101" y="1"/>
                    <a:pt x="34" y="48"/>
                    <a:pt x="34" y="95"/>
                  </a:cubicBezTo>
                  <a:cubicBezTo>
                    <a:pt x="301" y="2597"/>
                    <a:pt x="301" y="5099"/>
                    <a:pt x="1" y="7567"/>
                  </a:cubicBezTo>
                  <a:cubicBezTo>
                    <a:pt x="1" y="7681"/>
                    <a:pt x="76" y="7741"/>
                    <a:pt x="153" y="7741"/>
                  </a:cubicBezTo>
                  <a:cubicBezTo>
                    <a:pt x="212" y="7741"/>
                    <a:pt x="272" y="7706"/>
                    <a:pt x="301" y="7634"/>
                  </a:cubicBezTo>
                  <a:cubicBezTo>
                    <a:pt x="1302" y="5299"/>
                    <a:pt x="1568" y="2263"/>
                    <a:pt x="201" y="29"/>
                  </a:cubicBezTo>
                  <a:cubicBezTo>
                    <a:pt x="191" y="9"/>
                    <a:pt x="173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6188206" y="4030248"/>
              <a:ext cx="85242" cy="67682"/>
            </a:xfrm>
            <a:custGeom>
              <a:rect b="b" l="l" r="r" t="t"/>
              <a:pathLst>
                <a:path extrusionOk="0" h="4313" w="5432">
                  <a:moveTo>
                    <a:pt x="2590" y="1"/>
                  </a:moveTo>
                  <a:cubicBezTo>
                    <a:pt x="1812" y="1"/>
                    <a:pt x="1046" y="397"/>
                    <a:pt x="665" y="1339"/>
                  </a:cubicBezTo>
                  <a:cubicBezTo>
                    <a:pt x="0" y="3032"/>
                    <a:pt x="1456" y="4312"/>
                    <a:pt x="2857" y="4312"/>
                  </a:cubicBezTo>
                  <a:cubicBezTo>
                    <a:pt x="3636" y="4312"/>
                    <a:pt x="4398" y="3916"/>
                    <a:pt x="4768" y="2974"/>
                  </a:cubicBezTo>
                  <a:cubicBezTo>
                    <a:pt x="5432" y="1281"/>
                    <a:pt x="3990" y="1"/>
                    <a:pt x="2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6205954" y="4377900"/>
              <a:ext cx="105752" cy="135207"/>
            </a:xfrm>
            <a:custGeom>
              <a:rect b="b" l="l" r="r" t="t"/>
              <a:pathLst>
                <a:path extrusionOk="0" h="8616" w="6739">
                  <a:moveTo>
                    <a:pt x="668" y="367"/>
                  </a:moveTo>
                  <a:lnTo>
                    <a:pt x="668" y="367"/>
                  </a:lnTo>
                  <a:cubicBezTo>
                    <a:pt x="1702" y="1235"/>
                    <a:pt x="2669" y="2135"/>
                    <a:pt x="3603" y="3069"/>
                  </a:cubicBezTo>
                  <a:cubicBezTo>
                    <a:pt x="4070" y="3536"/>
                    <a:pt x="4470" y="4037"/>
                    <a:pt x="4871" y="4570"/>
                  </a:cubicBezTo>
                  <a:cubicBezTo>
                    <a:pt x="5376" y="5313"/>
                    <a:pt x="6251" y="7828"/>
                    <a:pt x="4576" y="7828"/>
                  </a:cubicBezTo>
                  <a:cubicBezTo>
                    <a:pt x="4370" y="7828"/>
                    <a:pt x="4125" y="7790"/>
                    <a:pt x="3837" y="7706"/>
                  </a:cubicBezTo>
                  <a:cubicBezTo>
                    <a:pt x="2369" y="7272"/>
                    <a:pt x="1769" y="4737"/>
                    <a:pt x="1435" y="3503"/>
                  </a:cubicBezTo>
                  <a:cubicBezTo>
                    <a:pt x="1201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01" y="0"/>
                    <a:pt x="401" y="67"/>
                  </a:cubicBezTo>
                  <a:cubicBezTo>
                    <a:pt x="201" y="67"/>
                    <a:pt x="1" y="200"/>
                    <a:pt x="34" y="401"/>
                  </a:cubicBezTo>
                  <a:cubicBezTo>
                    <a:pt x="534" y="2535"/>
                    <a:pt x="801" y="4870"/>
                    <a:pt x="1935" y="6805"/>
                  </a:cubicBezTo>
                  <a:cubicBezTo>
                    <a:pt x="2430" y="7690"/>
                    <a:pt x="3350" y="8615"/>
                    <a:pt x="4396" y="8615"/>
                  </a:cubicBezTo>
                  <a:cubicBezTo>
                    <a:pt x="4691" y="8615"/>
                    <a:pt x="4996" y="8542"/>
                    <a:pt x="5304" y="8373"/>
                  </a:cubicBezTo>
                  <a:cubicBezTo>
                    <a:pt x="6739" y="7572"/>
                    <a:pt x="6372" y="5704"/>
                    <a:pt x="5638" y="4537"/>
                  </a:cubicBezTo>
                  <a:cubicBezTo>
                    <a:pt x="4370" y="2602"/>
                    <a:pt x="2602" y="1034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6206535" y="4252862"/>
              <a:ext cx="106223" cy="135003"/>
            </a:xfrm>
            <a:custGeom>
              <a:rect b="b" l="l" r="r" t="t"/>
              <a:pathLst>
                <a:path extrusionOk="0" h="8603" w="6769">
                  <a:moveTo>
                    <a:pt x="4590" y="799"/>
                  </a:moveTo>
                  <a:cubicBezTo>
                    <a:pt x="6241" y="799"/>
                    <a:pt x="5370" y="3322"/>
                    <a:pt x="4867" y="4032"/>
                  </a:cubicBezTo>
                  <a:cubicBezTo>
                    <a:pt x="4467" y="4566"/>
                    <a:pt x="4067" y="5066"/>
                    <a:pt x="3600" y="5533"/>
                  </a:cubicBezTo>
                  <a:cubicBezTo>
                    <a:pt x="2699" y="6534"/>
                    <a:pt x="1665" y="7368"/>
                    <a:pt x="664" y="8235"/>
                  </a:cubicBezTo>
                  <a:cubicBezTo>
                    <a:pt x="964" y="7201"/>
                    <a:pt x="1164" y="6167"/>
                    <a:pt x="1431" y="5133"/>
                  </a:cubicBezTo>
                  <a:cubicBezTo>
                    <a:pt x="1765" y="3865"/>
                    <a:pt x="2365" y="1364"/>
                    <a:pt x="3833" y="930"/>
                  </a:cubicBezTo>
                  <a:cubicBezTo>
                    <a:pt x="4130" y="840"/>
                    <a:pt x="4380" y="799"/>
                    <a:pt x="4590" y="799"/>
                  </a:cubicBezTo>
                  <a:close/>
                  <a:moveTo>
                    <a:pt x="4422" y="1"/>
                  </a:moveTo>
                  <a:cubicBezTo>
                    <a:pt x="3386" y="1"/>
                    <a:pt x="2454" y="909"/>
                    <a:pt x="1932" y="1797"/>
                  </a:cubicBezTo>
                  <a:cubicBezTo>
                    <a:pt x="798" y="3732"/>
                    <a:pt x="531" y="6067"/>
                    <a:pt x="30" y="8202"/>
                  </a:cubicBezTo>
                  <a:cubicBezTo>
                    <a:pt x="0" y="8411"/>
                    <a:pt x="186" y="8540"/>
                    <a:pt x="344" y="8540"/>
                  </a:cubicBezTo>
                  <a:cubicBezTo>
                    <a:pt x="362" y="8540"/>
                    <a:pt x="380" y="8539"/>
                    <a:pt x="397" y="8535"/>
                  </a:cubicBezTo>
                  <a:cubicBezTo>
                    <a:pt x="397" y="8602"/>
                    <a:pt x="464" y="8602"/>
                    <a:pt x="497" y="8602"/>
                  </a:cubicBezTo>
                  <a:cubicBezTo>
                    <a:pt x="2599" y="7568"/>
                    <a:pt x="4367" y="6000"/>
                    <a:pt x="5668" y="4066"/>
                  </a:cubicBezTo>
                  <a:cubicBezTo>
                    <a:pt x="6402" y="2931"/>
                    <a:pt x="6768" y="1030"/>
                    <a:pt x="5301" y="229"/>
                  </a:cubicBezTo>
                  <a:cubicBezTo>
                    <a:pt x="5004" y="70"/>
                    <a:pt x="4709" y="1"/>
                    <a:pt x="4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6087131" y="3985587"/>
              <a:ext cx="283203" cy="211205"/>
            </a:xfrm>
            <a:custGeom>
              <a:rect b="b" l="l" r="r" t="t"/>
              <a:pathLst>
                <a:path extrusionOk="0" h="13459" w="18047">
                  <a:moveTo>
                    <a:pt x="6323" y="1"/>
                  </a:moveTo>
                  <a:cubicBezTo>
                    <a:pt x="6204" y="1"/>
                    <a:pt x="6119" y="16"/>
                    <a:pt x="6072" y="49"/>
                  </a:cubicBezTo>
                  <a:cubicBezTo>
                    <a:pt x="5504" y="483"/>
                    <a:pt x="3136" y="5787"/>
                    <a:pt x="1" y="13459"/>
                  </a:cubicBezTo>
                  <a:lnTo>
                    <a:pt x="15612" y="9856"/>
                  </a:lnTo>
                  <a:lnTo>
                    <a:pt x="18047" y="3685"/>
                  </a:lnTo>
                  <a:cubicBezTo>
                    <a:pt x="12364" y="1649"/>
                    <a:pt x="7540" y="1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6440981" y="3993685"/>
              <a:ext cx="1038561" cy="602514"/>
            </a:xfrm>
            <a:custGeom>
              <a:rect b="b" l="l" r="r" t="t"/>
              <a:pathLst>
                <a:path extrusionOk="0" h="38395" w="66182">
                  <a:moveTo>
                    <a:pt x="19515" y="0"/>
                  </a:moveTo>
                  <a:cubicBezTo>
                    <a:pt x="19515" y="0"/>
                    <a:pt x="14845" y="5304"/>
                    <a:pt x="17213" y="9407"/>
                  </a:cubicBezTo>
                  <a:cubicBezTo>
                    <a:pt x="17247" y="9507"/>
                    <a:pt x="17313" y="9574"/>
                    <a:pt x="17347" y="9640"/>
                  </a:cubicBezTo>
                  <a:lnTo>
                    <a:pt x="10508" y="7139"/>
                  </a:lnTo>
                  <a:lnTo>
                    <a:pt x="1" y="32590"/>
                  </a:lnTo>
                  <a:cubicBezTo>
                    <a:pt x="1" y="32590"/>
                    <a:pt x="25656" y="38395"/>
                    <a:pt x="46310" y="38395"/>
                  </a:cubicBezTo>
                  <a:cubicBezTo>
                    <a:pt x="48073" y="38395"/>
                    <a:pt x="49800" y="38353"/>
                    <a:pt x="51471" y="38261"/>
                  </a:cubicBezTo>
                  <a:cubicBezTo>
                    <a:pt x="52939" y="38194"/>
                    <a:pt x="54340" y="38061"/>
                    <a:pt x="55741" y="37894"/>
                  </a:cubicBezTo>
                  <a:cubicBezTo>
                    <a:pt x="63246" y="37027"/>
                    <a:pt x="66182" y="22816"/>
                    <a:pt x="63246" y="18313"/>
                  </a:cubicBezTo>
                  <a:cubicBezTo>
                    <a:pt x="60211" y="13677"/>
                    <a:pt x="49370" y="7539"/>
                    <a:pt x="43532" y="3636"/>
                  </a:cubicBezTo>
                  <a:cubicBezTo>
                    <a:pt x="41697" y="2402"/>
                    <a:pt x="40897" y="0"/>
                    <a:pt x="40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6510828" y="4150437"/>
              <a:ext cx="154540" cy="348295"/>
            </a:xfrm>
            <a:custGeom>
              <a:rect b="b" l="l" r="r" t="t"/>
              <a:pathLst>
                <a:path extrusionOk="0" h="22195" w="9848">
                  <a:moveTo>
                    <a:pt x="9781" y="1"/>
                  </a:moveTo>
                  <a:cubicBezTo>
                    <a:pt x="9760" y="1"/>
                    <a:pt x="9739" y="15"/>
                    <a:pt x="9727" y="52"/>
                  </a:cubicBezTo>
                  <a:cubicBezTo>
                    <a:pt x="8059" y="3721"/>
                    <a:pt x="6291" y="7324"/>
                    <a:pt x="4690" y="10993"/>
                  </a:cubicBezTo>
                  <a:cubicBezTo>
                    <a:pt x="3055" y="14695"/>
                    <a:pt x="1588" y="18398"/>
                    <a:pt x="20" y="22101"/>
                  </a:cubicBezTo>
                  <a:cubicBezTo>
                    <a:pt x="0" y="22159"/>
                    <a:pt x="37" y="22195"/>
                    <a:pt x="85" y="22195"/>
                  </a:cubicBezTo>
                  <a:cubicBezTo>
                    <a:pt x="119" y="22195"/>
                    <a:pt x="159" y="22176"/>
                    <a:pt x="187" y="22134"/>
                  </a:cubicBezTo>
                  <a:cubicBezTo>
                    <a:pt x="1888" y="18498"/>
                    <a:pt x="3622" y="14862"/>
                    <a:pt x="5257" y="11193"/>
                  </a:cubicBezTo>
                  <a:cubicBezTo>
                    <a:pt x="6858" y="7524"/>
                    <a:pt x="8292" y="3788"/>
                    <a:pt x="9827" y="85"/>
                  </a:cubicBezTo>
                  <a:cubicBezTo>
                    <a:pt x="9848" y="43"/>
                    <a:pt x="9816" y="1"/>
                    <a:pt x="97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5806643" y="4098103"/>
              <a:ext cx="777265" cy="597759"/>
            </a:xfrm>
            <a:custGeom>
              <a:rect b="b" l="l" r="r" t="t"/>
              <a:pathLst>
                <a:path extrusionOk="0" h="38092" w="49531">
                  <a:moveTo>
                    <a:pt x="15494" y="0"/>
                  </a:moveTo>
                  <a:cubicBezTo>
                    <a:pt x="15372" y="0"/>
                    <a:pt x="15286" y="17"/>
                    <a:pt x="15239" y="51"/>
                  </a:cubicBezTo>
                  <a:cubicBezTo>
                    <a:pt x="13872" y="1018"/>
                    <a:pt x="129" y="35443"/>
                    <a:pt x="62" y="36811"/>
                  </a:cubicBezTo>
                  <a:cubicBezTo>
                    <a:pt x="0" y="37654"/>
                    <a:pt x="1449" y="38092"/>
                    <a:pt x="2944" y="38092"/>
                  </a:cubicBezTo>
                  <a:cubicBezTo>
                    <a:pt x="3872" y="38092"/>
                    <a:pt x="4819" y="37923"/>
                    <a:pt x="5432" y="37578"/>
                  </a:cubicBezTo>
                  <a:cubicBezTo>
                    <a:pt x="6733" y="36610"/>
                    <a:pt x="7967" y="35576"/>
                    <a:pt x="9102" y="34442"/>
                  </a:cubicBezTo>
                  <a:cubicBezTo>
                    <a:pt x="12938" y="30973"/>
                    <a:pt x="18208" y="25836"/>
                    <a:pt x="18208" y="25836"/>
                  </a:cubicBezTo>
                  <a:lnTo>
                    <a:pt x="22211" y="27537"/>
                  </a:lnTo>
                  <a:lnTo>
                    <a:pt x="38556" y="33508"/>
                  </a:lnTo>
                  <a:lnTo>
                    <a:pt x="49530" y="12326"/>
                  </a:lnTo>
                  <a:cubicBezTo>
                    <a:pt x="49530" y="12326"/>
                    <a:pt x="40057" y="8524"/>
                    <a:pt x="31051" y="5121"/>
                  </a:cubicBezTo>
                  <a:cubicBezTo>
                    <a:pt x="29683" y="4621"/>
                    <a:pt x="28315" y="4121"/>
                    <a:pt x="26981" y="3620"/>
                  </a:cubicBezTo>
                  <a:lnTo>
                    <a:pt x="26748" y="3520"/>
                  </a:lnTo>
                  <a:cubicBezTo>
                    <a:pt x="21274" y="1554"/>
                    <a:pt x="16678" y="0"/>
                    <a:pt x="1549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5806957" y="4098087"/>
              <a:ext cx="484867" cy="597774"/>
            </a:xfrm>
            <a:custGeom>
              <a:rect b="b" l="l" r="r" t="t"/>
              <a:pathLst>
                <a:path extrusionOk="0" h="38093" w="30898">
                  <a:moveTo>
                    <a:pt x="15480" y="0"/>
                  </a:moveTo>
                  <a:cubicBezTo>
                    <a:pt x="15355" y="0"/>
                    <a:pt x="15267" y="17"/>
                    <a:pt x="15219" y="52"/>
                  </a:cubicBezTo>
                  <a:cubicBezTo>
                    <a:pt x="13852" y="1019"/>
                    <a:pt x="109" y="35477"/>
                    <a:pt x="42" y="36812"/>
                  </a:cubicBezTo>
                  <a:cubicBezTo>
                    <a:pt x="1" y="37655"/>
                    <a:pt x="1457" y="38093"/>
                    <a:pt x="2955" y="38093"/>
                  </a:cubicBezTo>
                  <a:cubicBezTo>
                    <a:pt x="3886" y="38093"/>
                    <a:pt x="4832" y="37924"/>
                    <a:pt x="5446" y="37579"/>
                  </a:cubicBezTo>
                  <a:cubicBezTo>
                    <a:pt x="5946" y="37312"/>
                    <a:pt x="7380" y="36044"/>
                    <a:pt x="9115" y="34477"/>
                  </a:cubicBezTo>
                  <a:cubicBezTo>
                    <a:pt x="12918" y="30974"/>
                    <a:pt x="18188" y="25837"/>
                    <a:pt x="18188" y="25837"/>
                  </a:cubicBezTo>
                  <a:lnTo>
                    <a:pt x="22124" y="27505"/>
                  </a:lnTo>
                  <a:cubicBezTo>
                    <a:pt x="24292" y="22001"/>
                    <a:pt x="29129" y="9625"/>
                    <a:pt x="30897" y="5056"/>
                  </a:cubicBezTo>
                  <a:cubicBezTo>
                    <a:pt x="29563" y="4555"/>
                    <a:pt x="28262" y="4088"/>
                    <a:pt x="26994" y="3621"/>
                  </a:cubicBezTo>
                  <a:lnTo>
                    <a:pt x="26728" y="3521"/>
                  </a:lnTo>
                  <a:cubicBezTo>
                    <a:pt x="21263" y="1528"/>
                    <a:pt x="16673" y="0"/>
                    <a:pt x="15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5800680" y="4095388"/>
              <a:ext cx="431465" cy="608037"/>
            </a:xfrm>
            <a:custGeom>
              <a:rect b="b" l="l" r="r" t="t"/>
              <a:pathLst>
                <a:path extrusionOk="0" h="38747" w="27495">
                  <a:moveTo>
                    <a:pt x="15765" y="0"/>
                  </a:moveTo>
                  <a:cubicBezTo>
                    <a:pt x="15631" y="0"/>
                    <a:pt x="15537" y="19"/>
                    <a:pt x="15486" y="57"/>
                  </a:cubicBezTo>
                  <a:cubicBezTo>
                    <a:pt x="14118" y="1058"/>
                    <a:pt x="142" y="36050"/>
                    <a:pt x="42" y="37451"/>
                  </a:cubicBezTo>
                  <a:cubicBezTo>
                    <a:pt x="0" y="38296"/>
                    <a:pt x="1489" y="38746"/>
                    <a:pt x="3017" y="38746"/>
                  </a:cubicBezTo>
                  <a:cubicBezTo>
                    <a:pt x="3962" y="38746"/>
                    <a:pt x="4921" y="38574"/>
                    <a:pt x="5545" y="38218"/>
                  </a:cubicBezTo>
                  <a:cubicBezTo>
                    <a:pt x="7180" y="37284"/>
                    <a:pt x="18521" y="26276"/>
                    <a:pt x="18521" y="26276"/>
                  </a:cubicBezTo>
                  <a:lnTo>
                    <a:pt x="27494" y="3693"/>
                  </a:lnTo>
                  <a:cubicBezTo>
                    <a:pt x="21824" y="1642"/>
                    <a:pt x="17027" y="0"/>
                    <a:pt x="15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5824580" y="4127416"/>
              <a:ext cx="221735" cy="557523"/>
            </a:xfrm>
            <a:custGeom>
              <a:rect b="b" l="l" r="r" t="t"/>
              <a:pathLst>
                <a:path extrusionOk="0" h="35528" w="14130">
                  <a:moveTo>
                    <a:pt x="14125" y="1"/>
                  </a:moveTo>
                  <a:cubicBezTo>
                    <a:pt x="14121" y="1"/>
                    <a:pt x="14113" y="18"/>
                    <a:pt x="14096" y="51"/>
                  </a:cubicBezTo>
                  <a:cubicBezTo>
                    <a:pt x="11494" y="5755"/>
                    <a:pt x="2188" y="29472"/>
                    <a:pt x="20" y="35410"/>
                  </a:cubicBezTo>
                  <a:cubicBezTo>
                    <a:pt x="1" y="35484"/>
                    <a:pt x="24" y="35528"/>
                    <a:pt x="54" y="35528"/>
                  </a:cubicBezTo>
                  <a:cubicBezTo>
                    <a:pt x="78" y="35528"/>
                    <a:pt x="105" y="35501"/>
                    <a:pt x="120" y="35443"/>
                  </a:cubicBezTo>
                  <a:cubicBezTo>
                    <a:pt x="2621" y="29639"/>
                    <a:pt x="12128" y="5989"/>
                    <a:pt x="14130" y="51"/>
                  </a:cubicBezTo>
                  <a:cubicBezTo>
                    <a:pt x="14130" y="18"/>
                    <a:pt x="14130" y="1"/>
                    <a:pt x="14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5879315" y="4563730"/>
              <a:ext cx="51848" cy="104402"/>
            </a:xfrm>
            <a:custGeom>
              <a:rect b="b" l="l" r="r" t="t"/>
              <a:pathLst>
                <a:path extrusionOk="0" h="6653" w="3304">
                  <a:moveTo>
                    <a:pt x="67" y="0"/>
                  </a:moveTo>
                  <a:cubicBezTo>
                    <a:pt x="34" y="0"/>
                    <a:pt x="1" y="33"/>
                    <a:pt x="34" y="67"/>
                  </a:cubicBezTo>
                  <a:cubicBezTo>
                    <a:pt x="2236" y="1401"/>
                    <a:pt x="3303" y="4070"/>
                    <a:pt x="2603" y="6605"/>
                  </a:cubicBezTo>
                  <a:cubicBezTo>
                    <a:pt x="2603" y="6628"/>
                    <a:pt x="2636" y="6652"/>
                    <a:pt x="2667" y="6652"/>
                  </a:cubicBezTo>
                  <a:cubicBezTo>
                    <a:pt x="2680" y="6652"/>
                    <a:pt x="2693" y="6648"/>
                    <a:pt x="2703" y="6638"/>
                  </a:cubicBezTo>
                  <a:cubicBezTo>
                    <a:pt x="3236" y="5337"/>
                    <a:pt x="3236" y="3836"/>
                    <a:pt x="2669" y="2535"/>
                  </a:cubicBezTo>
                  <a:cubicBezTo>
                    <a:pt x="2169" y="1401"/>
                    <a:pt x="1235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6063058" y="4419862"/>
              <a:ext cx="24606" cy="121805"/>
            </a:xfrm>
            <a:custGeom>
              <a:rect b="b" l="l" r="r" t="t"/>
              <a:pathLst>
                <a:path extrusionOk="0" h="7762" w="1568">
                  <a:moveTo>
                    <a:pt x="136" y="1"/>
                  </a:moveTo>
                  <a:cubicBezTo>
                    <a:pt x="83" y="1"/>
                    <a:pt x="33" y="48"/>
                    <a:pt x="33" y="95"/>
                  </a:cubicBezTo>
                  <a:cubicBezTo>
                    <a:pt x="300" y="2597"/>
                    <a:pt x="267" y="5099"/>
                    <a:pt x="0" y="7567"/>
                  </a:cubicBezTo>
                  <a:cubicBezTo>
                    <a:pt x="0" y="7689"/>
                    <a:pt x="87" y="7762"/>
                    <a:pt x="170" y="7762"/>
                  </a:cubicBezTo>
                  <a:cubicBezTo>
                    <a:pt x="223" y="7762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81" y="9"/>
                    <a:pt x="158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4"/>
            <p:cNvSpPr/>
            <p:nvPr/>
          </p:nvSpPr>
          <p:spPr>
            <a:xfrm>
              <a:off x="6040540" y="4444232"/>
              <a:ext cx="24622" cy="121554"/>
            </a:xfrm>
            <a:custGeom>
              <a:rect b="b" l="l" r="r" t="t"/>
              <a:pathLst>
                <a:path extrusionOk="0" h="7746" w="1569">
                  <a:moveTo>
                    <a:pt x="149" y="1"/>
                  </a:moveTo>
                  <a:cubicBezTo>
                    <a:pt x="99" y="1"/>
                    <a:pt x="34" y="63"/>
                    <a:pt x="34" y="110"/>
                  </a:cubicBezTo>
                  <a:cubicBezTo>
                    <a:pt x="301" y="2578"/>
                    <a:pt x="268" y="5080"/>
                    <a:pt x="1" y="7582"/>
                  </a:cubicBezTo>
                  <a:cubicBezTo>
                    <a:pt x="1" y="7681"/>
                    <a:pt x="84" y="7745"/>
                    <a:pt x="165" y="7745"/>
                  </a:cubicBezTo>
                  <a:cubicBezTo>
                    <a:pt x="220" y="7745"/>
                    <a:pt x="274" y="7716"/>
                    <a:pt x="301" y="7648"/>
                  </a:cubicBezTo>
                  <a:cubicBezTo>
                    <a:pt x="1268" y="5313"/>
                    <a:pt x="1569" y="2278"/>
                    <a:pt x="201" y="43"/>
                  </a:cubicBezTo>
                  <a:cubicBezTo>
                    <a:pt x="191" y="13"/>
                    <a:pt x="171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4"/>
            <p:cNvSpPr/>
            <p:nvPr/>
          </p:nvSpPr>
          <p:spPr>
            <a:xfrm>
              <a:off x="6018241" y="4467786"/>
              <a:ext cx="24935" cy="121554"/>
            </a:xfrm>
            <a:custGeom>
              <a:rect b="b" l="l" r="r" t="t"/>
              <a:pathLst>
                <a:path extrusionOk="0" h="7746" w="1589">
                  <a:moveTo>
                    <a:pt x="155" y="1"/>
                  </a:moveTo>
                  <a:cubicBezTo>
                    <a:pt x="103" y="1"/>
                    <a:pt x="54" y="63"/>
                    <a:pt x="54" y="110"/>
                  </a:cubicBezTo>
                  <a:cubicBezTo>
                    <a:pt x="321" y="2612"/>
                    <a:pt x="288" y="5113"/>
                    <a:pt x="21" y="7582"/>
                  </a:cubicBezTo>
                  <a:cubicBezTo>
                    <a:pt x="1" y="7681"/>
                    <a:pt x="88" y="7745"/>
                    <a:pt x="175" y="7745"/>
                  </a:cubicBezTo>
                  <a:cubicBezTo>
                    <a:pt x="234" y="7745"/>
                    <a:pt x="294" y="7716"/>
                    <a:pt x="321" y="7649"/>
                  </a:cubicBezTo>
                  <a:cubicBezTo>
                    <a:pt x="1288" y="5314"/>
                    <a:pt x="1589" y="2278"/>
                    <a:pt x="221" y="43"/>
                  </a:cubicBezTo>
                  <a:cubicBezTo>
                    <a:pt x="201" y="13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5995534" y="4491874"/>
              <a:ext cx="24606" cy="121538"/>
            </a:xfrm>
            <a:custGeom>
              <a:rect b="b" l="l" r="r" t="t"/>
              <a:pathLst>
                <a:path extrusionOk="0" h="7745" w="1568">
                  <a:moveTo>
                    <a:pt x="149" y="0"/>
                  </a:moveTo>
                  <a:cubicBezTo>
                    <a:pt x="98" y="0"/>
                    <a:pt x="33" y="63"/>
                    <a:pt x="33" y="109"/>
                  </a:cubicBezTo>
                  <a:cubicBezTo>
                    <a:pt x="300" y="2578"/>
                    <a:pt x="300" y="5113"/>
                    <a:pt x="0" y="7581"/>
                  </a:cubicBezTo>
                  <a:cubicBezTo>
                    <a:pt x="0" y="7681"/>
                    <a:pt x="83" y="7745"/>
                    <a:pt x="171" y="7745"/>
                  </a:cubicBezTo>
                  <a:cubicBezTo>
                    <a:pt x="231" y="7745"/>
                    <a:pt x="293" y="7715"/>
                    <a:pt x="334" y="7648"/>
                  </a:cubicBezTo>
                  <a:cubicBezTo>
                    <a:pt x="1301" y="5313"/>
                    <a:pt x="1568" y="2277"/>
                    <a:pt x="200" y="43"/>
                  </a:cubicBezTo>
                  <a:cubicBezTo>
                    <a:pt x="190" y="12"/>
                    <a:pt x="17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6049547" y="4139923"/>
              <a:ext cx="85524" cy="67917"/>
            </a:xfrm>
            <a:custGeom>
              <a:rect b="b" l="l" r="r" t="t"/>
              <a:pathLst>
                <a:path extrusionOk="0" h="4328" w="5450">
                  <a:moveTo>
                    <a:pt x="2598" y="1"/>
                  </a:moveTo>
                  <a:cubicBezTo>
                    <a:pt x="1814" y="1"/>
                    <a:pt x="1043" y="400"/>
                    <a:pt x="661" y="1355"/>
                  </a:cubicBezTo>
                  <a:cubicBezTo>
                    <a:pt x="1" y="3059"/>
                    <a:pt x="1435" y="4328"/>
                    <a:pt x="2827" y="4328"/>
                  </a:cubicBezTo>
                  <a:cubicBezTo>
                    <a:pt x="3615" y="4328"/>
                    <a:pt x="4390" y="3921"/>
                    <a:pt x="4764" y="2957"/>
                  </a:cubicBezTo>
                  <a:cubicBezTo>
                    <a:pt x="5449" y="1286"/>
                    <a:pt x="4003" y="1"/>
                    <a:pt x="2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6067233" y="4487826"/>
              <a:ext cx="106285" cy="134987"/>
            </a:xfrm>
            <a:custGeom>
              <a:rect b="b" l="l" r="r" t="t"/>
              <a:pathLst>
                <a:path extrusionOk="0" h="8602" w="6773">
                  <a:moveTo>
                    <a:pt x="668" y="367"/>
                  </a:moveTo>
                  <a:lnTo>
                    <a:pt x="668" y="367"/>
                  </a:lnTo>
                  <a:cubicBezTo>
                    <a:pt x="1669" y="1235"/>
                    <a:pt x="2703" y="2102"/>
                    <a:pt x="3637" y="3069"/>
                  </a:cubicBezTo>
                  <a:cubicBezTo>
                    <a:pt x="4071" y="3536"/>
                    <a:pt x="4504" y="4037"/>
                    <a:pt x="4871" y="4570"/>
                  </a:cubicBezTo>
                  <a:cubicBezTo>
                    <a:pt x="5374" y="5309"/>
                    <a:pt x="6243" y="7804"/>
                    <a:pt x="4599" y="7804"/>
                  </a:cubicBezTo>
                  <a:cubicBezTo>
                    <a:pt x="4389" y="7804"/>
                    <a:pt x="4136" y="7763"/>
                    <a:pt x="3837" y="7672"/>
                  </a:cubicBezTo>
                  <a:cubicBezTo>
                    <a:pt x="2369" y="7239"/>
                    <a:pt x="1802" y="4737"/>
                    <a:pt x="1435" y="3503"/>
                  </a:cubicBezTo>
                  <a:cubicBezTo>
                    <a:pt x="1202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35" y="0"/>
                    <a:pt x="401" y="67"/>
                  </a:cubicBezTo>
                  <a:cubicBezTo>
                    <a:pt x="234" y="67"/>
                    <a:pt x="1" y="167"/>
                    <a:pt x="34" y="401"/>
                  </a:cubicBezTo>
                  <a:cubicBezTo>
                    <a:pt x="535" y="2535"/>
                    <a:pt x="802" y="4870"/>
                    <a:pt x="1936" y="6805"/>
                  </a:cubicBezTo>
                  <a:cubicBezTo>
                    <a:pt x="2458" y="7693"/>
                    <a:pt x="3369" y="8602"/>
                    <a:pt x="4413" y="8602"/>
                  </a:cubicBezTo>
                  <a:cubicBezTo>
                    <a:pt x="4702" y="8602"/>
                    <a:pt x="5001" y="8532"/>
                    <a:pt x="5305" y="8373"/>
                  </a:cubicBezTo>
                  <a:cubicBezTo>
                    <a:pt x="6772" y="7572"/>
                    <a:pt x="6406" y="5704"/>
                    <a:pt x="5672" y="4537"/>
                  </a:cubicBezTo>
                  <a:cubicBezTo>
                    <a:pt x="4371" y="2602"/>
                    <a:pt x="2603" y="1034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6067860" y="4362788"/>
              <a:ext cx="106175" cy="134689"/>
            </a:xfrm>
            <a:custGeom>
              <a:rect b="b" l="l" r="r" t="t"/>
              <a:pathLst>
                <a:path extrusionOk="0" h="8583" w="6766">
                  <a:moveTo>
                    <a:pt x="4569" y="775"/>
                  </a:moveTo>
                  <a:cubicBezTo>
                    <a:pt x="6245" y="775"/>
                    <a:pt x="5369" y="3290"/>
                    <a:pt x="4864" y="4032"/>
                  </a:cubicBezTo>
                  <a:cubicBezTo>
                    <a:pt x="4498" y="4566"/>
                    <a:pt x="4064" y="5066"/>
                    <a:pt x="3597" y="5533"/>
                  </a:cubicBezTo>
                  <a:cubicBezTo>
                    <a:pt x="2696" y="6501"/>
                    <a:pt x="1662" y="7335"/>
                    <a:pt x="661" y="8235"/>
                  </a:cubicBezTo>
                  <a:cubicBezTo>
                    <a:pt x="962" y="7201"/>
                    <a:pt x="1195" y="6167"/>
                    <a:pt x="1462" y="5100"/>
                  </a:cubicBezTo>
                  <a:cubicBezTo>
                    <a:pt x="1762" y="3865"/>
                    <a:pt x="2363" y="1330"/>
                    <a:pt x="3830" y="897"/>
                  </a:cubicBezTo>
                  <a:cubicBezTo>
                    <a:pt x="4119" y="813"/>
                    <a:pt x="4363" y="775"/>
                    <a:pt x="4569" y="775"/>
                  </a:cubicBezTo>
                  <a:close/>
                  <a:moveTo>
                    <a:pt x="4419" y="1"/>
                  </a:moveTo>
                  <a:cubicBezTo>
                    <a:pt x="3383" y="1"/>
                    <a:pt x="2451" y="909"/>
                    <a:pt x="1929" y="1797"/>
                  </a:cubicBezTo>
                  <a:cubicBezTo>
                    <a:pt x="795" y="3732"/>
                    <a:pt x="528" y="6067"/>
                    <a:pt x="61" y="8202"/>
                  </a:cubicBezTo>
                  <a:cubicBezTo>
                    <a:pt x="0" y="8385"/>
                    <a:pt x="190" y="8540"/>
                    <a:pt x="350" y="8540"/>
                  </a:cubicBezTo>
                  <a:cubicBezTo>
                    <a:pt x="365" y="8540"/>
                    <a:pt x="380" y="8538"/>
                    <a:pt x="395" y="8535"/>
                  </a:cubicBezTo>
                  <a:cubicBezTo>
                    <a:pt x="395" y="8559"/>
                    <a:pt x="428" y="8583"/>
                    <a:pt x="459" y="8583"/>
                  </a:cubicBezTo>
                  <a:cubicBezTo>
                    <a:pt x="472" y="8583"/>
                    <a:pt x="485" y="8579"/>
                    <a:pt x="495" y="8569"/>
                  </a:cubicBezTo>
                  <a:cubicBezTo>
                    <a:pt x="2596" y="7568"/>
                    <a:pt x="4364" y="6000"/>
                    <a:pt x="5665" y="4066"/>
                  </a:cubicBezTo>
                  <a:cubicBezTo>
                    <a:pt x="6399" y="2898"/>
                    <a:pt x="6766" y="1030"/>
                    <a:pt x="5298" y="229"/>
                  </a:cubicBezTo>
                  <a:cubicBezTo>
                    <a:pt x="5001" y="70"/>
                    <a:pt x="4706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6188159" y="3993685"/>
              <a:ext cx="1109224" cy="686107"/>
            </a:xfrm>
            <a:custGeom>
              <a:rect b="b" l="l" r="r" t="t"/>
              <a:pathLst>
                <a:path extrusionOk="0" h="43722" w="70685">
                  <a:moveTo>
                    <a:pt x="19147" y="0"/>
                  </a:moveTo>
                  <a:cubicBezTo>
                    <a:pt x="19147" y="0"/>
                    <a:pt x="14878" y="10775"/>
                    <a:pt x="17213" y="14911"/>
                  </a:cubicBezTo>
                  <a:cubicBezTo>
                    <a:pt x="17248" y="14972"/>
                    <a:pt x="17289" y="15034"/>
                    <a:pt x="17334" y="15097"/>
                  </a:cubicBezTo>
                  <a:lnTo>
                    <a:pt x="17334" y="15097"/>
                  </a:lnTo>
                  <a:lnTo>
                    <a:pt x="10508" y="12643"/>
                  </a:lnTo>
                  <a:lnTo>
                    <a:pt x="0" y="38061"/>
                  </a:lnTo>
                  <a:cubicBezTo>
                    <a:pt x="0" y="38061"/>
                    <a:pt x="26689" y="43722"/>
                    <a:pt x="47653" y="43722"/>
                  </a:cubicBezTo>
                  <a:cubicBezTo>
                    <a:pt x="51147" y="43722"/>
                    <a:pt x="54482" y="43565"/>
                    <a:pt x="57508" y="43198"/>
                  </a:cubicBezTo>
                  <a:cubicBezTo>
                    <a:pt x="65447" y="42230"/>
                    <a:pt x="70684" y="29121"/>
                    <a:pt x="67615" y="24651"/>
                  </a:cubicBezTo>
                  <a:cubicBezTo>
                    <a:pt x="63412" y="18447"/>
                    <a:pt x="49002" y="8106"/>
                    <a:pt x="49002" y="8106"/>
                  </a:cubicBezTo>
                  <a:lnTo>
                    <a:pt x="53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6457395" y="4228021"/>
              <a:ext cx="534188" cy="212806"/>
            </a:xfrm>
            <a:custGeom>
              <a:rect b="b" l="l" r="r" t="t"/>
              <a:pathLst>
                <a:path extrusionOk="0" h="13561" w="34041">
                  <a:moveTo>
                    <a:pt x="178" y="0"/>
                  </a:moveTo>
                  <a:cubicBezTo>
                    <a:pt x="0" y="0"/>
                    <a:pt x="311" y="222"/>
                    <a:pt x="489" y="311"/>
                  </a:cubicBezTo>
                  <a:cubicBezTo>
                    <a:pt x="5560" y="2613"/>
                    <a:pt x="12765" y="5949"/>
                    <a:pt x="17969" y="7817"/>
                  </a:cubicBezTo>
                  <a:cubicBezTo>
                    <a:pt x="19636" y="8417"/>
                    <a:pt x="21304" y="8984"/>
                    <a:pt x="22972" y="9551"/>
                  </a:cubicBezTo>
                  <a:cubicBezTo>
                    <a:pt x="23406" y="9918"/>
                    <a:pt x="23839" y="10285"/>
                    <a:pt x="24340" y="10585"/>
                  </a:cubicBezTo>
                  <a:cubicBezTo>
                    <a:pt x="24873" y="10919"/>
                    <a:pt x="25374" y="11286"/>
                    <a:pt x="25908" y="11619"/>
                  </a:cubicBezTo>
                  <a:cubicBezTo>
                    <a:pt x="26975" y="12287"/>
                    <a:pt x="28176" y="12820"/>
                    <a:pt x="29243" y="13554"/>
                  </a:cubicBezTo>
                  <a:cubicBezTo>
                    <a:pt x="29253" y="13559"/>
                    <a:pt x="29262" y="13561"/>
                    <a:pt x="29271" y="13561"/>
                  </a:cubicBezTo>
                  <a:cubicBezTo>
                    <a:pt x="29326" y="13561"/>
                    <a:pt x="29367" y="13483"/>
                    <a:pt x="29310" y="13454"/>
                  </a:cubicBezTo>
                  <a:cubicBezTo>
                    <a:pt x="28176" y="12820"/>
                    <a:pt x="27208" y="11953"/>
                    <a:pt x="26141" y="11219"/>
                  </a:cubicBezTo>
                  <a:cubicBezTo>
                    <a:pt x="25607" y="10886"/>
                    <a:pt x="25074" y="10552"/>
                    <a:pt x="24573" y="10218"/>
                  </a:cubicBezTo>
                  <a:lnTo>
                    <a:pt x="24206" y="9985"/>
                  </a:lnTo>
                  <a:lnTo>
                    <a:pt x="25908" y="10552"/>
                  </a:lnTo>
                  <a:cubicBezTo>
                    <a:pt x="27242" y="10952"/>
                    <a:pt x="28543" y="11386"/>
                    <a:pt x="29877" y="11786"/>
                  </a:cubicBezTo>
                  <a:cubicBezTo>
                    <a:pt x="31211" y="12220"/>
                    <a:pt x="32612" y="12553"/>
                    <a:pt x="33947" y="13020"/>
                  </a:cubicBezTo>
                  <a:cubicBezTo>
                    <a:pt x="33953" y="13023"/>
                    <a:pt x="33958" y="13025"/>
                    <a:pt x="33964" y="13025"/>
                  </a:cubicBezTo>
                  <a:cubicBezTo>
                    <a:pt x="34019" y="13025"/>
                    <a:pt x="34041" y="12887"/>
                    <a:pt x="33980" y="12887"/>
                  </a:cubicBezTo>
                  <a:cubicBezTo>
                    <a:pt x="32446" y="12487"/>
                    <a:pt x="30944" y="11920"/>
                    <a:pt x="29410" y="11386"/>
                  </a:cubicBezTo>
                  <a:cubicBezTo>
                    <a:pt x="27976" y="10886"/>
                    <a:pt x="26508" y="10385"/>
                    <a:pt x="25074" y="9885"/>
                  </a:cubicBezTo>
                  <a:cubicBezTo>
                    <a:pt x="17835" y="7383"/>
                    <a:pt x="5726" y="2113"/>
                    <a:pt x="890" y="211"/>
                  </a:cubicBezTo>
                  <a:cubicBezTo>
                    <a:pt x="478" y="56"/>
                    <a:pt x="26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6952290" y="4120527"/>
              <a:ext cx="317867" cy="477444"/>
            </a:xfrm>
            <a:custGeom>
              <a:rect b="b" l="l" r="r" t="t"/>
              <a:pathLst>
                <a:path extrusionOk="0" h="30425" w="20256">
                  <a:moveTo>
                    <a:pt x="253" y="1"/>
                  </a:moveTo>
                  <a:cubicBezTo>
                    <a:pt x="98" y="1"/>
                    <a:pt x="0" y="205"/>
                    <a:pt x="141" y="290"/>
                  </a:cubicBezTo>
                  <a:cubicBezTo>
                    <a:pt x="2543" y="2091"/>
                    <a:pt x="4945" y="3926"/>
                    <a:pt x="7280" y="5827"/>
                  </a:cubicBezTo>
                  <a:cubicBezTo>
                    <a:pt x="9381" y="7495"/>
                    <a:pt x="11416" y="9230"/>
                    <a:pt x="13417" y="11031"/>
                  </a:cubicBezTo>
                  <a:cubicBezTo>
                    <a:pt x="15152" y="12599"/>
                    <a:pt x="17053" y="14166"/>
                    <a:pt x="18354" y="16168"/>
                  </a:cubicBezTo>
                  <a:cubicBezTo>
                    <a:pt x="18988" y="17068"/>
                    <a:pt x="19388" y="18136"/>
                    <a:pt x="19589" y="19237"/>
                  </a:cubicBezTo>
                  <a:cubicBezTo>
                    <a:pt x="19755" y="20638"/>
                    <a:pt x="19589" y="22072"/>
                    <a:pt x="19122" y="23406"/>
                  </a:cubicBezTo>
                  <a:cubicBezTo>
                    <a:pt x="18421" y="25875"/>
                    <a:pt x="17320" y="28243"/>
                    <a:pt x="15819" y="30345"/>
                  </a:cubicBezTo>
                  <a:cubicBezTo>
                    <a:pt x="15795" y="30393"/>
                    <a:pt x="15842" y="30424"/>
                    <a:pt x="15882" y="30424"/>
                  </a:cubicBezTo>
                  <a:cubicBezTo>
                    <a:pt x="15897" y="30424"/>
                    <a:pt x="15910" y="30420"/>
                    <a:pt x="15919" y="30411"/>
                  </a:cubicBezTo>
                  <a:cubicBezTo>
                    <a:pt x="17687" y="28010"/>
                    <a:pt x="19021" y="25341"/>
                    <a:pt x="19855" y="22472"/>
                  </a:cubicBezTo>
                  <a:cubicBezTo>
                    <a:pt x="20189" y="21238"/>
                    <a:pt x="20256" y="19937"/>
                    <a:pt x="20022" y="18703"/>
                  </a:cubicBezTo>
                  <a:cubicBezTo>
                    <a:pt x="19789" y="17602"/>
                    <a:pt x="19322" y="16568"/>
                    <a:pt x="18688" y="15667"/>
                  </a:cubicBezTo>
                  <a:cubicBezTo>
                    <a:pt x="17287" y="13633"/>
                    <a:pt x="15352" y="12032"/>
                    <a:pt x="13551" y="10430"/>
                  </a:cubicBezTo>
                  <a:cubicBezTo>
                    <a:pt x="9348" y="6728"/>
                    <a:pt x="4911" y="3259"/>
                    <a:pt x="341" y="23"/>
                  </a:cubicBezTo>
                  <a:cubicBezTo>
                    <a:pt x="311" y="8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6953059" y="4019420"/>
              <a:ext cx="58878" cy="105328"/>
            </a:xfrm>
            <a:custGeom>
              <a:rect b="b" l="l" r="r" t="t"/>
              <a:pathLst>
                <a:path extrusionOk="0" h="6712" w="3752">
                  <a:moveTo>
                    <a:pt x="3670" y="0"/>
                  </a:moveTo>
                  <a:cubicBezTo>
                    <a:pt x="3653" y="0"/>
                    <a:pt x="3638" y="8"/>
                    <a:pt x="3628" y="28"/>
                  </a:cubicBezTo>
                  <a:cubicBezTo>
                    <a:pt x="2961" y="1129"/>
                    <a:pt x="2261" y="2196"/>
                    <a:pt x="1627" y="3330"/>
                  </a:cubicBezTo>
                  <a:cubicBezTo>
                    <a:pt x="1327" y="3897"/>
                    <a:pt x="1026" y="4431"/>
                    <a:pt x="759" y="4998"/>
                  </a:cubicBezTo>
                  <a:cubicBezTo>
                    <a:pt x="593" y="5298"/>
                    <a:pt x="459" y="5565"/>
                    <a:pt x="326" y="5832"/>
                  </a:cubicBezTo>
                  <a:cubicBezTo>
                    <a:pt x="192" y="6066"/>
                    <a:pt x="59" y="6332"/>
                    <a:pt x="26" y="6599"/>
                  </a:cubicBezTo>
                  <a:cubicBezTo>
                    <a:pt x="1" y="6674"/>
                    <a:pt x="69" y="6712"/>
                    <a:pt x="134" y="6712"/>
                  </a:cubicBezTo>
                  <a:cubicBezTo>
                    <a:pt x="155" y="6712"/>
                    <a:pt x="176" y="6708"/>
                    <a:pt x="192" y="6699"/>
                  </a:cubicBezTo>
                  <a:cubicBezTo>
                    <a:pt x="426" y="6466"/>
                    <a:pt x="593" y="6199"/>
                    <a:pt x="726" y="5899"/>
                  </a:cubicBezTo>
                  <a:lnTo>
                    <a:pt x="1193" y="5132"/>
                  </a:lnTo>
                  <a:cubicBezTo>
                    <a:pt x="1493" y="4598"/>
                    <a:pt x="1794" y="4064"/>
                    <a:pt x="2060" y="3530"/>
                  </a:cubicBezTo>
                  <a:cubicBezTo>
                    <a:pt x="2661" y="2396"/>
                    <a:pt x="3161" y="1229"/>
                    <a:pt x="3728" y="95"/>
                  </a:cubicBezTo>
                  <a:cubicBezTo>
                    <a:pt x="3752" y="48"/>
                    <a:pt x="3709" y="0"/>
                    <a:pt x="3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6249093" y="4233372"/>
              <a:ext cx="154540" cy="348060"/>
            </a:xfrm>
            <a:custGeom>
              <a:rect b="b" l="l" r="r" t="t"/>
              <a:pathLst>
                <a:path extrusionOk="0" h="22180" w="9848">
                  <a:moveTo>
                    <a:pt x="9769" y="1"/>
                  </a:moveTo>
                  <a:cubicBezTo>
                    <a:pt x="9747" y="1"/>
                    <a:pt x="9727" y="12"/>
                    <a:pt x="9727" y="37"/>
                  </a:cubicBezTo>
                  <a:cubicBezTo>
                    <a:pt x="8059" y="3706"/>
                    <a:pt x="6291" y="7309"/>
                    <a:pt x="4657" y="10978"/>
                  </a:cubicBezTo>
                  <a:cubicBezTo>
                    <a:pt x="3056" y="14648"/>
                    <a:pt x="1588" y="18384"/>
                    <a:pt x="20" y="22086"/>
                  </a:cubicBezTo>
                  <a:cubicBezTo>
                    <a:pt x="1" y="22144"/>
                    <a:pt x="38" y="22180"/>
                    <a:pt x="85" y="22180"/>
                  </a:cubicBezTo>
                  <a:cubicBezTo>
                    <a:pt x="119" y="22180"/>
                    <a:pt x="159" y="22161"/>
                    <a:pt x="187" y="22120"/>
                  </a:cubicBezTo>
                  <a:cubicBezTo>
                    <a:pt x="1888" y="18484"/>
                    <a:pt x="3623" y="14848"/>
                    <a:pt x="5224" y="11178"/>
                  </a:cubicBezTo>
                  <a:cubicBezTo>
                    <a:pt x="6858" y="7509"/>
                    <a:pt x="8293" y="3773"/>
                    <a:pt x="9827" y="70"/>
                  </a:cubicBezTo>
                  <a:cubicBezTo>
                    <a:pt x="9848" y="29"/>
                    <a:pt x="9805" y="1"/>
                    <a:pt x="9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6579703" y="4010695"/>
              <a:ext cx="190711" cy="106427"/>
            </a:xfrm>
            <a:custGeom>
              <a:rect b="b" l="l" r="r" t="t"/>
              <a:pathLst>
                <a:path extrusionOk="0" h="6782" w="12153">
                  <a:moveTo>
                    <a:pt x="12044" y="1"/>
                  </a:moveTo>
                  <a:cubicBezTo>
                    <a:pt x="12015" y="1"/>
                    <a:pt x="11987" y="15"/>
                    <a:pt x="11976" y="50"/>
                  </a:cubicBezTo>
                  <a:cubicBezTo>
                    <a:pt x="11375" y="884"/>
                    <a:pt x="10908" y="1785"/>
                    <a:pt x="10375" y="2652"/>
                  </a:cubicBezTo>
                  <a:cubicBezTo>
                    <a:pt x="9941" y="3453"/>
                    <a:pt x="9341" y="4187"/>
                    <a:pt x="8673" y="4787"/>
                  </a:cubicBezTo>
                  <a:cubicBezTo>
                    <a:pt x="7340" y="5866"/>
                    <a:pt x="5553" y="6190"/>
                    <a:pt x="3860" y="6190"/>
                  </a:cubicBezTo>
                  <a:cubicBezTo>
                    <a:pt x="3774" y="6190"/>
                    <a:pt x="3688" y="6190"/>
                    <a:pt x="3603" y="6188"/>
                  </a:cubicBezTo>
                  <a:cubicBezTo>
                    <a:pt x="2402" y="6155"/>
                    <a:pt x="1235" y="6055"/>
                    <a:pt x="34" y="5888"/>
                  </a:cubicBezTo>
                  <a:cubicBezTo>
                    <a:pt x="1" y="5921"/>
                    <a:pt x="1" y="5954"/>
                    <a:pt x="34" y="5988"/>
                  </a:cubicBezTo>
                  <a:cubicBezTo>
                    <a:pt x="568" y="6121"/>
                    <a:pt x="1101" y="6288"/>
                    <a:pt x="1635" y="6388"/>
                  </a:cubicBezTo>
                  <a:cubicBezTo>
                    <a:pt x="2169" y="6522"/>
                    <a:pt x="2736" y="6622"/>
                    <a:pt x="3270" y="6688"/>
                  </a:cubicBezTo>
                  <a:cubicBezTo>
                    <a:pt x="3719" y="6748"/>
                    <a:pt x="4169" y="6781"/>
                    <a:pt x="4619" y="6781"/>
                  </a:cubicBezTo>
                  <a:cubicBezTo>
                    <a:pt x="5170" y="6781"/>
                    <a:pt x="5721" y="6732"/>
                    <a:pt x="6272" y="6622"/>
                  </a:cubicBezTo>
                  <a:cubicBezTo>
                    <a:pt x="7172" y="6455"/>
                    <a:pt x="8006" y="6088"/>
                    <a:pt x="8774" y="5554"/>
                  </a:cubicBezTo>
                  <a:cubicBezTo>
                    <a:pt x="9541" y="4987"/>
                    <a:pt x="10141" y="4220"/>
                    <a:pt x="10575" y="3386"/>
                  </a:cubicBezTo>
                  <a:cubicBezTo>
                    <a:pt x="10842" y="2886"/>
                    <a:pt x="11876" y="717"/>
                    <a:pt x="12109" y="117"/>
                  </a:cubicBezTo>
                  <a:cubicBezTo>
                    <a:pt x="12153" y="52"/>
                    <a:pt x="12097" y="1"/>
                    <a:pt x="1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6928390" y="3340280"/>
              <a:ext cx="647551" cy="682341"/>
            </a:xfrm>
            <a:custGeom>
              <a:rect b="b" l="l" r="r" t="t"/>
              <a:pathLst>
                <a:path extrusionOk="0" h="43482" w="41265">
                  <a:moveTo>
                    <a:pt x="2320" y="0"/>
                  </a:moveTo>
                  <a:cubicBezTo>
                    <a:pt x="929" y="0"/>
                    <a:pt x="0" y="1683"/>
                    <a:pt x="397" y="5812"/>
                  </a:cubicBezTo>
                  <a:cubicBezTo>
                    <a:pt x="964" y="11817"/>
                    <a:pt x="3532" y="30797"/>
                    <a:pt x="9437" y="36668"/>
                  </a:cubicBezTo>
                  <a:cubicBezTo>
                    <a:pt x="13439" y="40637"/>
                    <a:pt x="29317" y="41938"/>
                    <a:pt x="35889" y="43473"/>
                  </a:cubicBezTo>
                  <a:cubicBezTo>
                    <a:pt x="35915" y="43479"/>
                    <a:pt x="35942" y="43482"/>
                    <a:pt x="35968" y="43482"/>
                  </a:cubicBezTo>
                  <a:cubicBezTo>
                    <a:pt x="38010" y="43482"/>
                    <a:pt x="41265" y="26119"/>
                    <a:pt x="39124" y="25527"/>
                  </a:cubicBezTo>
                  <a:cubicBezTo>
                    <a:pt x="34087" y="24059"/>
                    <a:pt x="19911" y="24459"/>
                    <a:pt x="18576" y="23425"/>
                  </a:cubicBezTo>
                  <a:cubicBezTo>
                    <a:pt x="17242" y="22391"/>
                    <a:pt x="11071" y="10349"/>
                    <a:pt x="6334" y="3177"/>
                  </a:cubicBezTo>
                  <a:cubicBezTo>
                    <a:pt x="5016" y="1216"/>
                    <a:pt x="3501" y="0"/>
                    <a:pt x="2320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7473767" y="3734037"/>
              <a:ext cx="449151" cy="285823"/>
            </a:xfrm>
            <a:custGeom>
              <a:rect b="b" l="l" r="r" t="t"/>
              <a:pathLst>
                <a:path extrusionOk="0" h="18214" w="28622">
                  <a:moveTo>
                    <a:pt x="1268" y="1"/>
                  </a:moveTo>
                  <a:lnTo>
                    <a:pt x="1" y="18214"/>
                  </a:lnTo>
                  <a:cubicBezTo>
                    <a:pt x="2101" y="18017"/>
                    <a:pt x="12204" y="16077"/>
                    <a:pt x="19518" y="16077"/>
                  </a:cubicBezTo>
                  <a:cubicBezTo>
                    <a:pt x="19640" y="16077"/>
                    <a:pt x="19761" y="16078"/>
                    <a:pt x="19881" y="16079"/>
                  </a:cubicBezTo>
                  <a:cubicBezTo>
                    <a:pt x="22114" y="16102"/>
                    <a:pt x="24832" y="17373"/>
                    <a:pt x="26511" y="17373"/>
                  </a:cubicBezTo>
                  <a:cubicBezTo>
                    <a:pt x="27241" y="17373"/>
                    <a:pt x="27775" y="17133"/>
                    <a:pt x="27987" y="16446"/>
                  </a:cubicBezTo>
                  <a:cubicBezTo>
                    <a:pt x="28621" y="14411"/>
                    <a:pt x="25519" y="12877"/>
                    <a:pt x="25519" y="12877"/>
                  </a:cubicBezTo>
                  <a:cubicBezTo>
                    <a:pt x="25519" y="12877"/>
                    <a:pt x="25519" y="11176"/>
                    <a:pt x="23451" y="9208"/>
                  </a:cubicBezTo>
                  <a:cubicBezTo>
                    <a:pt x="23451" y="9208"/>
                    <a:pt x="22850" y="8640"/>
                    <a:pt x="21716" y="7506"/>
                  </a:cubicBezTo>
                  <a:cubicBezTo>
                    <a:pt x="20348" y="6205"/>
                    <a:pt x="11109" y="435"/>
                    <a:pt x="126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7663788" y="3896124"/>
              <a:ext cx="210374" cy="40612"/>
            </a:xfrm>
            <a:custGeom>
              <a:rect b="b" l="l" r="r" t="t"/>
              <a:pathLst>
                <a:path extrusionOk="0" h="2588" w="13406">
                  <a:moveTo>
                    <a:pt x="2484" y="1"/>
                  </a:moveTo>
                  <a:cubicBezTo>
                    <a:pt x="1701" y="1"/>
                    <a:pt x="917" y="38"/>
                    <a:pt x="134" y="113"/>
                  </a:cubicBezTo>
                  <a:cubicBezTo>
                    <a:pt x="0" y="146"/>
                    <a:pt x="0" y="313"/>
                    <a:pt x="134" y="313"/>
                  </a:cubicBezTo>
                  <a:cubicBezTo>
                    <a:pt x="2269" y="313"/>
                    <a:pt x="4403" y="446"/>
                    <a:pt x="6538" y="713"/>
                  </a:cubicBezTo>
                  <a:cubicBezTo>
                    <a:pt x="8873" y="1113"/>
                    <a:pt x="11075" y="1881"/>
                    <a:pt x="13310" y="2581"/>
                  </a:cubicBezTo>
                  <a:cubicBezTo>
                    <a:pt x="13319" y="2586"/>
                    <a:pt x="13328" y="2588"/>
                    <a:pt x="13336" y="2588"/>
                  </a:cubicBezTo>
                  <a:cubicBezTo>
                    <a:pt x="13385" y="2588"/>
                    <a:pt x="13405" y="2510"/>
                    <a:pt x="13376" y="2481"/>
                  </a:cubicBezTo>
                  <a:cubicBezTo>
                    <a:pt x="9954" y="853"/>
                    <a:pt x="6235" y="1"/>
                    <a:pt x="2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7653839" y="3828254"/>
              <a:ext cx="187933" cy="51330"/>
            </a:xfrm>
            <a:custGeom>
              <a:rect b="b" l="l" r="r" t="t"/>
              <a:pathLst>
                <a:path extrusionOk="0" h="3271" w="11976">
                  <a:moveTo>
                    <a:pt x="318" y="1"/>
                  </a:moveTo>
                  <a:cubicBezTo>
                    <a:pt x="257" y="1"/>
                    <a:pt x="195" y="1"/>
                    <a:pt x="134" y="1"/>
                  </a:cubicBezTo>
                  <a:cubicBezTo>
                    <a:pt x="34" y="1"/>
                    <a:pt x="0" y="201"/>
                    <a:pt x="134" y="201"/>
                  </a:cubicBezTo>
                  <a:cubicBezTo>
                    <a:pt x="2235" y="368"/>
                    <a:pt x="5905" y="702"/>
                    <a:pt x="11942" y="3270"/>
                  </a:cubicBezTo>
                  <a:cubicBezTo>
                    <a:pt x="11942" y="3270"/>
                    <a:pt x="11976" y="3237"/>
                    <a:pt x="11942" y="3237"/>
                  </a:cubicBezTo>
                  <a:cubicBezTo>
                    <a:pt x="8426" y="1101"/>
                    <a:pt x="4423" y="1"/>
                    <a:pt x="3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7473767" y="3994202"/>
              <a:ext cx="331363" cy="105234"/>
            </a:xfrm>
            <a:custGeom>
              <a:rect b="b" l="l" r="r" t="t"/>
              <a:pathLst>
                <a:path extrusionOk="0" h="6706" w="21116">
                  <a:moveTo>
                    <a:pt x="11042" y="0"/>
                  </a:moveTo>
                  <a:lnTo>
                    <a:pt x="11042" y="0"/>
                  </a:lnTo>
                  <a:cubicBezTo>
                    <a:pt x="7006" y="467"/>
                    <a:pt x="2069" y="1435"/>
                    <a:pt x="1" y="1635"/>
                  </a:cubicBezTo>
                  <a:cubicBezTo>
                    <a:pt x="1" y="1635"/>
                    <a:pt x="4204" y="4437"/>
                    <a:pt x="7039" y="5538"/>
                  </a:cubicBezTo>
                  <a:cubicBezTo>
                    <a:pt x="8568" y="6132"/>
                    <a:pt x="12291" y="6706"/>
                    <a:pt x="15464" y="6706"/>
                  </a:cubicBezTo>
                  <a:cubicBezTo>
                    <a:pt x="18174" y="6706"/>
                    <a:pt x="20482" y="6287"/>
                    <a:pt x="20682" y="5104"/>
                  </a:cubicBezTo>
                  <a:cubicBezTo>
                    <a:pt x="21116" y="2569"/>
                    <a:pt x="13744" y="1935"/>
                    <a:pt x="12009" y="1401"/>
                  </a:cubicBezTo>
                  <a:cubicBezTo>
                    <a:pt x="10275" y="868"/>
                    <a:pt x="10074" y="367"/>
                    <a:pt x="1104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6921925" y="3337660"/>
              <a:ext cx="241978" cy="380700"/>
            </a:xfrm>
            <a:custGeom>
              <a:rect b="b" l="l" r="r" t="t"/>
              <a:pathLst>
                <a:path extrusionOk="0" h="24260" w="15420">
                  <a:moveTo>
                    <a:pt x="3031" y="1"/>
                  </a:moveTo>
                  <a:cubicBezTo>
                    <a:pt x="1268" y="1"/>
                    <a:pt x="1" y="2035"/>
                    <a:pt x="142" y="7080"/>
                  </a:cubicBezTo>
                  <a:cubicBezTo>
                    <a:pt x="308" y="12884"/>
                    <a:pt x="1176" y="18655"/>
                    <a:pt x="2677" y="24259"/>
                  </a:cubicBezTo>
                  <a:lnTo>
                    <a:pt x="15419" y="15920"/>
                  </a:lnTo>
                  <a:cubicBezTo>
                    <a:pt x="15419" y="15920"/>
                    <a:pt x="11983" y="9682"/>
                    <a:pt x="8314" y="4212"/>
                  </a:cubicBezTo>
                  <a:cubicBezTo>
                    <a:pt x="6594" y="1640"/>
                    <a:pt x="4613" y="1"/>
                    <a:pt x="3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6963400" y="3552255"/>
              <a:ext cx="172131" cy="115324"/>
            </a:xfrm>
            <a:custGeom>
              <a:rect b="b" l="l" r="r" t="t"/>
              <a:pathLst>
                <a:path extrusionOk="0" h="7349" w="10969">
                  <a:moveTo>
                    <a:pt x="10945" y="1"/>
                  </a:moveTo>
                  <a:lnTo>
                    <a:pt x="10945" y="1"/>
                  </a:lnTo>
                  <a:cubicBezTo>
                    <a:pt x="10943" y="1"/>
                    <a:pt x="10942" y="3"/>
                    <a:pt x="10942" y="10"/>
                  </a:cubicBezTo>
                  <a:cubicBezTo>
                    <a:pt x="9007" y="1044"/>
                    <a:pt x="7172" y="2278"/>
                    <a:pt x="5371" y="3479"/>
                  </a:cubicBezTo>
                  <a:cubicBezTo>
                    <a:pt x="4470" y="4080"/>
                    <a:pt x="3570" y="4680"/>
                    <a:pt x="2702" y="5314"/>
                  </a:cubicBezTo>
                  <a:cubicBezTo>
                    <a:pt x="1835" y="5948"/>
                    <a:pt x="934" y="6648"/>
                    <a:pt x="34" y="7282"/>
                  </a:cubicBezTo>
                  <a:cubicBezTo>
                    <a:pt x="0" y="7315"/>
                    <a:pt x="34" y="7349"/>
                    <a:pt x="67" y="7349"/>
                  </a:cubicBezTo>
                  <a:cubicBezTo>
                    <a:pt x="1001" y="6748"/>
                    <a:pt x="1968" y="6214"/>
                    <a:pt x="2902" y="5614"/>
                  </a:cubicBezTo>
                  <a:cubicBezTo>
                    <a:pt x="3836" y="5014"/>
                    <a:pt x="4704" y="4446"/>
                    <a:pt x="5604" y="3846"/>
                  </a:cubicBezTo>
                  <a:cubicBezTo>
                    <a:pt x="7439" y="2645"/>
                    <a:pt x="9240" y="1411"/>
                    <a:pt x="10942" y="43"/>
                  </a:cubicBezTo>
                  <a:cubicBezTo>
                    <a:pt x="10968" y="43"/>
                    <a:pt x="10952" y="1"/>
                    <a:pt x="10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6922568" y="3337267"/>
              <a:ext cx="205729" cy="381092"/>
            </a:xfrm>
            <a:custGeom>
              <a:rect b="b" l="l" r="r" t="t"/>
              <a:pathLst>
                <a:path extrusionOk="0" h="24285" w="13110">
                  <a:moveTo>
                    <a:pt x="2836" y="0"/>
                  </a:moveTo>
                  <a:cubicBezTo>
                    <a:pt x="1168" y="167"/>
                    <a:pt x="1" y="2235"/>
                    <a:pt x="134" y="7072"/>
                  </a:cubicBezTo>
                  <a:cubicBezTo>
                    <a:pt x="301" y="12909"/>
                    <a:pt x="1135" y="18680"/>
                    <a:pt x="2636" y="24284"/>
                  </a:cubicBezTo>
                  <a:lnTo>
                    <a:pt x="13110" y="17413"/>
                  </a:lnTo>
                  <a:cubicBezTo>
                    <a:pt x="10174" y="12509"/>
                    <a:pt x="5171" y="4270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443084" y="3313729"/>
              <a:ext cx="703024" cy="748218"/>
            </a:xfrm>
            <a:custGeom>
              <a:rect b="b" l="l" r="r" t="t"/>
              <a:pathLst>
                <a:path extrusionOk="0" h="47680" w="44800">
                  <a:moveTo>
                    <a:pt x="28876" y="1"/>
                  </a:moveTo>
                  <a:cubicBezTo>
                    <a:pt x="27396" y="1"/>
                    <a:pt x="25848" y="340"/>
                    <a:pt x="24418" y="1267"/>
                  </a:cubicBezTo>
                  <a:cubicBezTo>
                    <a:pt x="11108" y="9839"/>
                    <a:pt x="0" y="43830"/>
                    <a:pt x="467" y="44598"/>
                  </a:cubicBezTo>
                  <a:cubicBezTo>
                    <a:pt x="534" y="44664"/>
                    <a:pt x="4737" y="45065"/>
                    <a:pt x="10575" y="45565"/>
                  </a:cubicBezTo>
                  <a:cubicBezTo>
                    <a:pt x="21426" y="46476"/>
                    <a:pt x="37750" y="47680"/>
                    <a:pt x="42725" y="47680"/>
                  </a:cubicBezTo>
                  <a:cubicBezTo>
                    <a:pt x="43577" y="47680"/>
                    <a:pt x="44096" y="47644"/>
                    <a:pt x="44199" y="47566"/>
                  </a:cubicBezTo>
                  <a:cubicBezTo>
                    <a:pt x="44799" y="47033"/>
                    <a:pt x="39695" y="8038"/>
                    <a:pt x="35759" y="2401"/>
                  </a:cubicBezTo>
                  <a:cubicBezTo>
                    <a:pt x="35363" y="1819"/>
                    <a:pt x="32301" y="1"/>
                    <a:pt x="28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4"/>
            <p:cNvSpPr/>
            <p:nvPr/>
          </p:nvSpPr>
          <p:spPr>
            <a:xfrm>
              <a:off x="7046633" y="3472443"/>
              <a:ext cx="52099" cy="277710"/>
            </a:xfrm>
            <a:custGeom>
              <a:rect b="b" l="l" r="r" t="t"/>
              <a:pathLst>
                <a:path extrusionOk="0" h="17697" w="3320">
                  <a:moveTo>
                    <a:pt x="17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101" y="4829"/>
                    <a:pt x="1868" y="8699"/>
                    <a:pt x="2602" y="13569"/>
                  </a:cubicBezTo>
                  <a:cubicBezTo>
                    <a:pt x="2836" y="14936"/>
                    <a:pt x="3069" y="16304"/>
                    <a:pt x="3269" y="17672"/>
                  </a:cubicBezTo>
                  <a:cubicBezTo>
                    <a:pt x="3269" y="17688"/>
                    <a:pt x="3286" y="17697"/>
                    <a:pt x="3298" y="17697"/>
                  </a:cubicBezTo>
                  <a:cubicBezTo>
                    <a:pt x="3311" y="17697"/>
                    <a:pt x="3319" y="17688"/>
                    <a:pt x="3303" y="17672"/>
                  </a:cubicBezTo>
                  <a:cubicBezTo>
                    <a:pt x="3269" y="16437"/>
                    <a:pt x="3202" y="15203"/>
                    <a:pt x="3069" y="13969"/>
                  </a:cubicBezTo>
                  <a:cubicBezTo>
                    <a:pt x="2902" y="12768"/>
                    <a:pt x="2769" y="11534"/>
                    <a:pt x="2569" y="10333"/>
                  </a:cubicBezTo>
                  <a:cubicBezTo>
                    <a:pt x="2302" y="8799"/>
                    <a:pt x="467" y="1360"/>
                    <a:pt x="34" y="26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4"/>
            <p:cNvSpPr/>
            <p:nvPr/>
          </p:nvSpPr>
          <p:spPr>
            <a:xfrm>
              <a:off x="6462448" y="3916211"/>
              <a:ext cx="671608" cy="94233"/>
            </a:xfrm>
            <a:custGeom>
              <a:rect b="b" l="l" r="r" t="t"/>
              <a:pathLst>
                <a:path extrusionOk="0" h="6005" w="42798">
                  <a:moveTo>
                    <a:pt x="1035" y="0"/>
                  </a:moveTo>
                  <a:cubicBezTo>
                    <a:pt x="601" y="1134"/>
                    <a:pt x="267" y="2168"/>
                    <a:pt x="1" y="3036"/>
                  </a:cubicBezTo>
                  <a:lnTo>
                    <a:pt x="42798" y="6005"/>
                  </a:lnTo>
                  <a:cubicBezTo>
                    <a:pt x="42731" y="5104"/>
                    <a:pt x="42598" y="4070"/>
                    <a:pt x="42464" y="2869"/>
                  </a:cubicBez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6490711" y="3834547"/>
              <a:ext cx="633930" cy="91629"/>
            </a:xfrm>
            <a:custGeom>
              <a:rect b="b" l="l" r="r" t="t"/>
              <a:pathLst>
                <a:path extrusionOk="0" h="5839" w="40397">
                  <a:moveTo>
                    <a:pt x="1135" y="1"/>
                  </a:moveTo>
                  <a:cubicBezTo>
                    <a:pt x="735" y="1068"/>
                    <a:pt x="334" y="2069"/>
                    <a:pt x="1" y="3036"/>
                  </a:cubicBezTo>
                  <a:lnTo>
                    <a:pt x="40396" y="5838"/>
                  </a:lnTo>
                  <a:cubicBezTo>
                    <a:pt x="40263" y="4837"/>
                    <a:pt x="40130" y="3803"/>
                    <a:pt x="39963" y="270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6867079" y="3188079"/>
              <a:ext cx="179569" cy="256368"/>
            </a:xfrm>
            <a:custGeom>
              <a:rect b="b" l="l" r="r" t="t"/>
              <a:pathLst>
                <a:path extrusionOk="0" h="16337" w="11443">
                  <a:moveTo>
                    <a:pt x="1568" y="0"/>
                  </a:moveTo>
                  <a:cubicBezTo>
                    <a:pt x="1435" y="1602"/>
                    <a:pt x="1202" y="3336"/>
                    <a:pt x="935" y="4904"/>
                  </a:cubicBezTo>
                  <a:cubicBezTo>
                    <a:pt x="468" y="7472"/>
                    <a:pt x="1" y="9541"/>
                    <a:pt x="101" y="9741"/>
                  </a:cubicBezTo>
                  <a:cubicBezTo>
                    <a:pt x="1408" y="12642"/>
                    <a:pt x="4910" y="16336"/>
                    <a:pt x="7314" y="16336"/>
                  </a:cubicBezTo>
                  <a:cubicBezTo>
                    <a:pt x="7425" y="16336"/>
                    <a:pt x="7533" y="16328"/>
                    <a:pt x="7639" y="16312"/>
                  </a:cubicBezTo>
                  <a:cubicBezTo>
                    <a:pt x="9974" y="15945"/>
                    <a:pt x="10108" y="11308"/>
                    <a:pt x="10008" y="10041"/>
                  </a:cubicBezTo>
                  <a:cubicBezTo>
                    <a:pt x="10008" y="10008"/>
                    <a:pt x="10008" y="9974"/>
                    <a:pt x="10008" y="9941"/>
                  </a:cubicBezTo>
                  <a:cubicBezTo>
                    <a:pt x="9974" y="9707"/>
                    <a:pt x="9974" y="9507"/>
                    <a:pt x="10008" y="9274"/>
                  </a:cubicBezTo>
                  <a:cubicBezTo>
                    <a:pt x="10175" y="6472"/>
                    <a:pt x="11442" y="3203"/>
                    <a:pt x="11442" y="3203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6900583" y="3191217"/>
              <a:ext cx="146066" cy="154430"/>
            </a:xfrm>
            <a:custGeom>
              <a:rect b="b" l="l" r="r" t="t"/>
              <a:pathLst>
                <a:path extrusionOk="0" h="9841" w="9308">
                  <a:moveTo>
                    <a:pt x="1" y="1"/>
                  </a:moveTo>
                  <a:cubicBezTo>
                    <a:pt x="167" y="2636"/>
                    <a:pt x="1201" y="8974"/>
                    <a:pt x="7906" y="9841"/>
                  </a:cubicBezTo>
                  <a:lnTo>
                    <a:pt x="7906" y="9741"/>
                  </a:lnTo>
                  <a:cubicBezTo>
                    <a:pt x="7873" y="9507"/>
                    <a:pt x="7839" y="9307"/>
                    <a:pt x="7873" y="9074"/>
                  </a:cubicBezTo>
                  <a:cubicBezTo>
                    <a:pt x="8040" y="6272"/>
                    <a:pt x="9307" y="3003"/>
                    <a:pt x="9307" y="30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6855043" y="2883942"/>
              <a:ext cx="341830" cy="424796"/>
            </a:xfrm>
            <a:custGeom>
              <a:rect b="b" l="l" r="r" t="t"/>
              <a:pathLst>
                <a:path extrusionOk="0" h="27070" w="21783">
                  <a:moveTo>
                    <a:pt x="10821" y="0"/>
                  </a:moveTo>
                  <a:cubicBezTo>
                    <a:pt x="7450" y="0"/>
                    <a:pt x="4146" y="1412"/>
                    <a:pt x="2502" y="4437"/>
                  </a:cubicBezTo>
                  <a:cubicBezTo>
                    <a:pt x="401" y="8340"/>
                    <a:pt x="0" y="19148"/>
                    <a:pt x="2436" y="22417"/>
                  </a:cubicBezTo>
                  <a:cubicBezTo>
                    <a:pt x="4535" y="25276"/>
                    <a:pt x="7881" y="27069"/>
                    <a:pt x="11159" y="27069"/>
                  </a:cubicBezTo>
                  <a:cubicBezTo>
                    <a:pt x="13350" y="27069"/>
                    <a:pt x="15509" y="26269"/>
                    <a:pt x="17246" y="24452"/>
                  </a:cubicBezTo>
                  <a:cubicBezTo>
                    <a:pt x="21482" y="20115"/>
                    <a:pt x="21783" y="6472"/>
                    <a:pt x="18981" y="3337"/>
                  </a:cubicBezTo>
                  <a:cubicBezTo>
                    <a:pt x="16997" y="1163"/>
                    <a:pt x="13881" y="0"/>
                    <a:pt x="1082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6845628" y="2840082"/>
              <a:ext cx="383697" cy="271590"/>
            </a:xfrm>
            <a:custGeom>
              <a:rect b="b" l="l" r="r" t="t"/>
              <a:pathLst>
                <a:path extrusionOk="0" h="17307" w="24451">
                  <a:moveTo>
                    <a:pt x="4977" y="1"/>
                  </a:moveTo>
                  <a:cubicBezTo>
                    <a:pt x="4942" y="1"/>
                    <a:pt x="4906" y="9"/>
                    <a:pt x="4870" y="27"/>
                  </a:cubicBezTo>
                  <a:cubicBezTo>
                    <a:pt x="4136" y="394"/>
                    <a:pt x="5004" y="3763"/>
                    <a:pt x="5004" y="3763"/>
                  </a:cubicBezTo>
                  <a:cubicBezTo>
                    <a:pt x="5004" y="3763"/>
                    <a:pt x="3369" y="3014"/>
                    <a:pt x="2516" y="3014"/>
                  </a:cubicBezTo>
                  <a:cubicBezTo>
                    <a:pt x="2335" y="3014"/>
                    <a:pt x="2189" y="3048"/>
                    <a:pt x="2102" y="3129"/>
                  </a:cubicBezTo>
                  <a:cubicBezTo>
                    <a:pt x="1668" y="3563"/>
                    <a:pt x="4036" y="4497"/>
                    <a:pt x="4036" y="4497"/>
                  </a:cubicBezTo>
                  <a:cubicBezTo>
                    <a:pt x="4036" y="4497"/>
                    <a:pt x="0" y="5231"/>
                    <a:pt x="67" y="9767"/>
                  </a:cubicBezTo>
                  <a:cubicBezTo>
                    <a:pt x="100" y="13937"/>
                    <a:pt x="1201" y="17306"/>
                    <a:pt x="2268" y="17306"/>
                  </a:cubicBezTo>
                  <a:cubicBezTo>
                    <a:pt x="4437" y="17306"/>
                    <a:pt x="4937" y="13770"/>
                    <a:pt x="4937" y="13770"/>
                  </a:cubicBezTo>
                  <a:cubicBezTo>
                    <a:pt x="4937" y="13770"/>
                    <a:pt x="7505" y="13270"/>
                    <a:pt x="8973" y="8500"/>
                  </a:cubicBezTo>
                  <a:cubicBezTo>
                    <a:pt x="8973" y="8500"/>
                    <a:pt x="10374" y="12736"/>
                    <a:pt x="19314" y="12836"/>
                  </a:cubicBezTo>
                  <a:cubicBezTo>
                    <a:pt x="20114" y="11435"/>
                    <a:pt x="20281" y="9734"/>
                    <a:pt x="19781" y="8200"/>
                  </a:cubicBezTo>
                  <a:lnTo>
                    <a:pt x="19781" y="8200"/>
                  </a:lnTo>
                  <a:cubicBezTo>
                    <a:pt x="20448" y="9834"/>
                    <a:pt x="21015" y="11535"/>
                    <a:pt x="21415" y="13237"/>
                  </a:cubicBezTo>
                  <a:cubicBezTo>
                    <a:pt x="21415" y="13237"/>
                    <a:pt x="24451" y="6165"/>
                    <a:pt x="18547" y="2796"/>
                  </a:cubicBezTo>
                  <a:cubicBezTo>
                    <a:pt x="17391" y="2129"/>
                    <a:pt x="15895" y="1723"/>
                    <a:pt x="13952" y="1723"/>
                  </a:cubicBezTo>
                  <a:cubicBezTo>
                    <a:pt x="11913" y="1723"/>
                    <a:pt x="9381" y="2170"/>
                    <a:pt x="6238" y="3229"/>
                  </a:cubicBezTo>
                  <a:cubicBezTo>
                    <a:pt x="6238" y="3229"/>
                    <a:pt x="5664" y="1"/>
                    <a:pt x="4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6975436" y="2926406"/>
              <a:ext cx="144497" cy="119859"/>
            </a:xfrm>
            <a:custGeom>
              <a:rect b="b" l="l" r="r" t="t"/>
              <a:pathLst>
                <a:path extrusionOk="0" h="7638" w="9208">
                  <a:moveTo>
                    <a:pt x="210" y="0"/>
                  </a:moveTo>
                  <a:cubicBezTo>
                    <a:pt x="188" y="0"/>
                    <a:pt x="167" y="18"/>
                    <a:pt x="167" y="63"/>
                  </a:cubicBezTo>
                  <a:cubicBezTo>
                    <a:pt x="1" y="1164"/>
                    <a:pt x="167" y="2298"/>
                    <a:pt x="601" y="3332"/>
                  </a:cubicBezTo>
                  <a:cubicBezTo>
                    <a:pt x="1001" y="4367"/>
                    <a:pt x="1668" y="5301"/>
                    <a:pt x="2536" y="6034"/>
                  </a:cubicBezTo>
                  <a:cubicBezTo>
                    <a:pt x="3336" y="6702"/>
                    <a:pt x="4304" y="7169"/>
                    <a:pt x="5338" y="7402"/>
                  </a:cubicBezTo>
                  <a:cubicBezTo>
                    <a:pt x="6074" y="7561"/>
                    <a:pt x="6835" y="7637"/>
                    <a:pt x="7598" y="7637"/>
                  </a:cubicBezTo>
                  <a:cubicBezTo>
                    <a:pt x="8113" y="7637"/>
                    <a:pt x="8629" y="7603"/>
                    <a:pt x="9140" y="7535"/>
                  </a:cubicBezTo>
                  <a:cubicBezTo>
                    <a:pt x="9207" y="7502"/>
                    <a:pt x="9207" y="7402"/>
                    <a:pt x="9140" y="7402"/>
                  </a:cubicBezTo>
                  <a:cubicBezTo>
                    <a:pt x="8768" y="7455"/>
                    <a:pt x="8396" y="7481"/>
                    <a:pt x="8026" y="7481"/>
                  </a:cubicBezTo>
                  <a:cubicBezTo>
                    <a:pt x="7235" y="7481"/>
                    <a:pt x="6454" y="7362"/>
                    <a:pt x="5705" y="7135"/>
                  </a:cubicBezTo>
                  <a:cubicBezTo>
                    <a:pt x="4704" y="6802"/>
                    <a:pt x="3803" y="6268"/>
                    <a:pt x="3003" y="5601"/>
                  </a:cubicBezTo>
                  <a:cubicBezTo>
                    <a:pt x="2236" y="4967"/>
                    <a:pt x="1568" y="4166"/>
                    <a:pt x="1101" y="3266"/>
                  </a:cubicBezTo>
                  <a:cubicBezTo>
                    <a:pt x="568" y="2232"/>
                    <a:pt x="468" y="1164"/>
                    <a:pt x="267" y="63"/>
                  </a:cubicBezTo>
                  <a:cubicBezTo>
                    <a:pt x="267" y="27"/>
                    <a:pt x="237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6834109" y="2910102"/>
              <a:ext cx="86905" cy="173732"/>
            </a:xfrm>
            <a:custGeom>
              <a:rect b="b" l="l" r="r" t="t"/>
              <a:pathLst>
                <a:path extrusionOk="0" h="11071" w="5538">
                  <a:moveTo>
                    <a:pt x="4684" y="0"/>
                  </a:moveTo>
                  <a:cubicBezTo>
                    <a:pt x="2678" y="0"/>
                    <a:pt x="862" y="1325"/>
                    <a:pt x="300" y="3304"/>
                  </a:cubicBezTo>
                  <a:cubicBezTo>
                    <a:pt x="0" y="4572"/>
                    <a:pt x="0" y="5906"/>
                    <a:pt x="334" y="7207"/>
                  </a:cubicBezTo>
                  <a:cubicBezTo>
                    <a:pt x="634" y="8541"/>
                    <a:pt x="1101" y="9809"/>
                    <a:pt x="1735" y="11043"/>
                  </a:cubicBezTo>
                  <a:cubicBezTo>
                    <a:pt x="1745" y="11062"/>
                    <a:pt x="1760" y="11071"/>
                    <a:pt x="1776" y="11071"/>
                  </a:cubicBezTo>
                  <a:cubicBezTo>
                    <a:pt x="1815" y="11071"/>
                    <a:pt x="1858" y="11023"/>
                    <a:pt x="1835" y="10976"/>
                  </a:cubicBezTo>
                  <a:cubicBezTo>
                    <a:pt x="1301" y="9842"/>
                    <a:pt x="934" y="8641"/>
                    <a:pt x="767" y="7374"/>
                  </a:cubicBezTo>
                  <a:cubicBezTo>
                    <a:pt x="534" y="6206"/>
                    <a:pt x="501" y="5005"/>
                    <a:pt x="667" y="3804"/>
                  </a:cubicBezTo>
                  <a:cubicBezTo>
                    <a:pt x="1041" y="1686"/>
                    <a:pt x="2899" y="179"/>
                    <a:pt x="5017" y="179"/>
                  </a:cubicBezTo>
                  <a:cubicBezTo>
                    <a:pt x="5167" y="179"/>
                    <a:pt x="5318" y="186"/>
                    <a:pt x="5471" y="202"/>
                  </a:cubicBezTo>
                  <a:cubicBezTo>
                    <a:pt x="5537" y="168"/>
                    <a:pt x="5537" y="68"/>
                    <a:pt x="5471" y="68"/>
                  </a:cubicBezTo>
                  <a:cubicBezTo>
                    <a:pt x="5207" y="23"/>
                    <a:pt x="4944" y="0"/>
                    <a:pt x="46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4"/>
            <p:cNvSpPr/>
            <p:nvPr/>
          </p:nvSpPr>
          <p:spPr>
            <a:xfrm>
              <a:off x="6926899" y="2853624"/>
              <a:ext cx="241037" cy="50342"/>
            </a:xfrm>
            <a:custGeom>
              <a:rect b="b" l="l" r="r" t="t"/>
              <a:pathLst>
                <a:path extrusionOk="0" h="3208" w="15360">
                  <a:moveTo>
                    <a:pt x="9300" y="0"/>
                  </a:moveTo>
                  <a:cubicBezTo>
                    <a:pt x="9031" y="0"/>
                    <a:pt x="8762" y="11"/>
                    <a:pt x="8497" y="31"/>
                  </a:cubicBezTo>
                  <a:cubicBezTo>
                    <a:pt x="6930" y="198"/>
                    <a:pt x="5395" y="532"/>
                    <a:pt x="3961" y="1066"/>
                  </a:cubicBezTo>
                  <a:cubicBezTo>
                    <a:pt x="2560" y="1533"/>
                    <a:pt x="1226" y="2200"/>
                    <a:pt x="58" y="3100"/>
                  </a:cubicBezTo>
                  <a:cubicBezTo>
                    <a:pt x="1" y="3129"/>
                    <a:pt x="42" y="3207"/>
                    <a:pt x="97" y="3207"/>
                  </a:cubicBezTo>
                  <a:cubicBezTo>
                    <a:pt x="106" y="3207"/>
                    <a:pt x="116" y="3205"/>
                    <a:pt x="125" y="3200"/>
                  </a:cubicBezTo>
                  <a:cubicBezTo>
                    <a:pt x="2560" y="1833"/>
                    <a:pt x="5395" y="1099"/>
                    <a:pt x="8131" y="699"/>
                  </a:cubicBezTo>
                  <a:cubicBezTo>
                    <a:pt x="8698" y="611"/>
                    <a:pt x="9282" y="562"/>
                    <a:pt x="9865" y="562"/>
                  </a:cubicBezTo>
                  <a:cubicBezTo>
                    <a:pt x="11952" y="562"/>
                    <a:pt x="14025" y="1194"/>
                    <a:pt x="15302" y="2967"/>
                  </a:cubicBezTo>
                  <a:cubicBezTo>
                    <a:pt x="15302" y="2977"/>
                    <a:pt x="15308" y="2981"/>
                    <a:pt x="15315" y="2981"/>
                  </a:cubicBezTo>
                  <a:cubicBezTo>
                    <a:pt x="15333" y="2981"/>
                    <a:pt x="15359" y="2957"/>
                    <a:pt x="15336" y="2934"/>
                  </a:cubicBezTo>
                  <a:cubicBezTo>
                    <a:pt x="14079" y="809"/>
                    <a:pt x="11642" y="0"/>
                    <a:pt x="9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4"/>
            <p:cNvSpPr/>
            <p:nvPr/>
          </p:nvSpPr>
          <p:spPr>
            <a:xfrm>
              <a:off x="7020395" y="3101629"/>
              <a:ext cx="41005" cy="42574"/>
            </a:xfrm>
            <a:custGeom>
              <a:rect b="b" l="l" r="r" t="t"/>
              <a:pathLst>
                <a:path extrusionOk="0" h="2713" w="2613">
                  <a:moveTo>
                    <a:pt x="1411" y="1"/>
                  </a:moveTo>
                  <a:cubicBezTo>
                    <a:pt x="162" y="1"/>
                    <a:pt x="1" y="2577"/>
                    <a:pt x="1205" y="2707"/>
                  </a:cubicBezTo>
                  <a:cubicBezTo>
                    <a:pt x="1236" y="2711"/>
                    <a:pt x="1266" y="2712"/>
                    <a:pt x="1295" y="2712"/>
                  </a:cubicBezTo>
                  <a:cubicBezTo>
                    <a:pt x="2480" y="2712"/>
                    <a:pt x="2612" y="136"/>
                    <a:pt x="1505" y="5"/>
                  </a:cubicBezTo>
                  <a:cubicBezTo>
                    <a:pt x="1473" y="2"/>
                    <a:pt x="1442" y="1"/>
                    <a:pt x="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7116590" y="3111609"/>
              <a:ext cx="43249" cy="42495"/>
            </a:xfrm>
            <a:custGeom>
              <a:rect b="b" l="l" r="r" t="t"/>
              <a:pathLst>
                <a:path extrusionOk="0" h="2708" w="2756">
                  <a:moveTo>
                    <a:pt x="1353" y="1"/>
                  </a:moveTo>
                  <a:cubicBezTo>
                    <a:pt x="269" y="1"/>
                    <a:pt x="1" y="2640"/>
                    <a:pt x="1213" y="2705"/>
                  </a:cubicBezTo>
                  <a:cubicBezTo>
                    <a:pt x="1236" y="2707"/>
                    <a:pt x="1259" y="2708"/>
                    <a:pt x="1281" y="2708"/>
                  </a:cubicBezTo>
                  <a:cubicBezTo>
                    <a:pt x="2491" y="2708"/>
                    <a:pt x="2756" y="101"/>
                    <a:pt x="1413" y="3"/>
                  </a:cubicBezTo>
                  <a:cubicBezTo>
                    <a:pt x="1393" y="1"/>
                    <a:pt x="1373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7025684" y="3050942"/>
              <a:ext cx="40848" cy="21467"/>
            </a:xfrm>
            <a:custGeom>
              <a:rect b="b" l="l" r="r" t="t"/>
              <a:pathLst>
                <a:path extrusionOk="0" h="1368" w="2603">
                  <a:moveTo>
                    <a:pt x="1637" y="0"/>
                  </a:moveTo>
                  <a:cubicBezTo>
                    <a:pt x="1547" y="0"/>
                    <a:pt x="1457" y="11"/>
                    <a:pt x="1369" y="33"/>
                  </a:cubicBezTo>
                  <a:cubicBezTo>
                    <a:pt x="935" y="66"/>
                    <a:pt x="535" y="233"/>
                    <a:pt x="268" y="567"/>
                  </a:cubicBezTo>
                  <a:cubicBezTo>
                    <a:pt x="1" y="900"/>
                    <a:pt x="234" y="1367"/>
                    <a:pt x="668" y="1367"/>
                  </a:cubicBezTo>
                  <a:cubicBezTo>
                    <a:pt x="968" y="1334"/>
                    <a:pt x="1268" y="1301"/>
                    <a:pt x="1569" y="1234"/>
                  </a:cubicBezTo>
                  <a:cubicBezTo>
                    <a:pt x="1869" y="1234"/>
                    <a:pt x="2169" y="1134"/>
                    <a:pt x="2436" y="934"/>
                  </a:cubicBezTo>
                  <a:cubicBezTo>
                    <a:pt x="2569" y="767"/>
                    <a:pt x="2603" y="533"/>
                    <a:pt x="2469" y="367"/>
                  </a:cubicBezTo>
                  <a:cubicBezTo>
                    <a:pt x="2262" y="133"/>
                    <a:pt x="195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7129332" y="3061378"/>
              <a:ext cx="39576" cy="24229"/>
            </a:xfrm>
            <a:custGeom>
              <a:rect b="b" l="l" r="r" t="t"/>
              <a:pathLst>
                <a:path extrusionOk="0" h="1544" w="2522">
                  <a:moveTo>
                    <a:pt x="870" y="0"/>
                  </a:moveTo>
                  <a:cubicBezTo>
                    <a:pt x="635" y="0"/>
                    <a:pt x="400" y="76"/>
                    <a:pt x="201" y="235"/>
                  </a:cubicBezTo>
                  <a:cubicBezTo>
                    <a:pt x="34" y="369"/>
                    <a:pt x="1" y="602"/>
                    <a:pt x="134" y="769"/>
                  </a:cubicBezTo>
                  <a:cubicBezTo>
                    <a:pt x="334" y="1036"/>
                    <a:pt x="634" y="1203"/>
                    <a:pt x="968" y="1236"/>
                  </a:cubicBezTo>
                  <a:cubicBezTo>
                    <a:pt x="1235" y="1370"/>
                    <a:pt x="1535" y="1470"/>
                    <a:pt x="1802" y="1536"/>
                  </a:cubicBezTo>
                  <a:cubicBezTo>
                    <a:pt x="1832" y="1541"/>
                    <a:pt x="1861" y="1543"/>
                    <a:pt x="1890" y="1543"/>
                  </a:cubicBezTo>
                  <a:cubicBezTo>
                    <a:pt x="2275" y="1543"/>
                    <a:pt x="2522" y="1144"/>
                    <a:pt x="2336" y="802"/>
                  </a:cubicBezTo>
                  <a:cubicBezTo>
                    <a:pt x="2102" y="469"/>
                    <a:pt x="1769" y="202"/>
                    <a:pt x="1335" y="102"/>
                  </a:cubicBezTo>
                  <a:cubicBezTo>
                    <a:pt x="1187" y="35"/>
                    <a:pt x="1028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7028304" y="3214379"/>
              <a:ext cx="25139" cy="17701"/>
            </a:xfrm>
            <a:custGeom>
              <a:rect b="b" l="l" r="r" t="t"/>
              <a:pathLst>
                <a:path extrusionOk="0" h="1128" w="1602">
                  <a:moveTo>
                    <a:pt x="138" y="1"/>
                  </a:moveTo>
                  <a:cubicBezTo>
                    <a:pt x="117" y="1"/>
                    <a:pt x="101" y="9"/>
                    <a:pt x="101" y="26"/>
                  </a:cubicBezTo>
                  <a:cubicBezTo>
                    <a:pt x="1" y="393"/>
                    <a:pt x="134" y="759"/>
                    <a:pt x="434" y="993"/>
                  </a:cubicBezTo>
                  <a:cubicBezTo>
                    <a:pt x="603" y="1085"/>
                    <a:pt x="785" y="1127"/>
                    <a:pt x="968" y="1127"/>
                  </a:cubicBezTo>
                  <a:cubicBezTo>
                    <a:pt x="1185" y="1127"/>
                    <a:pt x="1403" y="1068"/>
                    <a:pt x="1602" y="960"/>
                  </a:cubicBezTo>
                  <a:cubicBezTo>
                    <a:pt x="1602" y="926"/>
                    <a:pt x="1602" y="893"/>
                    <a:pt x="1602" y="893"/>
                  </a:cubicBezTo>
                  <a:cubicBezTo>
                    <a:pt x="1543" y="899"/>
                    <a:pt x="1485" y="902"/>
                    <a:pt x="1428" y="902"/>
                  </a:cubicBezTo>
                  <a:cubicBezTo>
                    <a:pt x="1162" y="902"/>
                    <a:pt x="915" y="842"/>
                    <a:pt x="668" y="759"/>
                  </a:cubicBezTo>
                  <a:cubicBezTo>
                    <a:pt x="401" y="626"/>
                    <a:pt x="301" y="292"/>
                    <a:pt x="201" y="26"/>
                  </a:cubicBezTo>
                  <a:cubicBezTo>
                    <a:pt x="184" y="9"/>
                    <a:pt x="159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7047292" y="3102100"/>
              <a:ext cx="68451" cy="105187"/>
            </a:xfrm>
            <a:custGeom>
              <a:rect b="b" l="l" r="r" t="t"/>
              <a:pathLst>
                <a:path extrusionOk="0" h="6703" w="4362">
                  <a:moveTo>
                    <a:pt x="3965" y="0"/>
                  </a:moveTo>
                  <a:cubicBezTo>
                    <a:pt x="3928" y="0"/>
                    <a:pt x="3894" y="25"/>
                    <a:pt x="3894" y="76"/>
                  </a:cubicBezTo>
                  <a:cubicBezTo>
                    <a:pt x="3828" y="1543"/>
                    <a:pt x="3861" y="3812"/>
                    <a:pt x="3828" y="4645"/>
                  </a:cubicBezTo>
                  <a:cubicBezTo>
                    <a:pt x="3594" y="4579"/>
                    <a:pt x="2960" y="4279"/>
                    <a:pt x="2560" y="4145"/>
                  </a:cubicBezTo>
                  <a:cubicBezTo>
                    <a:pt x="2560" y="4145"/>
                    <a:pt x="2559" y="4145"/>
                    <a:pt x="2558" y="4145"/>
                  </a:cubicBezTo>
                  <a:cubicBezTo>
                    <a:pt x="2495" y="4145"/>
                    <a:pt x="2593" y="6148"/>
                    <a:pt x="2527" y="6280"/>
                  </a:cubicBezTo>
                  <a:cubicBezTo>
                    <a:pt x="1626" y="6180"/>
                    <a:pt x="759" y="5780"/>
                    <a:pt x="125" y="5179"/>
                  </a:cubicBezTo>
                  <a:cubicBezTo>
                    <a:pt x="107" y="5170"/>
                    <a:pt x="89" y="5166"/>
                    <a:pt x="73" y="5166"/>
                  </a:cubicBezTo>
                  <a:cubicBezTo>
                    <a:pt x="30" y="5166"/>
                    <a:pt x="0" y="5197"/>
                    <a:pt x="25" y="5246"/>
                  </a:cubicBezTo>
                  <a:cubicBezTo>
                    <a:pt x="511" y="6121"/>
                    <a:pt x="1439" y="6682"/>
                    <a:pt x="2440" y="6682"/>
                  </a:cubicBezTo>
                  <a:cubicBezTo>
                    <a:pt x="2469" y="6682"/>
                    <a:pt x="2498" y="6681"/>
                    <a:pt x="2527" y="6680"/>
                  </a:cubicBezTo>
                  <a:lnTo>
                    <a:pt x="2560" y="6680"/>
                  </a:lnTo>
                  <a:cubicBezTo>
                    <a:pt x="2629" y="6694"/>
                    <a:pt x="2698" y="6702"/>
                    <a:pt x="2755" y="6702"/>
                  </a:cubicBezTo>
                  <a:cubicBezTo>
                    <a:pt x="2836" y="6702"/>
                    <a:pt x="2894" y="6686"/>
                    <a:pt x="2894" y="6647"/>
                  </a:cubicBezTo>
                  <a:cubicBezTo>
                    <a:pt x="2994" y="6080"/>
                    <a:pt x="2994" y="4812"/>
                    <a:pt x="2994" y="4812"/>
                  </a:cubicBezTo>
                  <a:cubicBezTo>
                    <a:pt x="3203" y="4932"/>
                    <a:pt x="4140" y="5294"/>
                    <a:pt x="4304" y="5294"/>
                  </a:cubicBezTo>
                  <a:cubicBezTo>
                    <a:pt x="4323" y="5294"/>
                    <a:pt x="4331" y="5289"/>
                    <a:pt x="4328" y="5279"/>
                  </a:cubicBezTo>
                  <a:cubicBezTo>
                    <a:pt x="4361" y="3511"/>
                    <a:pt x="4261" y="1777"/>
                    <a:pt x="4061" y="76"/>
                  </a:cubicBezTo>
                  <a:cubicBezTo>
                    <a:pt x="4044" y="25"/>
                    <a:pt x="4003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4"/>
            <p:cNvSpPr/>
            <p:nvPr/>
          </p:nvSpPr>
          <p:spPr>
            <a:xfrm>
              <a:off x="7038771" y="3183371"/>
              <a:ext cx="47658" cy="34696"/>
            </a:xfrm>
            <a:custGeom>
              <a:rect b="b" l="l" r="r" t="t"/>
              <a:pathLst>
                <a:path extrusionOk="0" h="2211" w="3037">
                  <a:moveTo>
                    <a:pt x="568" y="0"/>
                  </a:moveTo>
                  <a:cubicBezTo>
                    <a:pt x="401" y="234"/>
                    <a:pt x="268" y="501"/>
                    <a:pt x="201" y="801"/>
                  </a:cubicBezTo>
                  <a:cubicBezTo>
                    <a:pt x="34" y="1301"/>
                    <a:pt x="1" y="1935"/>
                    <a:pt x="668" y="2135"/>
                  </a:cubicBezTo>
                  <a:cubicBezTo>
                    <a:pt x="818" y="2185"/>
                    <a:pt x="977" y="2210"/>
                    <a:pt x="1135" y="2210"/>
                  </a:cubicBezTo>
                  <a:cubicBezTo>
                    <a:pt x="1293" y="2210"/>
                    <a:pt x="1452" y="2185"/>
                    <a:pt x="1602" y="2135"/>
                  </a:cubicBezTo>
                  <a:cubicBezTo>
                    <a:pt x="2169" y="1968"/>
                    <a:pt x="2636" y="1635"/>
                    <a:pt x="3036" y="1201"/>
                  </a:cubicBezTo>
                  <a:cubicBezTo>
                    <a:pt x="2102" y="1068"/>
                    <a:pt x="1235" y="634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4"/>
            <p:cNvSpPr/>
            <p:nvPr/>
          </p:nvSpPr>
          <p:spPr>
            <a:xfrm>
              <a:off x="7038771" y="3195925"/>
              <a:ext cx="25139" cy="22142"/>
            </a:xfrm>
            <a:custGeom>
              <a:rect b="b" l="l" r="r" t="t"/>
              <a:pathLst>
                <a:path extrusionOk="0" h="1411" w="1602">
                  <a:moveTo>
                    <a:pt x="201" y="1"/>
                  </a:moveTo>
                  <a:lnTo>
                    <a:pt x="201" y="1"/>
                  </a:lnTo>
                  <a:cubicBezTo>
                    <a:pt x="34" y="501"/>
                    <a:pt x="1" y="1135"/>
                    <a:pt x="668" y="1335"/>
                  </a:cubicBezTo>
                  <a:cubicBezTo>
                    <a:pt x="818" y="1385"/>
                    <a:pt x="977" y="1410"/>
                    <a:pt x="1135" y="1410"/>
                  </a:cubicBezTo>
                  <a:cubicBezTo>
                    <a:pt x="1293" y="1410"/>
                    <a:pt x="1452" y="1385"/>
                    <a:pt x="1602" y="1335"/>
                  </a:cubicBezTo>
                  <a:cubicBezTo>
                    <a:pt x="1602" y="635"/>
                    <a:pt x="901" y="101"/>
                    <a:pt x="20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4"/>
            <p:cNvSpPr/>
            <p:nvPr/>
          </p:nvSpPr>
          <p:spPr>
            <a:xfrm>
              <a:off x="6813160" y="3055352"/>
              <a:ext cx="80628" cy="111260"/>
            </a:xfrm>
            <a:custGeom>
              <a:rect b="b" l="l" r="r" t="t"/>
              <a:pathLst>
                <a:path extrusionOk="0" h="7090" w="5138">
                  <a:moveTo>
                    <a:pt x="2003" y="0"/>
                  </a:moveTo>
                  <a:cubicBezTo>
                    <a:pt x="1891" y="0"/>
                    <a:pt x="1780" y="17"/>
                    <a:pt x="1669" y="52"/>
                  </a:cubicBezTo>
                  <a:cubicBezTo>
                    <a:pt x="1" y="619"/>
                    <a:pt x="902" y="5790"/>
                    <a:pt x="2569" y="6757"/>
                  </a:cubicBezTo>
                  <a:cubicBezTo>
                    <a:pt x="2881" y="6982"/>
                    <a:pt x="3244" y="7090"/>
                    <a:pt x="3605" y="7090"/>
                  </a:cubicBezTo>
                  <a:cubicBezTo>
                    <a:pt x="4208" y="7090"/>
                    <a:pt x="4804" y="6787"/>
                    <a:pt x="5138" y="6223"/>
                  </a:cubicBezTo>
                  <a:lnTo>
                    <a:pt x="5071" y="3255"/>
                  </a:lnTo>
                  <a:cubicBezTo>
                    <a:pt x="5071" y="3255"/>
                    <a:pt x="3560" y="0"/>
                    <a:pt x="200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4"/>
            <p:cNvSpPr/>
            <p:nvPr/>
          </p:nvSpPr>
          <p:spPr>
            <a:xfrm>
              <a:off x="6843525" y="3079722"/>
              <a:ext cx="39796" cy="72798"/>
            </a:xfrm>
            <a:custGeom>
              <a:rect b="b" l="l" r="r" t="t"/>
              <a:pathLst>
                <a:path extrusionOk="0" h="4639" w="2536">
                  <a:moveTo>
                    <a:pt x="34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201" y="768"/>
                    <a:pt x="1635" y="2035"/>
                    <a:pt x="1869" y="3336"/>
                  </a:cubicBezTo>
                  <a:cubicBezTo>
                    <a:pt x="1672" y="2944"/>
                    <a:pt x="1368" y="2642"/>
                    <a:pt x="942" y="2642"/>
                  </a:cubicBezTo>
                  <a:cubicBezTo>
                    <a:pt x="789" y="2642"/>
                    <a:pt x="620" y="2681"/>
                    <a:pt x="434" y="2769"/>
                  </a:cubicBezTo>
                  <a:cubicBezTo>
                    <a:pt x="401" y="2769"/>
                    <a:pt x="434" y="2836"/>
                    <a:pt x="468" y="2836"/>
                  </a:cubicBezTo>
                  <a:cubicBezTo>
                    <a:pt x="497" y="2834"/>
                    <a:pt x="526" y="2833"/>
                    <a:pt x="556" y="2833"/>
                  </a:cubicBezTo>
                  <a:cubicBezTo>
                    <a:pt x="992" y="2833"/>
                    <a:pt x="1414" y="3063"/>
                    <a:pt x="1602" y="3470"/>
                  </a:cubicBezTo>
                  <a:cubicBezTo>
                    <a:pt x="1769" y="3803"/>
                    <a:pt x="1935" y="4170"/>
                    <a:pt x="2035" y="4570"/>
                  </a:cubicBezTo>
                  <a:cubicBezTo>
                    <a:pt x="2050" y="4614"/>
                    <a:pt x="2096" y="4639"/>
                    <a:pt x="2144" y="4639"/>
                  </a:cubicBezTo>
                  <a:cubicBezTo>
                    <a:pt x="2205" y="4639"/>
                    <a:pt x="2269" y="4598"/>
                    <a:pt x="2269" y="4504"/>
                  </a:cubicBezTo>
                  <a:cubicBezTo>
                    <a:pt x="2536" y="2903"/>
                    <a:pt x="1702" y="4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7288988" y="3271830"/>
              <a:ext cx="456463" cy="596237"/>
            </a:xfrm>
            <a:custGeom>
              <a:rect b="b" l="l" r="r" t="t"/>
              <a:pathLst>
                <a:path extrusionOk="0" h="37995" w="29088">
                  <a:moveTo>
                    <a:pt x="29088" y="1"/>
                  </a:moveTo>
                  <a:lnTo>
                    <a:pt x="1635" y="2402"/>
                  </a:lnTo>
                  <a:lnTo>
                    <a:pt x="1" y="37994"/>
                  </a:lnTo>
                  <a:lnTo>
                    <a:pt x="27453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4"/>
            <p:cNvSpPr/>
            <p:nvPr/>
          </p:nvSpPr>
          <p:spPr>
            <a:xfrm>
              <a:off x="7318302" y="3269209"/>
              <a:ext cx="456463" cy="596237"/>
            </a:xfrm>
            <a:custGeom>
              <a:rect b="b" l="l" r="r" t="t"/>
              <a:pathLst>
                <a:path extrusionOk="0" h="37995" w="29088">
                  <a:moveTo>
                    <a:pt x="29088" y="1"/>
                  </a:moveTo>
                  <a:lnTo>
                    <a:pt x="1635" y="2402"/>
                  </a:lnTo>
                  <a:lnTo>
                    <a:pt x="1" y="37995"/>
                  </a:lnTo>
                  <a:lnTo>
                    <a:pt x="1" y="37995"/>
                  </a:lnTo>
                  <a:lnTo>
                    <a:pt x="27487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4"/>
            <p:cNvSpPr/>
            <p:nvPr/>
          </p:nvSpPr>
          <p:spPr>
            <a:xfrm>
              <a:off x="7359133" y="3283285"/>
              <a:ext cx="30899" cy="44049"/>
            </a:xfrm>
            <a:custGeom>
              <a:rect b="b" l="l" r="r" t="t"/>
              <a:pathLst>
                <a:path extrusionOk="0" h="2807" w="1969">
                  <a:moveTo>
                    <a:pt x="1047" y="1"/>
                  </a:moveTo>
                  <a:cubicBezTo>
                    <a:pt x="1021" y="1"/>
                    <a:pt x="994" y="2"/>
                    <a:pt x="968" y="4"/>
                  </a:cubicBezTo>
                  <a:cubicBezTo>
                    <a:pt x="601" y="104"/>
                    <a:pt x="267" y="371"/>
                    <a:pt x="134" y="772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367" y="1405"/>
                  </a:lnTo>
                  <a:cubicBezTo>
                    <a:pt x="367" y="1405"/>
                    <a:pt x="367" y="1372"/>
                    <a:pt x="367" y="1372"/>
                  </a:cubicBezTo>
                  <a:cubicBezTo>
                    <a:pt x="367" y="1339"/>
                    <a:pt x="367" y="1339"/>
                    <a:pt x="367" y="1305"/>
                  </a:cubicBezTo>
                  <a:lnTo>
                    <a:pt x="367" y="1239"/>
                  </a:lnTo>
                  <a:cubicBezTo>
                    <a:pt x="401" y="1172"/>
                    <a:pt x="434" y="1105"/>
                    <a:pt x="434" y="1038"/>
                  </a:cubicBezTo>
                  <a:cubicBezTo>
                    <a:pt x="467" y="905"/>
                    <a:pt x="534" y="772"/>
                    <a:pt x="601" y="672"/>
                  </a:cubicBezTo>
                  <a:cubicBezTo>
                    <a:pt x="668" y="571"/>
                    <a:pt x="734" y="471"/>
                    <a:pt x="834" y="438"/>
                  </a:cubicBezTo>
                  <a:cubicBezTo>
                    <a:pt x="901" y="405"/>
                    <a:pt x="968" y="405"/>
                    <a:pt x="1034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38"/>
                  </a:cubicBezTo>
                  <a:cubicBezTo>
                    <a:pt x="1501" y="838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72"/>
                    <a:pt x="1335" y="2206"/>
                    <a:pt x="1034" y="2439"/>
                  </a:cubicBezTo>
                  <a:cubicBezTo>
                    <a:pt x="841" y="2577"/>
                    <a:pt x="945" y="2806"/>
                    <a:pt x="1118" y="2806"/>
                  </a:cubicBezTo>
                  <a:cubicBezTo>
                    <a:pt x="1155" y="2806"/>
                    <a:pt x="1194" y="2796"/>
                    <a:pt x="1235" y="2773"/>
                  </a:cubicBezTo>
                  <a:cubicBezTo>
                    <a:pt x="1702" y="2406"/>
                    <a:pt x="1968" y="1839"/>
                    <a:pt x="1935" y="1239"/>
                  </a:cubicBezTo>
                  <a:cubicBezTo>
                    <a:pt x="1935" y="1005"/>
                    <a:pt x="1902" y="738"/>
                    <a:pt x="1768" y="505"/>
                  </a:cubicBezTo>
                  <a:cubicBezTo>
                    <a:pt x="1645" y="195"/>
                    <a:pt x="1377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4"/>
            <p:cNvSpPr/>
            <p:nvPr/>
          </p:nvSpPr>
          <p:spPr>
            <a:xfrm>
              <a:off x="7393155" y="3280664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38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8" y="1406"/>
                  </a:lnTo>
                  <a:lnTo>
                    <a:pt x="368" y="1339"/>
                  </a:lnTo>
                  <a:cubicBezTo>
                    <a:pt x="368" y="1339"/>
                    <a:pt x="368" y="1306"/>
                    <a:pt x="368" y="1272"/>
                  </a:cubicBezTo>
                  <a:lnTo>
                    <a:pt x="368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872"/>
                    <a:pt x="534" y="772"/>
                    <a:pt x="601" y="638"/>
                  </a:cubicBezTo>
                  <a:cubicBezTo>
                    <a:pt x="668" y="538"/>
                    <a:pt x="734" y="472"/>
                    <a:pt x="835" y="405"/>
                  </a:cubicBezTo>
                  <a:cubicBezTo>
                    <a:pt x="901" y="372"/>
                    <a:pt x="968" y="372"/>
                    <a:pt x="1035" y="372"/>
                  </a:cubicBezTo>
                  <a:lnTo>
                    <a:pt x="1135" y="372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lnTo>
                    <a:pt x="1535" y="1472"/>
                  </a:lnTo>
                  <a:cubicBezTo>
                    <a:pt x="1535" y="1839"/>
                    <a:pt x="1335" y="2173"/>
                    <a:pt x="1035" y="2406"/>
                  </a:cubicBezTo>
                  <a:cubicBezTo>
                    <a:pt x="873" y="2541"/>
                    <a:pt x="951" y="2785"/>
                    <a:pt x="1093" y="2785"/>
                  </a:cubicBezTo>
                  <a:cubicBezTo>
                    <a:pt x="1126" y="2785"/>
                    <a:pt x="1163" y="2772"/>
                    <a:pt x="1201" y="2740"/>
                  </a:cubicBezTo>
                  <a:cubicBezTo>
                    <a:pt x="1702" y="2373"/>
                    <a:pt x="1969" y="1806"/>
                    <a:pt x="1935" y="1239"/>
                  </a:cubicBezTo>
                  <a:cubicBezTo>
                    <a:pt x="1935" y="972"/>
                    <a:pt x="1902" y="705"/>
                    <a:pt x="1769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4"/>
            <p:cNvSpPr/>
            <p:nvPr/>
          </p:nvSpPr>
          <p:spPr>
            <a:xfrm>
              <a:off x="7426658" y="3277526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301" y="371"/>
                    <a:pt x="167" y="738"/>
                  </a:cubicBezTo>
                  <a:cubicBezTo>
                    <a:pt x="67" y="972"/>
                    <a:pt x="34" y="1205"/>
                    <a:pt x="0" y="1439"/>
                  </a:cubicBezTo>
                  <a:lnTo>
                    <a:pt x="401" y="1405"/>
                  </a:lnTo>
                  <a:cubicBezTo>
                    <a:pt x="401" y="1405"/>
                    <a:pt x="401" y="1372"/>
                    <a:pt x="401" y="1372"/>
                  </a:cubicBez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9"/>
                  </a:cubicBezTo>
                  <a:cubicBezTo>
                    <a:pt x="501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915" y="415"/>
                    <a:pt x="962" y="391"/>
                    <a:pt x="1009" y="391"/>
                  </a:cubicBezTo>
                  <a:cubicBezTo>
                    <a:pt x="1029" y="391"/>
                    <a:pt x="1048" y="395"/>
                    <a:pt x="1068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05"/>
                  </a:cubicBezTo>
                  <a:cubicBezTo>
                    <a:pt x="1502" y="805"/>
                    <a:pt x="1568" y="1039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35" y="2206"/>
                    <a:pt x="1035" y="2440"/>
                  </a:cubicBezTo>
                  <a:cubicBezTo>
                    <a:pt x="846" y="2547"/>
                    <a:pt x="940" y="2785"/>
                    <a:pt x="1106" y="2785"/>
                  </a:cubicBezTo>
                  <a:cubicBezTo>
                    <a:pt x="1146" y="2785"/>
                    <a:pt x="1190" y="2772"/>
                    <a:pt x="1235" y="2740"/>
                  </a:cubicBezTo>
                  <a:cubicBezTo>
                    <a:pt x="1702" y="2406"/>
                    <a:pt x="1969" y="1839"/>
                    <a:pt x="1935" y="1239"/>
                  </a:cubicBezTo>
                  <a:cubicBezTo>
                    <a:pt x="1969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4"/>
            <p:cNvSpPr/>
            <p:nvPr/>
          </p:nvSpPr>
          <p:spPr>
            <a:xfrm>
              <a:off x="7460162" y="3274450"/>
              <a:ext cx="30899" cy="43986"/>
            </a:xfrm>
            <a:custGeom>
              <a:rect b="b" l="l" r="r" t="t"/>
              <a:pathLst>
                <a:path extrusionOk="0" h="2803" w="1969">
                  <a:moveTo>
                    <a:pt x="1001" y="0"/>
                  </a:moveTo>
                  <a:cubicBezTo>
                    <a:pt x="601" y="100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68"/>
                  </a:cubicBezTo>
                  <a:lnTo>
                    <a:pt x="401" y="1435"/>
                  </a:lnTo>
                  <a:lnTo>
                    <a:pt x="401" y="1368"/>
                  </a:lnTo>
                  <a:cubicBezTo>
                    <a:pt x="401" y="1335"/>
                    <a:pt x="401" y="1335"/>
                    <a:pt x="401" y="1301"/>
                  </a:cubicBezTo>
                  <a:lnTo>
                    <a:pt x="401" y="1268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467" y="901"/>
                    <a:pt x="534" y="768"/>
                    <a:pt x="601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67"/>
                    <a:pt x="1335" y="534"/>
                    <a:pt x="1401" y="634"/>
                  </a:cubicBezTo>
                  <a:cubicBezTo>
                    <a:pt x="1501" y="834"/>
                    <a:pt x="1568" y="1068"/>
                    <a:pt x="1568" y="1301"/>
                  </a:cubicBezTo>
                  <a:lnTo>
                    <a:pt x="1568" y="1468"/>
                  </a:lnTo>
                  <a:cubicBezTo>
                    <a:pt x="1535" y="1868"/>
                    <a:pt x="1368" y="2202"/>
                    <a:pt x="1068" y="2435"/>
                  </a:cubicBezTo>
                  <a:cubicBezTo>
                    <a:pt x="875" y="2573"/>
                    <a:pt x="978" y="2802"/>
                    <a:pt x="1133" y="2802"/>
                  </a:cubicBezTo>
                  <a:cubicBezTo>
                    <a:pt x="1165" y="2802"/>
                    <a:pt x="1200" y="2792"/>
                    <a:pt x="1235" y="2769"/>
                  </a:cubicBezTo>
                  <a:cubicBezTo>
                    <a:pt x="1702" y="2402"/>
                    <a:pt x="1968" y="1835"/>
                    <a:pt x="1968" y="1268"/>
                  </a:cubicBezTo>
                  <a:cubicBezTo>
                    <a:pt x="1968" y="1001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4"/>
            <p:cNvSpPr/>
            <p:nvPr/>
          </p:nvSpPr>
          <p:spPr>
            <a:xfrm>
              <a:off x="7494183" y="3271767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71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7" y="1406"/>
                  </a:lnTo>
                  <a:lnTo>
                    <a:pt x="367" y="1339"/>
                  </a:lnTo>
                  <a:cubicBezTo>
                    <a:pt x="367" y="1339"/>
                    <a:pt x="367" y="1305"/>
                    <a:pt x="367" y="1272"/>
                  </a:cubicBezTo>
                  <a:lnTo>
                    <a:pt x="367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905"/>
                    <a:pt x="534" y="772"/>
                    <a:pt x="601" y="638"/>
                  </a:cubicBezTo>
                  <a:cubicBezTo>
                    <a:pt x="668" y="538"/>
                    <a:pt x="734" y="472"/>
                    <a:pt x="834" y="405"/>
                  </a:cubicBezTo>
                  <a:cubicBezTo>
                    <a:pt x="901" y="371"/>
                    <a:pt x="968" y="371"/>
                    <a:pt x="1035" y="371"/>
                  </a:cubicBezTo>
                  <a:lnTo>
                    <a:pt x="1135" y="371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cubicBezTo>
                    <a:pt x="1535" y="1339"/>
                    <a:pt x="1535" y="1406"/>
                    <a:pt x="1535" y="1472"/>
                  </a:cubicBezTo>
                  <a:cubicBezTo>
                    <a:pt x="1535" y="1839"/>
                    <a:pt x="1335" y="2173"/>
                    <a:pt x="1035" y="2406"/>
                  </a:cubicBezTo>
                  <a:cubicBezTo>
                    <a:pt x="846" y="2541"/>
                    <a:pt x="941" y="2785"/>
                    <a:pt x="1090" y="2785"/>
                  </a:cubicBezTo>
                  <a:cubicBezTo>
                    <a:pt x="1125" y="2785"/>
                    <a:pt x="1163" y="2772"/>
                    <a:pt x="1201" y="2740"/>
                  </a:cubicBezTo>
                  <a:cubicBezTo>
                    <a:pt x="1702" y="2373"/>
                    <a:pt x="1969" y="1839"/>
                    <a:pt x="1935" y="1239"/>
                  </a:cubicBezTo>
                  <a:cubicBezTo>
                    <a:pt x="1935" y="972"/>
                    <a:pt x="1902" y="705"/>
                    <a:pt x="1768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4"/>
            <p:cNvSpPr/>
            <p:nvPr/>
          </p:nvSpPr>
          <p:spPr>
            <a:xfrm>
              <a:off x="7527687" y="3268110"/>
              <a:ext cx="30899" cy="44567"/>
            </a:xfrm>
            <a:custGeom>
              <a:rect b="b" l="l" r="r" t="t"/>
              <a:pathLst>
                <a:path extrusionOk="0" h="2840" w="1969">
                  <a:moveTo>
                    <a:pt x="1073" y="0"/>
                  </a:moveTo>
                  <a:cubicBezTo>
                    <a:pt x="1049" y="0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1"/>
                    <a:pt x="0" y="1205"/>
                    <a:pt x="0" y="1438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8"/>
                    <a:pt x="401" y="1305"/>
                    <a:pt x="401" y="1305"/>
                  </a:cubicBezTo>
                  <a:cubicBezTo>
                    <a:pt x="401" y="1205"/>
                    <a:pt x="434" y="1138"/>
                    <a:pt x="434" y="1071"/>
                  </a:cubicBezTo>
                  <a:cubicBezTo>
                    <a:pt x="467" y="938"/>
                    <a:pt x="534" y="805"/>
                    <a:pt x="601" y="705"/>
                  </a:cubicBezTo>
                  <a:cubicBezTo>
                    <a:pt x="668" y="604"/>
                    <a:pt x="734" y="504"/>
                    <a:pt x="868" y="471"/>
                  </a:cubicBezTo>
                  <a:cubicBezTo>
                    <a:pt x="901" y="438"/>
                    <a:pt x="968" y="438"/>
                    <a:pt x="1034" y="438"/>
                  </a:cubicBezTo>
                  <a:lnTo>
                    <a:pt x="1168" y="438"/>
                  </a:lnTo>
                  <a:cubicBezTo>
                    <a:pt x="1268" y="504"/>
                    <a:pt x="1335" y="571"/>
                    <a:pt x="1401" y="671"/>
                  </a:cubicBezTo>
                  <a:cubicBezTo>
                    <a:pt x="1501" y="871"/>
                    <a:pt x="1568" y="1105"/>
                    <a:pt x="1568" y="1338"/>
                  </a:cubicBezTo>
                  <a:cubicBezTo>
                    <a:pt x="1568" y="1372"/>
                    <a:pt x="1568" y="1438"/>
                    <a:pt x="1568" y="1505"/>
                  </a:cubicBezTo>
                  <a:cubicBezTo>
                    <a:pt x="1535" y="1905"/>
                    <a:pt x="1335" y="2239"/>
                    <a:pt x="1068" y="2472"/>
                  </a:cubicBezTo>
                  <a:cubicBezTo>
                    <a:pt x="875" y="2610"/>
                    <a:pt x="955" y="2839"/>
                    <a:pt x="1121" y="2839"/>
                  </a:cubicBezTo>
                  <a:cubicBezTo>
                    <a:pt x="1156" y="2839"/>
                    <a:pt x="1194" y="2829"/>
                    <a:pt x="1235" y="2806"/>
                  </a:cubicBezTo>
                  <a:cubicBezTo>
                    <a:pt x="1702" y="2439"/>
                    <a:pt x="1968" y="1872"/>
                    <a:pt x="1968" y="1305"/>
                  </a:cubicBezTo>
                  <a:cubicBezTo>
                    <a:pt x="1968" y="1005"/>
                    <a:pt x="1902" y="738"/>
                    <a:pt x="1768" y="504"/>
                  </a:cubicBezTo>
                  <a:cubicBezTo>
                    <a:pt x="1645" y="195"/>
                    <a:pt x="137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4"/>
            <p:cNvSpPr/>
            <p:nvPr/>
          </p:nvSpPr>
          <p:spPr>
            <a:xfrm>
              <a:off x="7561708" y="3265553"/>
              <a:ext cx="30899" cy="44174"/>
            </a:xfrm>
            <a:custGeom>
              <a:rect b="b" l="l" r="r" t="t"/>
              <a:pathLst>
                <a:path extrusionOk="0" h="2815" w="1969">
                  <a:moveTo>
                    <a:pt x="968" y="0"/>
                  </a:moveTo>
                  <a:cubicBezTo>
                    <a:pt x="568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68"/>
                  </a:cubicBezTo>
                  <a:lnTo>
                    <a:pt x="368" y="1435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68"/>
                  </a:lnTo>
                  <a:cubicBezTo>
                    <a:pt x="401" y="1201"/>
                    <a:pt x="401" y="1101"/>
                    <a:pt x="434" y="1034"/>
                  </a:cubicBezTo>
                  <a:cubicBezTo>
                    <a:pt x="468" y="901"/>
                    <a:pt x="501" y="767"/>
                    <a:pt x="601" y="667"/>
                  </a:cubicBezTo>
                  <a:cubicBezTo>
                    <a:pt x="634" y="567"/>
                    <a:pt x="734" y="501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02" y="534"/>
                    <a:pt x="1368" y="634"/>
                  </a:cubicBezTo>
                  <a:cubicBezTo>
                    <a:pt x="1502" y="834"/>
                    <a:pt x="1535" y="1068"/>
                    <a:pt x="1535" y="1301"/>
                  </a:cubicBezTo>
                  <a:cubicBezTo>
                    <a:pt x="1535" y="1368"/>
                    <a:pt x="1535" y="1435"/>
                    <a:pt x="1535" y="1501"/>
                  </a:cubicBezTo>
                  <a:cubicBezTo>
                    <a:pt x="1502" y="1868"/>
                    <a:pt x="1335" y="2202"/>
                    <a:pt x="1035" y="2435"/>
                  </a:cubicBezTo>
                  <a:cubicBezTo>
                    <a:pt x="873" y="2570"/>
                    <a:pt x="951" y="2814"/>
                    <a:pt x="1093" y="2814"/>
                  </a:cubicBezTo>
                  <a:cubicBezTo>
                    <a:pt x="1126" y="2814"/>
                    <a:pt x="1163" y="2801"/>
                    <a:pt x="1201" y="2769"/>
                  </a:cubicBezTo>
                  <a:cubicBezTo>
                    <a:pt x="1702" y="2402"/>
                    <a:pt x="1969" y="1835"/>
                    <a:pt x="1935" y="1268"/>
                  </a:cubicBezTo>
                  <a:cubicBezTo>
                    <a:pt x="1935" y="1001"/>
                    <a:pt x="1869" y="734"/>
                    <a:pt x="1769" y="501"/>
                  </a:cubicBezTo>
                  <a:cubicBezTo>
                    <a:pt x="1635" y="200"/>
                    <a:pt x="13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7595211" y="3262414"/>
              <a:ext cx="30899" cy="44174"/>
            </a:xfrm>
            <a:custGeom>
              <a:rect b="b" l="l" r="r" t="t"/>
              <a:pathLst>
                <a:path extrusionOk="0" h="2815" w="1969">
                  <a:moveTo>
                    <a:pt x="1001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7"/>
                    <a:pt x="0" y="1201"/>
                    <a:pt x="0" y="1468"/>
                  </a:cubicBezTo>
                  <a:lnTo>
                    <a:pt x="367" y="1401"/>
                  </a:lnTo>
                  <a:lnTo>
                    <a:pt x="367" y="1368"/>
                  </a:lnTo>
                  <a:cubicBezTo>
                    <a:pt x="367" y="1334"/>
                    <a:pt x="367" y="1334"/>
                    <a:pt x="367" y="1301"/>
                  </a:cubicBezTo>
                  <a:lnTo>
                    <a:pt x="367" y="1268"/>
                  </a:lnTo>
                  <a:cubicBezTo>
                    <a:pt x="401" y="1168"/>
                    <a:pt x="434" y="1101"/>
                    <a:pt x="434" y="1034"/>
                  </a:cubicBezTo>
                  <a:cubicBezTo>
                    <a:pt x="467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4" y="434"/>
                  </a:cubicBezTo>
                  <a:cubicBezTo>
                    <a:pt x="901" y="400"/>
                    <a:pt x="968" y="400"/>
                    <a:pt x="1035" y="400"/>
                  </a:cubicBezTo>
                  <a:lnTo>
                    <a:pt x="1168" y="400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68" y="1068"/>
                    <a:pt x="1568" y="1301"/>
                  </a:cubicBezTo>
                  <a:cubicBezTo>
                    <a:pt x="1568" y="1368"/>
                    <a:pt x="1568" y="1434"/>
                    <a:pt x="1568" y="1501"/>
                  </a:cubicBezTo>
                  <a:cubicBezTo>
                    <a:pt x="1535" y="1868"/>
                    <a:pt x="1335" y="2235"/>
                    <a:pt x="1035" y="2469"/>
                  </a:cubicBezTo>
                  <a:cubicBezTo>
                    <a:pt x="873" y="2576"/>
                    <a:pt x="951" y="2814"/>
                    <a:pt x="1109" y="2814"/>
                  </a:cubicBezTo>
                  <a:cubicBezTo>
                    <a:pt x="1147" y="2814"/>
                    <a:pt x="1190" y="2801"/>
                    <a:pt x="1235" y="2769"/>
                  </a:cubicBezTo>
                  <a:cubicBezTo>
                    <a:pt x="1702" y="2402"/>
                    <a:pt x="1969" y="1868"/>
                    <a:pt x="1935" y="1268"/>
                  </a:cubicBezTo>
                  <a:cubicBezTo>
                    <a:pt x="1969" y="1001"/>
                    <a:pt x="1902" y="734"/>
                    <a:pt x="1768" y="500"/>
                  </a:cubicBezTo>
                  <a:cubicBezTo>
                    <a:pt x="1635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4"/>
            <p:cNvSpPr/>
            <p:nvPr/>
          </p:nvSpPr>
          <p:spPr>
            <a:xfrm>
              <a:off x="7628715" y="3259793"/>
              <a:ext cx="30899" cy="43939"/>
            </a:xfrm>
            <a:custGeom>
              <a:rect b="b" l="l" r="r" t="t"/>
              <a:pathLst>
                <a:path extrusionOk="0" h="2800" w="1969">
                  <a:moveTo>
                    <a:pt x="1001" y="0"/>
                  </a:moveTo>
                  <a:cubicBezTo>
                    <a:pt x="601" y="67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35"/>
                  </a:cubicBezTo>
                  <a:lnTo>
                    <a:pt x="401" y="1401"/>
                  </a:lnTo>
                  <a:lnTo>
                    <a:pt x="401" y="1368"/>
                  </a:lnTo>
                  <a:cubicBezTo>
                    <a:pt x="401" y="1335"/>
                    <a:pt x="401" y="1301"/>
                    <a:pt x="401" y="1301"/>
                  </a:cubicBezTo>
                  <a:lnTo>
                    <a:pt x="401" y="1235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501" y="901"/>
                    <a:pt x="534" y="768"/>
                    <a:pt x="634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34"/>
                    <a:pt x="1335" y="534"/>
                    <a:pt x="1401" y="634"/>
                  </a:cubicBezTo>
                  <a:cubicBezTo>
                    <a:pt x="1501" y="834"/>
                    <a:pt x="1568" y="1034"/>
                    <a:pt x="1568" y="1268"/>
                  </a:cubicBezTo>
                  <a:lnTo>
                    <a:pt x="1568" y="1468"/>
                  </a:lnTo>
                  <a:cubicBezTo>
                    <a:pt x="1535" y="1835"/>
                    <a:pt x="1368" y="2202"/>
                    <a:pt x="1068" y="2435"/>
                  </a:cubicBezTo>
                  <a:cubicBezTo>
                    <a:pt x="872" y="2547"/>
                    <a:pt x="981" y="2800"/>
                    <a:pt x="1139" y="2800"/>
                  </a:cubicBezTo>
                  <a:cubicBezTo>
                    <a:pt x="1170" y="2800"/>
                    <a:pt x="1202" y="2791"/>
                    <a:pt x="1235" y="2769"/>
                  </a:cubicBezTo>
                  <a:cubicBezTo>
                    <a:pt x="1702" y="2402"/>
                    <a:pt x="1968" y="1835"/>
                    <a:pt x="1968" y="1235"/>
                  </a:cubicBezTo>
                  <a:cubicBezTo>
                    <a:pt x="1968" y="968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4"/>
            <p:cNvSpPr/>
            <p:nvPr/>
          </p:nvSpPr>
          <p:spPr>
            <a:xfrm>
              <a:off x="7662218" y="3256655"/>
              <a:ext cx="31416" cy="44174"/>
            </a:xfrm>
            <a:custGeom>
              <a:rect b="b" l="l" r="r" t="t"/>
              <a:pathLst>
                <a:path extrusionOk="0" h="2815" w="2002">
                  <a:moveTo>
                    <a:pt x="1001" y="0"/>
                  </a:moveTo>
                  <a:cubicBezTo>
                    <a:pt x="601" y="100"/>
                    <a:pt x="300" y="367"/>
                    <a:pt x="167" y="767"/>
                  </a:cubicBezTo>
                  <a:cubicBezTo>
                    <a:pt x="67" y="1001"/>
                    <a:pt x="34" y="1234"/>
                    <a:pt x="0" y="1468"/>
                  </a:cubicBezTo>
                  <a:lnTo>
                    <a:pt x="400" y="1435"/>
                  </a:lnTo>
                  <a:lnTo>
                    <a:pt x="400" y="1368"/>
                  </a:lnTo>
                  <a:cubicBezTo>
                    <a:pt x="400" y="1368"/>
                    <a:pt x="400" y="1334"/>
                    <a:pt x="400" y="1301"/>
                  </a:cubicBezTo>
                  <a:lnTo>
                    <a:pt x="400" y="1268"/>
                  </a:lnTo>
                  <a:cubicBezTo>
                    <a:pt x="400" y="1201"/>
                    <a:pt x="434" y="1101"/>
                    <a:pt x="467" y="1034"/>
                  </a:cubicBezTo>
                  <a:cubicBezTo>
                    <a:pt x="501" y="901"/>
                    <a:pt x="534" y="801"/>
                    <a:pt x="601" y="667"/>
                  </a:cubicBezTo>
                  <a:cubicBezTo>
                    <a:pt x="667" y="567"/>
                    <a:pt x="767" y="501"/>
                    <a:pt x="867" y="434"/>
                  </a:cubicBezTo>
                  <a:cubicBezTo>
                    <a:pt x="934" y="400"/>
                    <a:pt x="1001" y="400"/>
                    <a:pt x="1068" y="400"/>
                  </a:cubicBezTo>
                  <a:lnTo>
                    <a:pt x="1201" y="400"/>
                  </a:lnTo>
                  <a:cubicBezTo>
                    <a:pt x="1268" y="467"/>
                    <a:pt x="1368" y="534"/>
                    <a:pt x="1401" y="634"/>
                  </a:cubicBezTo>
                  <a:cubicBezTo>
                    <a:pt x="1535" y="834"/>
                    <a:pt x="1601" y="1068"/>
                    <a:pt x="1601" y="1301"/>
                  </a:cubicBezTo>
                  <a:cubicBezTo>
                    <a:pt x="1601" y="1368"/>
                    <a:pt x="1601" y="1435"/>
                    <a:pt x="1601" y="1501"/>
                  </a:cubicBezTo>
                  <a:cubicBezTo>
                    <a:pt x="1568" y="1868"/>
                    <a:pt x="1368" y="2202"/>
                    <a:pt x="1068" y="2435"/>
                  </a:cubicBezTo>
                  <a:cubicBezTo>
                    <a:pt x="906" y="2570"/>
                    <a:pt x="984" y="2814"/>
                    <a:pt x="1143" y="2814"/>
                  </a:cubicBezTo>
                  <a:cubicBezTo>
                    <a:pt x="1181" y="2814"/>
                    <a:pt x="1223" y="2801"/>
                    <a:pt x="1268" y="2769"/>
                  </a:cubicBezTo>
                  <a:cubicBezTo>
                    <a:pt x="1735" y="2402"/>
                    <a:pt x="2002" y="1835"/>
                    <a:pt x="1968" y="1268"/>
                  </a:cubicBezTo>
                  <a:cubicBezTo>
                    <a:pt x="1968" y="1001"/>
                    <a:pt x="1902" y="734"/>
                    <a:pt x="1801" y="501"/>
                  </a:cubicBezTo>
                  <a:cubicBezTo>
                    <a:pt x="1668" y="200"/>
                    <a:pt x="133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4"/>
            <p:cNvSpPr/>
            <p:nvPr/>
          </p:nvSpPr>
          <p:spPr>
            <a:xfrm>
              <a:off x="7696240" y="3253972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8"/>
                  </a:cubicBezTo>
                  <a:cubicBezTo>
                    <a:pt x="467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891" y="414"/>
                    <a:pt x="932" y="391"/>
                    <a:pt x="977" y="391"/>
                  </a:cubicBezTo>
                  <a:cubicBezTo>
                    <a:pt x="995" y="391"/>
                    <a:pt x="1015" y="395"/>
                    <a:pt x="1034" y="405"/>
                  </a:cubicBezTo>
                  <a:lnTo>
                    <a:pt x="1168" y="405"/>
                  </a:lnTo>
                  <a:cubicBezTo>
                    <a:pt x="1268" y="438"/>
                    <a:pt x="1335" y="505"/>
                    <a:pt x="1401" y="605"/>
                  </a:cubicBezTo>
                  <a:cubicBezTo>
                    <a:pt x="1501" y="805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68" y="2206"/>
                    <a:pt x="1068" y="2439"/>
                  </a:cubicBezTo>
                  <a:cubicBezTo>
                    <a:pt x="879" y="2547"/>
                    <a:pt x="973" y="2785"/>
                    <a:pt x="1122" y="2785"/>
                  </a:cubicBezTo>
                  <a:cubicBezTo>
                    <a:pt x="1158" y="2785"/>
                    <a:pt x="1196" y="2772"/>
                    <a:pt x="1235" y="2740"/>
                  </a:cubicBezTo>
                  <a:cubicBezTo>
                    <a:pt x="1702" y="2406"/>
                    <a:pt x="1968" y="1839"/>
                    <a:pt x="1968" y="1239"/>
                  </a:cubicBezTo>
                  <a:cubicBezTo>
                    <a:pt x="1968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4"/>
            <p:cNvSpPr/>
            <p:nvPr/>
          </p:nvSpPr>
          <p:spPr>
            <a:xfrm>
              <a:off x="7730261" y="3250896"/>
              <a:ext cx="30899" cy="43986"/>
            </a:xfrm>
            <a:custGeom>
              <a:rect b="b" l="l" r="r" t="t"/>
              <a:pathLst>
                <a:path extrusionOk="0" h="2803" w="1969">
                  <a:moveTo>
                    <a:pt x="968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35"/>
                  </a:cubicBezTo>
                  <a:lnTo>
                    <a:pt x="368" y="1401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34"/>
                  </a:lnTo>
                  <a:cubicBezTo>
                    <a:pt x="401" y="1168"/>
                    <a:pt x="401" y="1101"/>
                    <a:pt x="434" y="1034"/>
                  </a:cubicBezTo>
                  <a:cubicBezTo>
                    <a:pt x="468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35" y="1034"/>
                    <a:pt x="1535" y="1268"/>
                  </a:cubicBezTo>
                  <a:cubicBezTo>
                    <a:pt x="1535" y="1335"/>
                    <a:pt x="1535" y="1401"/>
                    <a:pt x="1535" y="1468"/>
                  </a:cubicBezTo>
                  <a:cubicBezTo>
                    <a:pt x="1535" y="1868"/>
                    <a:pt x="1335" y="2202"/>
                    <a:pt x="1035" y="2435"/>
                  </a:cubicBezTo>
                  <a:cubicBezTo>
                    <a:pt x="869" y="2573"/>
                    <a:pt x="955" y="2802"/>
                    <a:pt x="1102" y="2802"/>
                  </a:cubicBezTo>
                  <a:cubicBezTo>
                    <a:pt x="1133" y="2802"/>
                    <a:pt x="1167" y="2792"/>
                    <a:pt x="1201" y="2769"/>
                  </a:cubicBezTo>
                  <a:cubicBezTo>
                    <a:pt x="1702" y="2402"/>
                    <a:pt x="1969" y="1835"/>
                    <a:pt x="1935" y="1234"/>
                  </a:cubicBezTo>
                  <a:cubicBezTo>
                    <a:pt x="1935" y="1001"/>
                    <a:pt x="1902" y="734"/>
                    <a:pt x="1769" y="501"/>
                  </a:cubicBezTo>
                  <a:cubicBezTo>
                    <a:pt x="1635" y="167"/>
                    <a:pt x="1335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4"/>
            <p:cNvSpPr/>
            <p:nvPr/>
          </p:nvSpPr>
          <p:spPr>
            <a:xfrm>
              <a:off x="6737067" y="3384737"/>
              <a:ext cx="853452" cy="519014"/>
            </a:xfrm>
            <a:custGeom>
              <a:rect b="b" l="l" r="r" t="t"/>
              <a:pathLst>
                <a:path extrusionOk="0" h="33074" w="54386">
                  <a:moveTo>
                    <a:pt x="2889" y="0"/>
                  </a:moveTo>
                  <a:cubicBezTo>
                    <a:pt x="750" y="0"/>
                    <a:pt x="1" y="2567"/>
                    <a:pt x="2015" y="8183"/>
                  </a:cubicBezTo>
                  <a:cubicBezTo>
                    <a:pt x="9120" y="27897"/>
                    <a:pt x="16758" y="32734"/>
                    <a:pt x="21328" y="33034"/>
                  </a:cubicBezTo>
                  <a:cubicBezTo>
                    <a:pt x="21771" y="33061"/>
                    <a:pt x="22226" y="33073"/>
                    <a:pt x="22692" y="33073"/>
                  </a:cubicBezTo>
                  <a:cubicBezTo>
                    <a:pt x="32849" y="33073"/>
                    <a:pt x="48339" y="27036"/>
                    <a:pt x="52517" y="24261"/>
                  </a:cubicBezTo>
                  <a:cubicBezTo>
                    <a:pt x="54385" y="23027"/>
                    <a:pt x="45946" y="7816"/>
                    <a:pt x="43544" y="7483"/>
                  </a:cubicBezTo>
                  <a:cubicBezTo>
                    <a:pt x="43501" y="7476"/>
                    <a:pt x="43452" y="7473"/>
                    <a:pt x="43400" y="7473"/>
                  </a:cubicBezTo>
                  <a:cubicBezTo>
                    <a:pt x="40623" y="7473"/>
                    <a:pt x="25407" y="16543"/>
                    <a:pt x="22998" y="16543"/>
                  </a:cubicBezTo>
                  <a:cubicBezTo>
                    <a:pt x="22932" y="16543"/>
                    <a:pt x="22876" y="16536"/>
                    <a:pt x="22829" y="16523"/>
                  </a:cubicBezTo>
                  <a:cubicBezTo>
                    <a:pt x="22129" y="16289"/>
                    <a:pt x="15924" y="11152"/>
                    <a:pt x="10054" y="4747"/>
                  </a:cubicBezTo>
                  <a:cubicBezTo>
                    <a:pt x="7241" y="1666"/>
                    <a:pt x="4614" y="0"/>
                    <a:pt x="2889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4"/>
            <p:cNvSpPr/>
            <p:nvPr/>
          </p:nvSpPr>
          <p:spPr>
            <a:xfrm>
              <a:off x="7363841" y="3426197"/>
              <a:ext cx="435530" cy="400661"/>
            </a:xfrm>
            <a:custGeom>
              <a:rect b="b" l="l" r="r" t="t"/>
              <a:pathLst>
                <a:path extrusionOk="0" h="25532" w="27754">
                  <a:moveTo>
                    <a:pt x="16132" y="1"/>
                  </a:moveTo>
                  <a:cubicBezTo>
                    <a:pt x="16034" y="1"/>
                    <a:pt x="15938" y="2"/>
                    <a:pt x="15845" y="4"/>
                  </a:cubicBezTo>
                  <a:cubicBezTo>
                    <a:pt x="12376" y="71"/>
                    <a:pt x="1" y="5908"/>
                    <a:pt x="1" y="5908"/>
                  </a:cubicBezTo>
                  <a:lnTo>
                    <a:pt x="3236" y="24455"/>
                  </a:lnTo>
                  <a:cubicBezTo>
                    <a:pt x="4648" y="24539"/>
                    <a:pt x="11075" y="25532"/>
                    <a:pt x="14777" y="25532"/>
                  </a:cubicBezTo>
                  <a:cubicBezTo>
                    <a:pt x="15450" y="25532"/>
                    <a:pt x="16033" y="25499"/>
                    <a:pt x="16479" y="25422"/>
                  </a:cubicBezTo>
                  <a:cubicBezTo>
                    <a:pt x="19348" y="24955"/>
                    <a:pt x="23918" y="24255"/>
                    <a:pt x="25119" y="21486"/>
                  </a:cubicBezTo>
                  <a:cubicBezTo>
                    <a:pt x="25519" y="20419"/>
                    <a:pt x="25519" y="19251"/>
                    <a:pt x="25152" y="18184"/>
                  </a:cubicBezTo>
                  <a:cubicBezTo>
                    <a:pt x="25152" y="18184"/>
                    <a:pt x="27353" y="16182"/>
                    <a:pt x="26987" y="14514"/>
                  </a:cubicBezTo>
                  <a:cubicBezTo>
                    <a:pt x="26720" y="13480"/>
                    <a:pt x="26119" y="12546"/>
                    <a:pt x="25319" y="11812"/>
                  </a:cubicBezTo>
                  <a:cubicBezTo>
                    <a:pt x="25319" y="11812"/>
                    <a:pt x="27754" y="10211"/>
                    <a:pt x="27187" y="8477"/>
                  </a:cubicBezTo>
                  <a:cubicBezTo>
                    <a:pt x="26820" y="7543"/>
                    <a:pt x="26153" y="6742"/>
                    <a:pt x="25252" y="6242"/>
                  </a:cubicBezTo>
                  <a:cubicBezTo>
                    <a:pt x="25252" y="6242"/>
                    <a:pt x="26720" y="4741"/>
                    <a:pt x="25719" y="2939"/>
                  </a:cubicBezTo>
                  <a:cubicBezTo>
                    <a:pt x="24653" y="1001"/>
                    <a:pt x="19173" y="1"/>
                    <a:pt x="16132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4"/>
            <p:cNvSpPr/>
            <p:nvPr/>
          </p:nvSpPr>
          <p:spPr>
            <a:xfrm>
              <a:off x="7607248" y="3513149"/>
              <a:ext cx="151291" cy="9431"/>
            </a:xfrm>
            <a:custGeom>
              <a:rect b="b" l="l" r="r" t="t"/>
              <a:pathLst>
                <a:path extrusionOk="0" h="601" w="9641">
                  <a:moveTo>
                    <a:pt x="4833" y="0"/>
                  </a:moveTo>
                  <a:cubicBezTo>
                    <a:pt x="3253" y="0"/>
                    <a:pt x="1669" y="100"/>
                    <a:pt x="67" y="167"/>
                  </a:cubicBezTo>
                  <a:cubicBezTo>
                    <a:pt x="1" y="167"/>
                    <a:pt x="1" y="267"/>
                    <a:pt x="67" y="267"/>
                  </a:cubicBezTo>
                  <a:cubicBezTo>
                    <a:pt x="464" y="250"/>
                    <a:pt x="859" y="243"/>
                    <a:pt x="1254" y="243"/>
                  </a:cubicBezTo>
                  <a:cubicBezTo>
                    <a:pt x="4021" y="243"/>
                    <a:pt x="6768" y="601"/>
                    <a:pt x="9541" y="601"/>
                  </a:cubicBezTo>
                  <a:cubicBezTo>
                    <a:pt x="9641" y="601"/>
                    <a:pt x="9641" y="434"/>
                    <a:pt x="9574" y="434"/>
                  </a:cubicBezTo>
                  <a:cubicBezTo>
                    <a:pt x="7990" y="100"/>
                    <a:pt x="6414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4"/>
            <p:cNvSpPr/>
            <p:nvPr/>
          </p:nvSpPr>
          <p:spPr>
            <a:xfrm>
              <a:off x="7615627" y="3607163"/>
              <a:ext cx="145532" cy="16964"/>
            </a:xfrm>
            <a:custGeom>
              <a:rect b="b" l="l" r="r" t="t"/>
              <a:pathLst>
                <a:path extrusionOk="0" h="1081" w="9274">
                  <a:moveTo>
                    <a:pt x="8184" y="0"/>
                  </a:moveTo>
                  <a:cubicBezTo>
                    <a:pt x="7780" y="0"/>
                    <a:pt x="7376" y="25"/>
                    <a:pt x="6972" y="80"/>
                  </a:cubicBezTo>
                  <a:cubicBezTo>
                    <a:pt x="6205" y="147"/>
                    <a:pt x="5438" y="214"/>
                    <a:pt x="4670" y="314"/>
                  </a:cubicBezTo>
                  <a:cubicBezTo>
                    <a:pt x="3136" y="514"/>
                    <a:pt x="1602" y="714"/>
                    <a:pt x="67" y="981"/>
                  </a:cubicBezTo>
                  <a:cubicBezTo>
                    <a:pt x="0" y="981"/>
                    <a:pt x="0" y="1081"/>
                    <a:pt x="67" y="1081"/>
                  </a:cubicBezTo>
                  <a:cubicBezTo>
                    <a:pt x="1602" y="914"/>
                    <a:pt x="3136" y="747"/>
                    <a:pt x="4670" y="647"/>
                  </a:cubicBezTo>
                  <a:cubicBezTo>
                    <a:pt x="5438" y="581"/>
                    <a:pt x="6238" y="547"/>
                    <a:pt x="7005" y="480"/>
                  </a:cubicBezTo>
                  <a:cubicBezTo>
                    <a:pt x="7102" y="485"/>
                    <a:pt x="7198" y="487"/>
                    <a:pt x="7295" y="487"/>
                  </a:cubicBezTo>
                  <a:cubicBezTo>
                    <a:pt x="7932" y="487"/>
                    <a:pt x="8565" y="396"/>
                    <a:pt x="9174" y="280"/>
                  </a:cubicBezTo>
                  <a:cubicBezTo>
                    <a:pt x="9274" y="247"/>
                    <a:pt x="9274" y="80"/>
                    <a:pt x="9174" y="47"/>
                  </a:cubicBezTo>
                  <a:cubicBezTo>
                    <a:pt x="8844" y="17"/>
                    <a:pt x="8514" y="0"/>
                    <a:pt x="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4"/>
            <p:cNvSpPr/>
            <p:nvPr/>
          </p:nvSpPr>
          <p:spPr>
            <a:xfrm>
              <a:off x="7626094" y="3710827"/>
              <a:ext cx="131927" cy="16430"/>
            </a:xfrm>
            <a:custGeom>
              <a:rect b="b" l="l" r="r" t="t"/>
              <a:pathLst>
                <a:path extrusionOk="0" h="1047" w="8407">
                  <a:moveTo>
                    <a:pt x="7902" y="1"/>
                  </a:moveTo>
                  <a:cubicBezTo>
                    <a:pt x="7394" y="1"/>
                    <a:pt x="6861" y="128"/>
                    <a:pt x="6405" y="179"/>
                  </a:cubicBezTo>
                  <a:cubicBezTo>
                    <a:pt x="5705" y="279"/>
                    <a:pt x="4971" y="379"/>
                    <a:pt x="4270" y="446"/>
                  </a:cubicBezTo>
                  <a:cubicBezTo>
                    <a:pt x="2869" y="646"/>
                    <a:pt x="1468" y="813"/>
                    <a:pt x="67" y="946"/>
                  </a:cubicBezTo>
                  <a:cubicBezTo>
                    <a:pt x="1" y="946"/>
                    <a:pt x="1" y="1046"/>
                    <a:pt x="67" y="1046"/>
                  </a:cubicBezTo>
                  <a:cubicBezTo>
                    <a:pt x="1502" y="946"/>
                    <a:pt x="2936" y="813"/>
                    <a:pt x="4370" y="679"/>
                  </a:cubicBezTo>
                  <a:cubicBezTo>
                    <a:pt x="5071" y="613"/>
                    <a:pt x="5771" y="546"/>
                    <a:pt x="6472" y="479"/>
                  </a:cubicBezTo>
                  <a:cubicBezTo>
                    <a:pt x="7106" y="479"/>
                    <a:pt x="7773" y="346"/>
                    <a:pt x="8373" y="112"/>
                  </a:cubicBezTo>
                  <a:cubicBezTo>
                    <a:pt x="8407" y="112"/>
                    <a:pt x="8407" y="46"/>
                    <a:pt x="8373" y="46"/>
                  </a:cubicBezTo>
                  <a:cubicBezTo>
                    <a:pt x="8221" y="13"/>
                    <a:pt x="8063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4"/>
            <p:cNvSpPr/>
            <p:nvPr/>
          </p:nvSpPr>
          <p:spPr>
            <a:xfrm>
              <a:off x="7115727" y="3847635"/>
              <a:ext cx="255976" cy="55504"/>
            </a:xfrm>
            <a:custGeom>
              <a:rect b="b" l="l" r="r" t="t"/>
              <a:pathLst>
                <a:path extrusionOk="0" h="3537" w="16312">
                  <a:moveTo>
                    <a:pt x="16312" y="0"/>
                  </a:moveTo>
                  <a:lnTo>
                    <a:pt x="16312" y="0"/>
                  </a:lnTo>
                  <a:cubicBezTo>
                    <a:pt x="14944" y="401"/>
                    <a:pt x="13610" y="768"/>
                    <a:pt x="12276" y="1135"/>
                  </a:cubicBezTo>
                  <a:cubicBezTo>
                    <a:pt x="10908" y="1468"/>
                    <a:pt x="9574" y="1768"/>
                    <a:pt x="8206" y="2102"/>
                  </a:cubicBezTo>
                  <a:cubicBezTo>
                    <a:pt x="6872" y="2402"/>
                    <a:pt x="5504" y="2669"/>
                    <a:pt x="4137" y="2903"/>
                  </a:cubicBezTo>
                  <a:cubicBezTo>
                    <a:pt x="2736" y="3136"/>
                    <a:pt x="1368" y="3336"/>
                    <a:pt x="0" y="3536"/>
                  </a:cubicBezTo>
                  <a:cubicBezTo>
                    <a:pt x="1401" y="3503"/>
                    <a:pt x="2769" y="3403"/>
                    <a:pt x="4170" y="3203"/>
                  </a:cubicBezTo>
                  <a:cubicBezTo>
                    <a:pt x="5571" y="3036"/>
                    <a:pt x="6939" y="2802"/>
                    <a:pt x="8306" y="2502"/>
                  </a:cubicBezTo>
                  <a:cubicBezTo>
                    <a:pt x="9674" y="2202"/>
                    <a:pt x="11042" y="1835"/>
                    <a:pt x="12342" y="1435"/>
                  </a:cubicBezTo>
                  <a:cubicBezTo>
                    <a:pt x="13043" y="1235"/>
                    <a:pt x="13677" y="1001"/>
                    <a:pt x="14344" y="768"/>
                  </a:cubicBezTo>
                  <a:cubicBezTo>
                    <a:pt x="15011" y="534"/>
                    <a:pt x="15645" y="267"/>
                    <a:pt x="16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4"/>
            <p:cNvSpPr/>
            <p:nvPr/>
          </p:nvSpPr>
          <p:spPr>
            <a:xfrm>
              <a:off x="7084844" y="3614177"/>
              <a:ext cx="90044" cy="31636"/>
            </a:xfrm>
            <a:custGeom>
              <a:rect b="b" l="l" r="r" t="t"/>
              <a:pathLst>
                <a:path extrusionOk="0" h="2016" w="5738">
                  <a:moveTo>
                    <a:pt x="5738" y="0"/>
                  </a:moveTo>
                  <a:lnTo>
                    <a:pt x="5738" y="0"/>
                  </a:lnTo>
                  <a:cubicBezTo>
                    <a:pt x="5271" y="200"/>
                    <a:pt x="4804" y="434"/>
                    <a:pt x="4337" y="667"/>
                  </a:cubicBezTo>
                  <a:cubicBezTo>
                    <a:pt x="3836" y="867"/>
                    <a:pt x="3369" y="1068"/>
                    <a:pt x="2869" y="1268"/>
                  </a:cubicBezTo>
                  <a:cubicBezTo>
                    <a:pt x="2402" y="1434"/>
                    <a:pt x="1902" y="1601"/>
                    <a:pt x="1401" y="1735"/>
                  </a:cubicBezTo>
                  <a:cubicBezTo>
                    <a:pt x="1230" y="1784"/>
                    <a:pt x="1059" y="1815"/>
                    <a:pt x="875" y="1815"/>
                  </a:cubicBezTo>
                  <a:cubicBezTo>
                    <a:pt x="808" y="1815"/>
                    <a:pt x="739" y="1810"/>
                    <a:pt x="667" y="1801"/>
                  </a:cubicBezTo>
                  <a:cubicBezTo>
                    <a:pt x="434" y="1768"/>
                    <a:pt x="200" y="1635"/>
                    <a:pt x="0" y="1468"/>
                  </a:cubicBezTo>
                  <a:lnTo>
                    <a:pt x="0" y="1468"/>
                  </a:lnTo>
                  <a:cubicBezTo>
                    <a:pt x="167" y="1668"/>
                    <a:pt x="367" y="1868"/>
                    <a:pt x="634" y="1968"/>
                  </a:cubicBezTo>
                  <a:cubicBezTo>
                    <a:pt x="728" y="1992"/>
                    <a:pt x="823" y="2015"/>
                    <a:pt x="917" y="2015"/>
                  </a:cubicBezTo>
                  <a:cubicBezTo>
                    <a:pt x="956" y="2015"/>
                    <a:pt x="995" y="2011"/>
                    <a:pt x="1034" y="2002"/>
                  </a:cubicBezTo>
                  <a:cubicBezTo>
                    <a:pt x="1168" y="2002"/>
                    <a:pt x="1301" y="2002"/>
                    <a:pt x="1468" y="1968"/>
                  </a:cubicBezTo>
                  <a:cubicBezTo>
                    <a:pt x="1968" y="1868"/>
                    <a:pt x="2502" y="1735"/>
                    <a:pt x="3002" y="1535"/>
                  </a:cubicBezTo>
                  <a:cubicBezTo>
                    <a:pt x="3503" y="1368"/>
                    <a:pt x="3970" y="1134"/>
                    <a:pt x="4437" y="867"/>
                  </a:cubicBezTo>
                  <a:cubicBezTo>
                    <a:pt x="4904" y="601"/>
                    <a:pt x="5337" y="300"/>
                    <a:pt x="5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4"/>
            <p:cNvSpPr/>
            <p:nvPr/>
          </p:nvSpPr>
          <p:spPr>
            <a:xfrm>
              <a:off x="6732752" y="3381614"/>
              <a:ext cx="292430" cy="371285"/>
            </a:xfrm>
            <a:custGeom>
              <a:rect b="b" l="l" r="r" t="t"/>
              <a:pathLst>
                <a:path extrusionOk="0" h="23660" w="18635">
                  <a:moveTo>
                    <a:pt x="3272" y="0"/>
                  </a:moveTo>
                  <a:cubicBezTo>
                    <a:pt x="1088" y="0"/>
                    <a:pt x="0" y="2222"/>
                    <a:pt x="1622" y="7682"/>
                  </a:cubicBezTo>
                  <a:cubicBezTo>
                    <a:pt x="3290" y="13252"/>
                    <a:pt x="5592" y="18623"/>
                    <a:pt x="8461" y="23660"/>
                  </a:cubicBezTo>
                  <a:lnTo>
                    <a:pt x="18635" y="12318"/>
                  </a:lnTo>
                  <a:cubicBezTo>
                    <a:pt x="18635" y="12318"/>
                    <a:pt x="13698" y="7181"/>
                    <a:pt x="8794" y="2812"/>
                  </a:cubicBezTo>
                  <a:cubicBezTo>
                    <a:pt x="6785" y="1047"/>
                    <a:pt x="4770" y="0"/>
                    <a:pt x="3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4"/>
            <p:cNvSpPr/>
            <p:nvPr/>
          </p:nvSpPr>
          <p:spPr>
            <a:xfrm>
              <a:off x="6850492" y="3550623"/>
              <a:ext cx="143288" cy="149628"/>
            </a:xfrm>
            <a:custGeom>
              <a:rect b="b" l="l" r="r" t="t"/>
              <a:pathLst>
                <a:path extrusionOk="0" h="9535" w="9131">
                  <a:moveTo>
                    <a:pt x="9118" y="0"/>
                  </a:moveTo>
                  <a:cubicBezTo>
                    <a:pt x="9113" y="0"/>
                    <a:pt x="9107" y="4"/>
                    <a:pt x="9097" y="14"/>
                  </a:cubicBezTo>
                  <a:cubicBezTo>
                    <a:pt x="7462" y="1448"/>
                    <a:pt x="5928" y="3049"/>
                    <a:pt x="4427" y="4617"/>
                  </a:cubicBezTo>
                  <a:cubicBezTo>
                    <a:pt x="3693" y="5384"/>
                    <a:pt x="2959" y="6185"/>
                    <a:pt x="2225" y="6986"/>
                  </a:cubicBezTo>
                  <a:cubicBezTo>
                    <a:pt x="1525" y="7786"/>
                    <a:pt x="791" y="8687"/>
                    <a:pt x="24" y="9487"/>
                  </a:cubicBezTo>
                  <a:cubicBezTo>
                    <a:pt x="0" y="9511"/>
                    <a:pt x="10" y="9535"/>
                    <a:pt x="41" y="9535"/>
                  </a:cubicBezTo>
                  <a:cubicBezTo>
                    <a:pt x="54" y="9535"/>
                    <a:pt x="71" y="9530"/>
                    <a:pt x="90" y="9521"/>
                  </a:cubicBezTo>
                  <a:cubicBezTo>
                    <a:pt x="858" y="8720"/>
                    <a:pt x="1691" y="7986"/>
                    <a:pt x="2492" y="7219"/>
                  </a:cubicBezTo>
                  <a:cubicBezTo>
                    <a:pt x="3293" y="6452"/>
                    <a:pt x="3993" y="5685"/>
                    <a:pt x="4760" y="4917"/>
                  </a:cubicBezTo>
                  <a:cubicBezTo>
                    <a:pt x="6261" y="3350"/>
                    <a:pt x="7762" y="1748"/>
                    <a:pt x="9130" y="47"/>
                  </a:cubicBezTo>
                  <a:cubicBezTo>
                    <a:pt x="9130" y="24"/>
                    <a:pt x="9130" y="0"/>
                    <a:pt x="9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4"/>
            <p:cNvSpPr/>
            <p:nvPr/>
          </p:nvSpPr>
          <p:spPr>
            <a:xfrm>
              <a:off x="6766585" y="3538194"/>
              <a:ext cx="108623" cy="219946"/>
            </a:xfrm>
            <a:custGeom>
              <a:rect b="b" l="l" r="r" t="t"/>
              <a:pathLst>
                <a:path extrusionOk="0" h="14016" w="6922">
                  <a:moveTo>
                    <a:pt x="6918" y="13006"/>
                  </a:moveTo>
                  <a:cubicBezTo>
                    <a:pt x="6915" y="13006"/>
                    <a:pt x="6912" y="13008"/>
                    <a:pt x="6910" y="13014"/>
                  </a:cubicBezTo>
                  <a:lnTo>
                    <a:pt x="6910" y="13014"/>
                  </a:lnTo>
                  <a:cubicBezTo>
                    <a:pt x="6922" y="13013"/>
                    <a:pt x="6921" y="13006"/>
                    <a:pt x="6918" y="13006"/>
                  </a:cubicBezTo>
                  <a:close/>
                  <a:moveTo>
                    <a:pt x="41" y="0"/>
                  </a:moveTo>
                  <a:cubicBezTo>
                    <a:pt x="22" y="0"/>
                    <a:pt x="0" y="19"/>
                    <a:pt x="0" y="39"/>
                  </a:cubicBezTo>
                  <a:cubicBezTo>
                    <a:pt x="300" y="1039"/>
                    <a:pt x="667" y="2007"/>
                    <a:pt x="1034" y="2974"/>
                  </a:cubicBezTo>
                  <a:cubicBezTo>
                    <a:pt x="1001" y="2907"/>
                    <a:pt x="934" y="2841"/>
                    <a:pt x="901" y="2774"/>
                  </a:cubicBezTo>
                  <a:cubicBezTo>
                    <a:pt x="701" y="2440"/>
                    <a:pt x="500" y="2107"/>
                    <a:pt x="300" y="1773"/>
                  </a:cubicBezTo>
                  <a:cubicBezTo>
                    <a:pt x="291" y="1764"/>
                    <a:pt x="280" y="1760"/>
                    <a:pt x="268" y="1760"/>
                  </a:cubicBezTo>
                  <a:cubicBezTo>
                    <a:pt x="236" y="1760"/>
                    <a:pt x="200" y="1791"/>
                    <a:pt x="200" y="1840"/>
                  </a:cubicBezTo>
                  <a:cubicBezTo>
                    <a:pt x="434" y="2307"/>
                    <a:pt x="701" y="2774"/>
                    <a:pt x="1001" y="3208"/>
                  </a:cubicBezTo>
                  <a:cubicBezTo>
                    <a:pt x="1068" y="3308"/>
                    <a:pt x="1168" y="3408"/>
                    <a:pt x="1234" y="3508"/>
                  </a:cubicBezTo>
                  <a:cubicBezTo>
                    <a:pt x="1535" y="4208"/>
                    <a:pt x="1801" y="4909"/>
                    <a:pt x="2102" y="5643"/>
                  </a:cubicBezTo>
                  <a:cubicBezTo>
                    <a:pt x="2902" y="7444"/>
                    <a:pt x="3736" y="9245"/>
                    <a:pt x="4670" y="11013"/>
                  </a:cubicBezTo>
                  <a:cubicBezTo>
                    <a:pt x="5189" y="11953"/>
                    <a:pt x="6211" y="13931"/>
                    <a:pt x="6238" y="14013"/>
                  </a:cubicBezTo>
                  <a:lnTo>
                    <a:pt x="6238" y="14013"/>
                  </a:lnTo>
                  <a:cubicBezTo>
                    <a:pt x="6251" y="13931"/>
                    <a:pt x="6905" y="13081"/>
                    <a:pt x="6905" y="13048"/>
                  </a:cubicBezTo>
                  <a:cubicBezTo>
                    <a:pt x="6905" y="13031"/>
                    <a:pt x="6907" y="13021"/>
                    <a:pt x="6910" y="13014"/>
                  </a:cubicBezTo>
                  <a:lnTo>
                    <a:pt x="6910" y="13014"/>
                  </a:lnTo>
                  <a:cubicBezTo>
                    <a:pt x="6908" y="13015"/>
                    <a:pt x="6907" y="13015"/>
                    <a:pt x="6905" y="13015"/>
                  </a:cubicBezTo>
                  <a:cubicBezTo>
                    <a:pt x="6738" y="13181"/>
                    <a:pt x="6538" y="13382"/>
                    <a:pt x="6371" y="13582"/>
                  </a:cubicBezTo>
                  <a:cubicBezTo>
                    <a:pt x="5571" y="11881"/>
                    <a:pt x="4703" y="10213"/>
                    <a:pt x="3870" y="8545"/>
                  </a:cubicBezTo>
                  <a:cubicBezTo>
                    <a:pt x="3002" y="6744"/>
                    <a:pt x="2135" y="4976"/>
                    <a:pt x="1368" y="3141"/>
                  </a:cubicBezTo>
                  <a:cubicBezTo>
                    <a:pt x="934" y="2107"/>
                    <a:pt x="534" y="1039"/>
                    <a:pt x="67" y="39"/>
                  </a:cubicBezTo>
                  <a:cubicBezTo>
                    <a:pt x="67" y="11"/>
                    <a:pt x="55" y="0"/>
                    <a:pt x="41" y="0"/>
                  </a:cubicBezTo>
                  <a:close/>
                  <a:moveTo>
                    <a:pt x="6238" y="14013"/>
                  </a:moveTo>
                  <a:lnTo>
                    <a:pt x="6238" y="14013"/>
                  </a:lnTo>
                  <a:cubicBezTo>
                    <a:pt x="6238" y="14014"/>
                    <a:pt x="6238" y="14015"/>
                    <a:pt x="6238" y="14015"/>
                  </a:cubicBezTo>
                  <a:cubicBezTo>
                    <a:pt x="6238" y="14016"/>
                    <a:pt x="6238" y="14016"/>
                    <a:pt x="6238" y="14016"/>
                  </a:cubicBezTo>
                  <a:cubicBezTo>
                    <a:pt x="6239" y="14016"/>
                    <a:pt x="6239" y="14015"/>
                    <a:pt x="6238" y="14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6946217" y="3495730"/>
              <a:ext cx="83155" cy="86152"/>
            </a:xfrm>
            <a:custGeom>
              <a:rect b="b" l="l" r="r" t="t"/>
              <a:pathLst>
                <a:path extrusionOk="0" h="5490" w="529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495" y="476"/>
                    <a:pt x="4998" y="4946"/>
                    <a:pt x="4998" y="5013"/>
                  </a:cubicBezTo>
                  <a:cubicBezTo>
                    <a:pt x="4998" y="5046"/>
                    <a:pt x="4765" y="5347"/>
                    <a:pt x="4698" y="5413"/>
                  </a:cubicBezTo>
                  <a:cubicBezTo>
                    <a:pt x="4675" y="5436"/>
                    <a:pt x="4668" y="5490"/>
                    <a:pt x="4698" y="5490"/>
                  </a:cubicBezTo>
                  <a:cubicBezTo>
                    <a:pt x="4711" y="5490"/>
                    <a:pt x="4733" y="5478"/>
                    <a:pt x="4765" y="5447"/>
                  </a:cubicBezTo>
                  <a:cubicBezTo>
                    <a:pt x="4931" y="5313"/>
                    <a:pt x="5098" y="5146"/>
                    <a:pt x="5265" y="4980"/>
                  </a:cubicBezTo>
                  <a:cubicBezTo>
                    <a:pt x="5298" y="4880"/>
                    <a:pt x="3731" y="3378"/>
                    <a:pt x="3230" y="2878"/>
                  </a:cubicBezTo>
                  <a:cubicBezTo>
                    <a:pt x="3063" y="2711"/>
                    <a:pt x="2663" y="2378"/>
                    <a:pt x="2230" y="1977"/>
                  </a:cubicBezTo>
                  <a:cubicBezTo>
                    <a:pt x="2230" y="1911"/>
                    <a:pt x="2196" y="1877"/>
                    <a:pt x="2163" y="1844"/>
                  </a:cubicBezTo>
                  <a:cubicBezTo>
                    <a:pt x="2096" y="1744"/>
                    <a:pt x="2063" y="1677"/>
                    <a:pt x="1996" y="1611"/>
                  </a:cubicBezTo>
                  <a:cubicBezTo>
                    <a:pt x="1896" y="1444"/>
                    <a:pt x="1763" y="1310"/>
                    <a:pt x="1629" y="1177"/>
                  </a:cubicBezTo>
                  <a:cubicBezTo>
                    <a:pt x="1429" y="910"/>
                    <a:pt x="1162" y="643"/>
                    <a:pt x="895" y="410"/>
                  </a:cubicBezTo>
                  <a:lnTo>
                    <a:pt x="895" y="410"/>
                  </a:lnTo>
                  <a:cubicBezTo>
                    <a:pt x="1129" y="677"/>
                    <a:pt x="1362" y="977"/>
                    <a:pt x="1562" y="1277"/>
                  </a:cubicBezTo>
                  <a:cubicBezTo>
                    <a:pt x="1629" y="1344"/>
                    <a:pt x="1662" y="1410"/>
                    <a:pt x="1729" y="1477"/>
                  </a:cubicBezTo>
                  <a:cubicBezTo>
                    <a:pt x="1095" y="877"/>
                    <a:pt x="428" y="310"/>
                    <a:pt x="95" y="9"/>
                  </a:cubicBezTo>
                  <a:cubicBezTo>
                    <a:pt x="88" y="3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7331389" y="3842409"/>
              <a:ext cx="805088" cy="851710"/>
            </a:xfrm>
            <a:custGeom>
              <a:rect b="b" l="l" r="r" t="t"/>
              <a:pathLst>
                <a:path extrusionOk="0" h="54275" w="51304">
                  <a:moveTo>
                    <a:pt x="19461" y="1"/>
                  </a:moveTo>
                  <a:cubicBezTo>
                    <a:pt x="15812" y="1"/>
                    <a:pt x="6415" y="2827"/>
                    <a:pt x="3370" y="5571"/>
                  </a:cubicBezTo>
                  <a:cubicBezTo>
                    <a:pt x="0" y="8606"/>
                    <a:pt x="16345" y="25918"/>
                    <a:pt x="17380" y="28887"/>
                  </a:cubicBezTo>
                  <a:cubicBezTo>
                    <a:pt x="18408" y="31839"/>
                    <a:pt x="18578" y="54274"/>
                    <a:pt x="20383" y="54274"/>
                  </a:cubicBezTo>
                  <a:cubicBezTo>
                    <a:pt x="20394" y="54274"/>
                    <a:pt x="20404" y="54274"/>
                    <a:pt x="20415" y="54272"/>
                  </a:cubicBezTo>
                  <a:cubicBezTo>
                    <a:pt x="22283" y="54039"/>
                    <a:pt x="48902" y="51804"/>
                    <a:pt x="50103" y="50603"/>
                  </a:cubicBezTo>
                  <a:cubicBezTo>
                    <a:pt x="51304" y="49402"/>
                    <a:pt x="49736" y="30822"/>
                    <a:pt x="48535" y="28053"/>
                  </a:cubicBezTo>
                  <a:cubicBezTo>
                    <a:pt x="43331" y="16078"/>
                    <a:pt x="22984" y="834"/>
                    <a:pt x="20415" y="100"/>
                  </a:cubicBezTo>
                  <a:cubicBezTo>
                    <a:pt x="20172" y="33"/>
                    <a:pt x="19849" y="1"/>
                    <a:pt x="19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7300506" y="3839678"/>
              <a:ext cx="414596" cy="863825"/>
            </a:xfrm>
            <a:custGeom>
              <a:rect b="b" l="l" r="r" t="t"/>
              <a:pathLst>
                <a:path extrusionOk="0" h="55047" w="26420">
                  <a:moveTo>
                    <a:pt x="21253" y="1"/>
                  </a:moveTo>
                  <a:cubicBezTo>
                    <a:pt x="20592" y="1"/>
                    <a:pt x="19953" y="95"/>
                    <a:pt x="19314" y="241"/>
                  </a:cubicBezTo>
                  <a:cubicBezTo>
                    <a:pt x="18580" y="374"/>
                    <a:pt x="17846" y="541"/>
                    <a:pt x="17113" y="708"/>
                  </a:cubicBezTo>
                  <a:cubicBezTo>
                    <a:pt x="14144" y="1408"/>
                    <a:pt x="11275" y="2375"/>
                    <a:pt x="8473" y="3610"/>
                  </a:cubicBezTo>
                  <a:cubicBezTo>
                    <a:pt x="7739" y="3943"/>
                    <a:pt x="7039" y="4344"/>
                    <a:pt x="6338" y="4777"/>
                  </a:cubicBezTo>
                  <a:cubicBezTo>
                    <a:pt x="4070" y="6145"/>
                    <a:pt x="0" y="11515"/>
                    <a:pt x="868" y="13517"/>
                  </a:cubicBezTo>
                  <a:cubicBezTo>
                    <a:pt x="2002" y="16085"/>
                    <a:pt x="12276" y="27794"/>
                    <a:pt x="12409" y="32063"/>
                  </a:cubicBezTo>
                  <a:cubicBezTo>
                    <a:pt x="12409" y="32063"/>
                    <a:pt x="9140" y="34031"/>
                    <a:pt x="8573" y="35199"/>
                  </a:cubicBezTo>
                  <a:cubicBezTo>
                    <a:pt x="8006" y="36333"/>
                    <a:pt x="4937" y="51711"/>
                    <a:pt x="5871" y="53145"/>
                  </a:cubicBezTo>
                  <a:cubicBezTo>
                    <a:pt x="6772" y="54546"/>
                    <a:pt x="26419" y="55046"/>
                    <a:pt x="26419" y="55046"/>
                  </a:cubicBezTo>
                  <a:lnTo>
                    <a:pt x="22383" y="30529"/>
                  </a:lnTo>
                  <a:cubicBezTo>
                    <a:pt x="21282" y="26626"/>
                    <a:pt x="5504" y="12082"/>
                    <a:pt x="5604" y="6478"/>
                  </a:cubicBezTo>
                  <a:cubicBezTo>
                    <a:pt x="5604" y="5745"/>
                    <a:pt x="7739" y="4477"/>
                    <a:pt x="8373" y="4210"/>
                  </a:cubicBezTo>
                  <a:cubicBezTo>
                    <a:pt x="9707" y="3643"/>
                    <a:pt x="11042" y="3143"/>
                    <a:pt x="12409" y="2709"/>
                  </a:cubicBezTo>
                  <a:cubicBezTo>
                    <a:pt x="13777" y="2242"/>
                    <a:pt x="15178" y="1875"/>
                    <a:pt x="16546" y="1475"/>
                  </a:cubicBezTo>
                  <a:cubicBezTo>
                    <a:pt x="17246" y="1275"/>
                    <a:pt x="17947" y="1141"/>
                    <a:pt x="18647" y="974"/>
                  </a:cubicBezTo>
                  <a:cubicBezTo>
                    <a:pt x="19348" y="808"/>
                    <a:pt x="20048" y="674"/>
                    <a:pt x="20782" y="608"/>
                  </a:cubicBezTo>
                  <a:cubicBezTo>
                    <a:pt x="21016" y="568"/>
                    <a:pt x="21262" y="552"/>
                    <a:pt x="21513" y="552"/>
                  </a:cubicBezTo>
                  <a:cubicBezTo>
                    <a:pt x="21690" y="552"/>
                    <a:pt x="21870" y="560"/>
                    <a:pt x="22049" y="574"/>
                  </a:cubicBezTo>
                  <a:cubicBezTo>
                    <a:pt x="22416" y="574"/>
                    <a:pt x="22783" y="641"/>
                    <a:pt x="23150" y="741"/>
                  </a:cubicBezTo>
                  <a:cubicBezTo>
                    <a:pt x="23884" y="1008"/>
                    <a:pt x="24751" y="1742"/>
                    <a:pt x="25419" y="2109"/>
                  </a:cubicBezTo>
                  <a:cubicBezTo>
                    <a:pt x="25425" y="2115"/>
                    <a:pt x="25432" y="2118"/>
                    <a:pt x="25438" y="2118"/>
                  </a:cubicBezTo>
                  <a:cubicBezTo>
                    <a:pt x="25463" y="2118"/>
                    <a:pt x="25479" y="2075"/>
                    <a:pt x="25452" y="2075"/>
                  </a:cubicBezTo>
                  <a:cubicBezTo>
                    <a:pt x="24451" y="1241"/>
                    <a:pt x="22917" y="74"/>
                    <a:pt x="21549" y="7"/>
                  </a:cubicBezTo>
                  <a:cubicBezTo>
                    <a:pt x="21450" y="3"/>
                    <a:pt x="21351" y="1"/>
                    <a:pt x="2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4"/>
            <p:cNvSpPr/>
            <p:nvPr/>
          </p:nvSpPr>
          <p:spPr>
            <a:xfrm>
              <a:off x="7381636" y="3844826"/>
              <a:ext cx="317036" cy="468123"/>
            </a:xfrm>
            <a:custGeom>
              <a:rect b="b" l="l" r="r" t="t"/>
              <a:pathLst>
                <a:path extrusionOk="0" h="29831" w="20203">
                  <a:moveTo>
                    <a:pt x="16087" y="0"/>
                  </a:moveTo>
                  <a:cubicBezTo>
                    <a:pt x="15962" y="0"/>
                    <a:pt x="15837" y="4"/>
                    <a:pt x="15712" y="13"/>
                  </a:cubicBezTo>
                  <a:cubicBezTo>
                    <a:pt x="13877" y="280"/>
                    <a:pt x="12109" y="713"/>
                    <a:pt x="10341" y="1247"/>
                  </a:cubicBezTo>
                  <a:cubicBezTo>
                    <a:pt x="8674" y="1714"/>
                    <a:pt x="901" y="4316"/>
                    <a:pt x="434" y="5850"/>
                  </a:cubicBezTo>
                  <a:cubicBezTo>
                    <a:pt x="1" y="6851"/>
                    <a:pt x="1669" y="10287"/>
                    <a:pt x="2002" y="10854"/>
                  </a:cubicBezTo>
                  <a:cubicBezTo>
                    <a:pt x="3036" y="12555"/>
                    <a:pt x="4237" y="14189"/>
                    <a:pt x="5438" y="15757"/>
                  </a:cubicBezTo>
                  <a:cubicBezTo>
                    <a:pt x="6639" y="17358"/>
                    <a:pt x="7940" y="18960"/>
                    <a:pt x="9241" y="20494"/>
                  </a:cubicBezTo>
                  <a:cubicBezTo>
                    <a:pt x="10575" y="22028"/>
                    <a:pt x="11876" y="23463"/>
                    <a:pt x="13210" y="24931"/>
                  </a:cubicBezTo>
                  <a:cubicBezTo>
                    <a:pt x="13911" y="25664"/>
                    <a:pt x="14578" y="26432"/>
                    <a:pt x="15245" y="27199"/>
                  </a:cubicBezTo>
                  <a:cubicBezTo>
                    <a:pt x="15945" y="27999"/>
                    <a:pt x="16546" y="28833"/>
                    <a:pt x="17013" y="29767"/>
                  </a:cubicBezTo>
                  <a:cubicBezTo>
                    <a:pt x="17035" y="29812"/>
                    <a:pt x="17069" y="29830"/>
                    <a:pt x="17102" y="29830"/>
                  </a:cubicBezTo>
                  <a:cubicBezTo>
                    <a:pt x="17169" y="29830"/>
                    <a:pt x="17235" y="29756"/>
                    <a:pt x="17213" y="29667"/>
                  </a:cubicBezTo>
                  <a:cubicBezTo>
                    <a:pt x="16646" y="27966"/>
                    <a:pt x="15679" y="26365"/>
                    <a:pt x="14411" y="25064"/>
                  </a:cubicBezTo>
                  <a:cubicBezTo>
                    <a:pt x="13210" y="23596"/>
                    <a:pt x="11843" y="22229"/>
                    <a:pt x="10575" y="20794"/>
                  </a:cubicBezTo>
                  <a:cubicBezTo>
                    <a:pt x="7973" y="17792"/>
                    <a:pt x="5438" y="14656"/>
                    <a:pt x="3103" y="11387"/>
                  </a:cubicBezTo>
                  <a:cubicBezTo>
                    <a:pt x="2369" y="10353"/>
                    <a:pt x="635" y="7084"/>
                    <a:pt x="1135" y="5850"/>
                  </a:cubicBezTo>
                  <a:cubicBezTo>
                    <a:pt x="1602" y="4716"/>
                    <a:pt x="8373" y="2314"/>
                    <a:pt x="9908" y="1847"/>
                  </a:cubicBezTo>
                  <a:cubicBezTo>
                    <a:pt x="11542" y="1380"/>
                    <a:pt x="13210" y="913"/>
                    <a:pt x="14878" y="546"/>
                  </a:cubicBezTo>
                  <a:cubicBezTo>
                    <a:pt x="15345" y="413"/>
                    <a:pt x="15812" y="346"/>
                    <a:pt x="16312" y="313"/>
                  </a:cubicBezTo>
                  <a:cubicBezTo>
                    <a:pt x="17413" y="313"/>
                    <a:pt x="19348" y="1447"/>
                    <a:pt x="20048" y="2047"/>
                  </a:cubicBezTo>
                  <a:cubicBezTo>
                    <a:pt x="20061" y="2060"/>
                    <a:pt x="20075" y="2066"/>
                    <a:pt x="20089" y="2066"/>
                  </a:cubicBezTo>
                  <a:cubicBezTo>
                    <a:pt x="20147" y="2066"/>
                    <a:pt x="20202" y="1968"/>
                    <a:pt x="20148" y="1914"/>
                  </a:cubicBezTo>
                  <a:cubicBezTo>
                    <a:pt x="19515" y="1347"/>
                    <a:pt x="17947" y="280"/>
                    <a:pt x="17213" y="113"/>
                  </a:cubicBezTo>
                  <a:cubicBezTo>
                    <a:pt x="16838" y="38"/>
                    <a:pt x="16463" y="0"/>
                    <a:pt x="16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4"/>
            <p:cNvSpPr/>
            <p:nvPr/>
          </p:nvSpPr>
          <p:spPr>
            <a:xfrm>
              <a:off x="7638130" y="3739827"/>
              <a:ext cx="670038" cy="965622"/>
            </a:xfrm>
            <a:custGeom>
              <a:rect b="b" l="l" r="r" t="t"/>
              <a:pathLst>
                <a:path extrusionOk="0" h="61534" w="42698">
                  <a:moveTo>
                    <a:pt x="21151" y="0"/>
                  </a:moveTo>
                  <a:cubicBezTo>
                    <a:pt x="14818" y="0"/>
                    <a:pt x="7700" y="918"/>
                    <a:pt x="5905" y="2601"/>
                  </a:cubicBezTo>
                  <a:cubicBezTo>
                    <a:pt x="3803" y="4502"/>
                    <a:pt x="1" y="30454"/>
                    <a:pt x="901" y="36892"/>
                  </a:cubicBezTo>
                  <a:cubicBezTo>
                    <a:pt x="2569" y="48967"/>
                    <a:pt x="2769" y="60542"/>
                    <a:pt x="3803" y="61209"/>
                  </a:cubicBezTo>
                  <a:cubicBezTo>
                    <a:pt x="4165" y="61425"/>
                    <a:pt x="6172" y="61534"/>
                    <a:pt x="9076" y="61534"/>
                  </a:cubicBezTo>
                  <a:cubicBezTo>
                    <a:pt x="18759" y="61534"/>
                    <a:pt x="38415" y="60322"/>
                    <a:pt x="40263" y="57807"/>
                  </a:cubicBezTo>
                  <a:cubicBezTo>
                    <a:pt x="42698" y="54538"/>
                    <a:pt x="34058" y="4502"/>
                    <a:pt x="31657" y="1767"/>
                  </a:cubicBezTo>
                  <a:cubicBezTo>
                    <a:pt x="30601" y="565"/>
                    <a:pt x="26118" y="0"/>
                    <a:pt x="21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4"/>
            <p:cNvSpPr/>
            <p:nvPr/>
          </p:nvSpPr>
          <p:spPr>
            <a:xfrm>
              <a:off x="7645992" y="3786653"/>
              <a:ext cx="82009" cy="522388"/>
            </a:xfrm>
            <a:custGeom>
              <a:rect b="b" l="l" r="r" t="t"/>
              <a:pathLst>
                <a:path extrusionOk="0" h="33289" w="5226">
                  <a:moveTo>
                    <a:pt x="5130" y="1"/>
                  </a:moveTo>
                  <a:cubicBezTo>
                    <a:pt x="5106" y="1"/>
                    <a:pt x="5082" y="15"/>
                    <a:pt x="5070" y="50"/>
                  </a:cubicBezTo>
                  <a:cubicBezTo>
                    <a:pt x="4603" y="1018"/>
                    <a:pt x="4203" y="1985"/>
                    <a:pt x="3903" y="3019"/>
                  </a:cubicBezTo>
                  <a:cubicBezTo>
                    <a:pt x="3603" y="4020"/>
                    <a:pt x="3336" y="5054"/>
                    <a:pt x="3069" y="6088"/>
                  </a:cubicBezTo>
                  <a:cubicBezTo>
                    <a:pt x="2535" y="8223"/>
                    <a:pt x="2035" y="10358"/>
                    <a:pt x="1701" y="12526"/>
                  </a:cubicBezTo>
                  <a:cubicBezTo>
                    <a:pt x="967" y="16929"/>
                    <a:pt x="467" y="21366"/>
                    <a:pt x="167" y="25836"/>
                  </a:cubicBezTo>
                  <a:cubicBezTo>
                    <a:pt x="100" y="27070"/>
                    <a:pt x="33" y="28337"/>
                    <a:pt x="33" y="29572"/>
                  </a:cubicBezTo>
                  <a:lnTo>
                    <a:pt x="33" y="31406"/>
                  </a:lnTo>
                  <a:cubicBezTo>
                    <a:pt x="0" y="32040"/>
                    <a:pt x="67" y="32640"/>
                    <a:pt x="167" y="33274"/>
                  </a:cubicBezTo>
                  <a:cubicBezTo>
                    <a:pt x="167" y="33285"/>
                    <a:pt x="174" y="33289"/>
                    <a:pt x="184" y="33289"/>
                  </a:cubicBezTo>
                  <a:cubicBezTo>
                    <a:pt x="204" y="33289"/>
                    <a:pt x="234" y="33274"/>
                    <a:pt x="234" y="33274"/>
                  </a:cubicBezTo>
                  <a:cubicBezTo>
                    <a:pt x="334" y="32740"/>
                    <a:pt x="434" y="32207"/>
                    <a:pt x="434" y="31673"/>
                  </a:cubicBezTo>
                  <a:cubicBezTo>
                    <a:pt x="500" y="31106"/>
                    <a:pt x="534" y="30572"/>
                    <a:pt x="567" y="30039"/>
                  </a:cubicBezTo>
                  <a:cubicBezTo>
                    <a:pt x="667" y="28904"/>
                    <a:pt x="767" y="27804"/>
                    <a:pt x="834" y="26703"/>
                  </a:cubicBezTo>
                  <a:cubicBezTo>
                    <a:pt x="1034" y="24501"/>
                    <a:pt x="1234" y="22300"/>
                    <a:pt x="1468" y="20098"/>
                  </a:cubicBezTo>
                  <a:cubicBezTo>
                    <a:pt x="1735" y="17930"/>
                    <a:pt x="2035" y="15728"/>
                    <a:pt x="2368" y="13560"/>
                  </a:cubicBezTo>
                  <a:cubicBezTo>
                    <a:pt x="2702" y="11392"/>
                    <a:pt x="3002" y="9224"/>
                    <a:pt x="3403" y="7055"/>
                  </a:cubicBezTo>
                  <a:cubicBezTo>
                    <a:pt x="3836" y="4687"/>
                    <a:pt x="4437" y="2385"/>
                    <a:pt x="5204" y="117"/>
                  </a:cubicBezTo>
                  <a:cubicBezTo>
                    <a:pt x="5226" y="52"/>
                    <a:pt x="5177" y="1"/>
                    <a:pt x="5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4"/>
            <p:cNvSpPr/>
            <p:nvPr/>
          </p:nvSpPr>
          <p:spPr>
            <a:xfrm>
              <a:off x="7632905" y="4298339"/>
              <a:ext cx="39796" cy="55489"/>
            </a:xfrm>
            <a:custGeom>
              <a:rect b="b" l="l" r="r" t="t"/>
              <a:pathLst>
                <a:path extrusionOk="0" h="3536" w="2536">
                  <a:moveTo>
                    <a:pt x="1270" y="2197"/>
                  </a:moveTo>
                  <a:cubicBezTo>
                    <a:pt x="1623" y="2197"/>
                    <a:pt x="1902" y="2352"/>
                    <a:pt x="1902" y="2535"/>
                  </a:cubicBezTo>
                  <a:cubicBezTo>
                    <a:pt x="1935" y="2769"/>
                    <a:pt x="1635" y="2969"/>
                    <a:pt x="1234" y="3002"/>
                  </a:cubicBezTo>
                  <a:cubicBezTo>
                    <a:pt x="1200" y="3005"/>
                    <a:pt x="1166" y="3006"/>
                    <a:pt x="1132" y="3006"/>
                  </a:cubicBezTo>
                  <a:cubicBezTo>
                    <a:pt x="779" y="3006"/>
                    <a:pt x="498" y="2851"/>
                    <a:pt x="467" y="2669"/>
                  </a:cubicBezTo>
                  <a:cubicBezTo>
                    <a:pt x="467" y="2435"/>
                    <a:pt x="767" y="2235"/>
                    <a:pt x="1168" y="2202"/>
                  </a:cubicBezTo>
                  <a:cubicBezTo>
                    <a:pt x="1202" y="2199"/>
                    <a:pt x="1236" y="2197"/>
                    <a:pt x="1270" y="2197"/>
                  </a:cubicBezTo>
                  <a:close/>
                  <a:moveTo>
                    <a:pt x="1568" y="0"/>
                  </a:moveTo>
                  <a:lnTo>
                    <a:pt x="267" y="167"/>
                  </a:lnTo>
                  <a:lnTo>
                    <a:pt x="0" y="3536"/>
                  </a:lnTo>
                  <a:lnTo>
                    <a:pt x="2535" y="3336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4"/>
            <p:cNvSpPr/>
            <p:nvPr/>
          </p:nvSpPr>
          <p:spPr>
            <a:xfrm>
              <a:off x="7774749" y="3739796"/>
              <a:ext cx="532902" cy="966580"/>
            </a:xfrm>
            <a:custGeom>
              <a:rect b="b" l="l" r="r" t="t"/>
              <a:pathLst>
                <a:path extrusionOk="0" h="61595" w="33959">
                  <a:moveTo>
                    <a:pt x="12777" y="1"/>
                  </a:moveTo>
                  <a:cubicBezTo>
                    <a:pt x="8640" y="134"/>
                    <a:pt x="4071" y="2102"/>
                    <a:pt x="3337" y="3503"/>
                  </a:cubicBezTo>
                  <a:cubicBezTo>
                    <a:pt x="2603" y="4904"/>
                    <a:pt x="1" y="29489"/>
                    <a:pt x="668" y="35726"/>
                  </a:cubicBezTo>
                  <a:cubicBezTo>
                    <a:pt x="935" y="38061"/>
                    <a:pt x="1702" y="57409"/>
                    <a:pt x="3737" y="61478"/>
                  </a:cubicBezTo>
                  <a:cubicBezTo>
                    <a:pt x="4373" y="61557"/>
                    <a:pt x="5256" y="61594"/>
                    <a:pt x="6318" y="61594"/>
                  </a:cubicBezTo>
                  <a:cubicBezTo>
                    <a:pt x="13784" y="61594"/>
                    <a:pt x="30097" y="59765"/>
                    <a:pt x="31557" y="57809"/>
                  </a:cubicBezTo>
                  <a:cubicBezTo>
                    <a:pt x="33959" y="54507"/>
                    <a:pt x="25352" y="4437"/>
                    <a:pt x="22917" y="1735"/>
                  </a:cubicBezTo>
                  <a:cubicBezTo>
                    <a:pt x="21883" y="568"/>
                    <a:pt x="17614" y="1"/>
                    <a:pt x="1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4"/>
            <p:cNvSpPr/>
            <p:nvPr/>
          </p:nvSpPr>
          <p:spPr>
            <a:xfrm>
              <a:off x="7834961" y="3825131"/>
              <a:ext cx="302567" cy="14139"/>
            </a:xfrm>
            <a:custGeom>
              <a:rect b="b" l="l" r="r" t="t"/>
              <a:pathLst>
                <a:path extrusionOk="0" h="901" w="19281">
                  <a:moveTo>
                    <a:pt x="19247" y="0"/>
                  </a:moveTo>
                  <a:cubicBezTo>
                    <a:pt x="16745" y="0"/>
                    <a:pt x="14244" y="0"/>
                    <a:pt x="11775" y="100"/>
                  </a:cubicBezTo>
                  <a:cubicBezTo>
                    <a:pt x="9273" y="200"/>
                    <a:pt x="6805" y="334"/>
                    <a:pt x="4303" y="500"/>
                  </a:cubicBezTo>
                  <a:cubicBezTo>
                    <a:pt x="2902" y="601"/>
                    <a:pt x="1468" y="701"/>
                    <a:pt x="67" y="834"/>
                  </a:cubicBezTo>
                  <a:cubicBezTo>
                    <a:pt x="0" y="834"/>
                    <a:pt x="0" y="901"/>
                    <a:pt x="67" y="901"/>
                  </a:cubicBezTo>
                  <a:cubicBezTo>
                    <a:pt x="2569" y="901"/>
                    <a:pt x="5037" y="801"/>
                    <a:pt x="7505" y="701"/>
                  </a:cubicBezTo>
                  <a:cubicBezTo>
                    <a:pt x="10007" y="601"/>
                    <a:pt x="12509" y="534"/>
                    <a:pt x="14977" y="367"/>
                  </a:cubicBezTo>
                  <a:cubicBezTo>
                    <a:pt x="16412" y="267"/>
                    <a:pt x="17813" y="167"/>
                    <a:pt x="19214" y="67"/>
                  </a:cubicBezTo>
                  <a:cubicBezTo>
                    <a:pt x="19280" y="33"/>
                    <a:pt x="19280" y="0"/>
                    <a:pt x="19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4"/>
            <p:cNvSpPr/>
            <p:nvPr/>
          </p:nvSpPr>
          <p:spPr>
            <a:xfrm>
              <a:off x="7815063" y="3931903"/>
              <a:ext cx="341312" cy="14155"/>
            </a:xfrm>
            <a:custGeom>
              <a:rect b="b" l="l" r="r" t="t"/>
              <a:pathLst>
                <a:path extrusionOk="0" h="902" w="21750">
                  <a:moveTo>
                    <a:pt x="21683" y="1"/>
                  </a:moveTo>
                  <a:cubicBezTo>
                    <a:pt x="20282" y="1"/>
                    <a:pt x="18847" y="68"/>
                    <a:pt x="17413" y="101"/>
                  </a:cubicBezTo>
                  <a:cubicBezTo>
                    <a:pt x="16012" y="168"/>
                    <a:pt x="14644" y="168"/>
                    <a:pt x="13243" y="234"/>
                  </a:cubicBezTo>
                  <a:cubicBezTo>
                    <a:pt x="10441" y="301"/>
                    <a:pt x="7639" y="435"/>
                    <a:pt x="4837" y="601"/>
                  </a:cubicBezTo>
                  <a:cubicBezTo>
                    <a:pt x="3236" y="668"/>
                    <a:pt x="1635" y="802"/>
                    <a:pt x="67" y="835"/>
                  </a:cubicBezTo>
                  <a:cubicBezTo>
                    <a:pt x="0" y="835"/>
                    <a:pt x="0" y="902"/>
                    <a:pt x="67" y="902"/>
                  </a:cubicBezTo>
                  <a:cubicBezTo>
                    <a:pt x="534" y="890"/>
                    <a:pt x="1005" y="887"/>
                    <a:pt x="1478" y="887"/>
                  </a:cubicBezTo>
                  <a:cubicBezTo>
                    <a:pt x="2424" y="887"/>
                    <a:pt x="3381" y="902"/>
                    <a:pt x="4337" y="902"/>
                  </a:cubicBezTo>
                  <a:cubicBezTo>
                    <a:pt x="5738" y="902"/>
                    <a:pt x="7106" y="868"/>
                    <a:pt x="8507" y="835"/>
                  </a:cubicBezTo>
                  <a:cubicBezTo>
                    <a:pt x="11309" y="735"/>
                    <a:pt x="14111" y="601"/>
                    <a:pt x="16913" y="435"/>
                  </a:cubicBezTo>
                  <a:cubicBezTo>
                    <a:pt x="18514" y="335"/>
                    <a:pt x="20115" y="268"/>
                    <a:pt x="21683" y="101"/>
                  </a:cubicBezTo>
                  <a:cubicBezTo>
                    <a:pt x="21749" y="101"/>
                    <a:pt x="21749" y="1"/>
                    <a:pt x="21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7818720" y="4027706"/>
              <a:ext cx="355969" cy="32468"/>
            </a:xfrm>
            <a:custGeom>
              <a:rect b="b" l="l" r="r" t="t"/>
              <a:pathLst>
                <a:path extrusionOk="0" h="2069" w="22684">
                  <a:moveTo>
                    <a:pt x="22617" y="0"/>
                  </a:moveTo>
                  <a:cubicBezTo>
                    <a:pt x="16746" y="501"/>
                    <a:pt x="10875" y="968"/>
                    <a:pt x="5005" y="1501"/>
                  </a:cubicBezTo>
                  <a:lnTo>
                    <a:pt x="2536" y="1735"/>
                  </a:lnTo>
                  <a:cubicBezTo>
                    <a:pt x="1702" y="1802"/>
                    <a:pt x="868" y="1935"/>
                    <a:pt x="34" y="2002"/>
                  </a:cubicBezTo>
                  <a:cubicBezTo>
                    <a:pt x="1" y="2002"/>
                    <a:pt x="1" y="2068"/>
                    <a:pt x="34" y="2068"/>
                  </a:cubicBezTo>
                  <a:cubicBezTo>
                    <a:pt x="802" y="2035"/>
                    <a:pt x="1569" y="2035"/>
                    <a:pt x="2336" y="2002"/>
                  </a:cubicBezTo>
                  <a:cubicBezTo>
                    <a:pt x="3070" y="1968"/>
                    <a:pt x="3770" y="1968"/>
                    <a:pt x="4504" y="1902"/>
                  </a:cubicBezTo>
                  <a:cubicBezTo>
                    <a:pt x="5939" y="1835"/>
                    <a:pt x="7406" y="1735"/>
                    <a:pt x="8874" y="1601"/>
                  </a:cubicBezTo>
                  <a:cubicBezTo>
                    <a:pt x="11809" y="1368"/>
                    <a:pt x="14778" y="1134"/>
                    <a:pt x="17680" y="734"/>
                  </a:cubicBezTo>
                  <a:cubicBezTo>
                    <a:pt x="19348" y="534"/>
                    <a:pt x="20983" y="334"/>
                    <a:pt x="22617" y="100"/>
                  </a:cubicBezTo>
                  <a:cubicBezTo>
                    <a:pt x="22684" y="100"/>
                    <a:pt x="22684" y="0"/>
                    <a:pt x="22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4"/>
            <p:cNvSpPr/>
            <p:nvPr/>
          </p:nvSpPr>
          <p:spPr>
            <a:xfrm>
              <a:off x="7803545" y="4160669"/>
              <a:ext cx="405180" cy="37693"/>
            </a:xfrm>
            <a:custGeom>
              <a:rect b="b" l="l" r="r" t="t"/>
              <a:pathLst>
                <a:path extrusionOk="0" h="2402" w="25820">
                  <a:moveTo>
                    <a:pt x="25786" y="0"/>
                  </a:moveTo>
                  <a:cubicBezTo>
                    <a:pt x="24084" y="67"/>
                    <a:pt x="22383" y="200"/>
                    <a:pt x="20682" y="300"/>
                  </a:cubicBezTo>
                  <a:cubicBezTo>
                    <a:pt x="18981" y="434"/>
                    <a:pt x="17346" y="567"/>
                    <a:pt x="15712" y="734"/>
                  </a:cubicBezTo>
                  <a:cubicBezTo>
                    <a:pt x="12376" y="1034"/>
                    <a:pt x="9074" y="1368"/>
                    <a:pt x="5738" y="1701"/>
                  </a:cubicBezTo>
                  <a:cubicBezTo>
                    <a:pt x="3837" y="1901"/>
                    <a:pt x="1935" y="2102"/>
                    <a:pt x="34" y="2335"/>
                  </a:cubicBezTo>
                  <a:cubicBezTo>
                    <a:pt x="1" y="2335"/>
                    <a:pt x="1" y="2402"/>
                    <a:pt x="34" y="2402"/>
                  </a:cubicBezTo>
                  <a:cubicBezTo>
                    <a:pt x="6705" y="1968"/>
                    <a:pt x="13410" y="1434"/>
                    <a:pt x="20048" y="734"/>
                  </a:cubicBezTo>
                  <a:cubicBezTo>
                    <a:pt x="20982" y="634"/>
                    <a:pt x="21916" y="500"/>
                    <a:pt x="22850" y="400"/>
                  </a:cubicBezTo>
                  <a:cubicBezTo>
                    <a:pt x="23784" y="300"/>
                    <a:pt x="24785" y="200"/>
                    <a:pt x="25786" y="67"/>
                  </a:cubicBezTo>
                  <a:cubicBezTo>
                    <a:pt x="25819" y="67"/>
                    <a:pt x="25819" y="0"/>
                    <a:pt x="2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4"/>
            <p:cNvSpPr/>
            <p:nvPr/>
          </p:nvSpPr>
          <p:spPr>
            <a:xfrm>
              <a:off x="7799355" y="4275820"/>
              <a:ext cx="417216" cy="51848"/>
            </a:xfrm>
            <a:custGeom>
              <a:rect b="b" l="l" r="r" t="t"/>
              <a:pathLst>
                <a:path extrusionOk="0" h="3304" w="26587">
                  <a:moveTo>
                    <a:pt x="26553" y="1"/>
                  </a:moveTo>
                  <a:cubicBezTo>
                    <a:pt x="23117" y="334"/>
                    <a:pt x="19681" y="701"/>
                    <a:pt x="16246" y="1101"/>
                  </a:cubicBezTo>
                  <a:cubicBezTo>
                    <a:pt x="12810" y="1468"/>
                    <a:pt x="9307" y="1935"/>
                    <a:pt x="5872" y="2402"/>
                  </a:cubicBezTo>
                  <a:cubicBezTo>
                    <a:pt x="3937" y="2669"/>
                    <a:pt x="2002" y="3003"/>
                    <a:pt x="34" y="3236"/>
                  </a:cubicBezTo>
                  <a:cubicBezTo>
                    <a:pt x="1" y="3236"/>
                    <a:pt x="1" y="3303"/>
                    <a:pt x="34" y="3303"/>
                  </a:cubicBezTo>
                  <a:cubicBezTo>
                    <a:pt x="1769" y="3103"/>
                    <a:pt x="3470" y="2969"/>
                    <a:pt x="5204" y="2803"/>
                  </a:cubicBezTo>
                  <a:cubicBezTo>
                    <a:pt x="6906" y="2603"/>
                    <a:pt x="8640" y="2436"/>
                    <a:pt x="10341" y="2236"/>
                  </a:cubicBezTo>
                  <a:cubicBezTo>
                    <a:pt x="13811" y="1802"/>
                    <a:pt x="17280" y="1368"/>
                    <a:pt x="20716" y="868"/>
                  </a:cubicBezTo>
                  <a:cubicBezTo>
                    <a:pt x="22650" y="568"/>
                    <a:pt x="24618" y="334"/>
                    <a:pt x="26553" y="34"/>
                  </a:cubicBezTo>
                  <a:cubicBezTo>
                    <a:pt x="26586" y="34"/>
                    <a:pt x="26586" y="1"/>
                    <a:pt x="26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4"/>
            <p:cNvSpPr/>
            <p:nvPr/>
          </p:nvSpPr>
          <p:spPr>
            <a:xfrm>
              <a:off x="7809304" y="4401972"/>
              <a:ext cx="434949" cy="50279"/>
            </a:xfrm>
            <a:custGeom>
              <a:rect b="b" l="l" r="r" t="t"/>
              <a:pathLst>
                <a:path extrusionOk="0" h="3204" w="27717">
                  <a:moveTo>
                    <a:pt x="27687" y="1"/>
                  </a:moveTo>
                  <a:cubicBezTo>
                    <a:pt x="27698" y="12"/>
                    <a:pt x="27706" y="16"/>
                    <a:pt x="27709" y="16"/>
                  </a:cubicBezTo>
                  <a:cubicBezTo>
                    <a:pt x="27717" y="16"/>
                    <a:pt x="27709" y="1"/>
                    <a:pt x="27687" y="1"/>
                  </a:cubicBezTo>
                  <a:close/>
                  <a:moveTo>
                    <a:pt x="27687" y="1"/>
                  </a:moveTo>
                  <a:lnTo>
                    <a:pt x="27687" y="1"/>
                  </a:lnTo>
                  <a:cubicBezTo>
                    <a:pt x="24084" y="268"/>
                    <a:pt x="20482" y="534"/>
                    <a:pt x="16913" y="935"/>
                  </a:cubicBezTo>
                  <a:cubicBezTo>
                    <a:pt x="13310" y="1302"/>
                    <a:pt x="9707" y="1735"/>
                    <a:pt x="6138" y="2202"/>
                  </a:cubicBezTo>
                  <a:cubicBezTo>
                    <a:pt x="5138" y="2336"/>
                    <a:pt x="4137" y="2503"/>
                    <a:pt x="3136" y="2636"/>
                  </a:cubicBezTo>
                  <a:lnTo>
                    <a:pt x="1602" y="2869"/>
                  </a:lnTo>
                  <a:cubicBezTo>
                    <a:pt x="1068" y="2936"/>
                    <a:pt x="568" y="3070"/>
                    <a:pt x="67" y="3136"/>
                  </a:cubicBezTo>
                  <a:cubicBezTo>
                    <a:pt x="1" y="3136"/>
                    <a:pt x="1" y="3203"/>
                    <a:pt x="67" y="3203"/>
                  </a:cubicBezTo>
                  <a:cubicBezTo>
                    <a:pt x="501" y="3136"/>
                    <a:pt x="968" y="3136"/>
                    <a:pt x="1402" y="3103"/>
                  </a:cubicBezTo>
                  <a:lnTo>
                    <a:pt x="2736" y="2936"/>
                  </a:lnTo>
                  <a:lnTo>
                    <a:pt x="5471" y="2669"/>
                  </a:lnTo>
                  <a:cubicBezTo>
                    <a:pt x="7239" y="2469"/>
                    <a:pt x="9040" y="2269"/>
                    <a:pt x="10842" y="2036"/>
                  </a:cubicBezTo>
                  <a:cubicBezTo>
                    <a:pt x="14411" y="1635"/>
                    <a:pt x="18013" y="1202"/>
                    <a:pt x="21616" y="768"/>
                  </a:cubicBezTo>
                  <a:lnTo>
                    <a:pt x="27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4"/>
            <p:cNvSpPr/>
            <p:nvPr/>
          </p:nvSpPr>
          <p:spPr>
            <a:xfrm>
              <a:off x="7831305" y="4517657"/>
              <a:ext cx="414062" cy="62943"/>
            </a:xfrm>
            <a:custGeom>
              <a:rect b="b" l="l" r="r" t="t"/>
              <a:pathLst>
                <a:path extrusionOk="0" h="4011" w="26386">
                  <a:moveTo>
                    <a:pt x="26285" y="1"/>
                  </a:moveTo>
                  <a:cubicBezTo>
                    <a:pt x="24584" y="234"/>
                    <a:pt x="22849" y="501"/>
                    <a:pt x="21148" y="701"/>
                  </a:cubicBezTo>
                  <a:cubicBezTo>
                    <a:pt x="19447" y="935"/>
                    <a:pt x="17712" y="1135"/>
                    <a:pt x="16011" y="1368"/>
                  </a:cubicBezTo>
                  <a:cubicBezTo>
                    <a:pt x="12575" y="1869"/>
                    <a:pt x="9173" y="2402"/>
                    <a:pt x="5770" y="2969"/>
                  </a:cubicBezTo>
                  <a:cubicBezTo>
                    <a:pt x="3869" y="3270"/>
                    <a:pt x="1934" y="3570"/>
                    <a:pt x="33" y="3937"/>
                  </a:cubicBezTo>
                  <a:cubicBezTo>
                    <a:pt x="4" y="3937"/>
                    <a:pt x="0" y="4010"/>
                    <a:pt x="21" y="4010"/>
                  </a:cubicBezTo>
                  <a:cubicBezTo>
                    <a:pt x="24" y="4010"/>
                    <a:pt x="28" y="4008"/>
                    <a:pt x="33" y="4004"/>
                  </a:cubicBezTo>
                  <a:cubicBezTo>
                    <a:pt x="3469" y="3637"/>
                    <a:pt x="6904" y="3136"/>
                    <a:pt x="10340" y="2636"/>
                  </a:cubicBezTo>
                  <a:cubicBezTo>
                    <a:pt x="13776" y="2169"/>
                    <a:pt x="17145" y="1669"/>
                    <a:pt x="20548" y="1101"/>
                  </a:cubicBezTo>
                  <a:cubicBezTo>
                    <a:pt x="22482" y="768"/>
                    <a:pt x="24384" y="468"/>
                    <a:pt x="26318" y="167"/>
                  </a:cubicBezTo>
                  <a:cubicBezTo>
                    <a:pt x="26385" y="134"/>
                    <a:pt x="26385" y="1"/>
                    <a:pt x="2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4"/>
            <p:cNvSpPr/>
            <p:nvPr/>
          </p:nvSpPr>
          <p:spPr>
            <a:xfrm>
              <a:off x="7895676" y="3643146"/>
              <a:ext cx="187933" cy="138706"/>
            </a:xfrm>
            <a:custGeom>
              <a:rect b="b" l="l" r="r" t="t"/>
              <a:pathLst>
                <a:path extrusionOk="0" h="8839" w="11976">
                  <a:moveTo>
                    <a:pt x="7567" y="1"/>
                  </a:moveTo>
                  <a:cubicBezTo>
                    <a:pt x="6398" y="1"/>
                    <a:pt x="2375" y="2091"/>
                    <a:pt x="1902" y="2691"/>
                  </a:cubicBezTo>
                  <a:cubicBezTo>
                    <a:pt x="1401" y="3325"/>
                    <a:pt x="0" y="8528"/>
                    <a:pt x="0" y="8762"/>
                  </a:cubicBezTo>
                  <a:cubicBezTo>
                    <a:pt x="0" y="8817"/>
                    <a:pt x="206" y="8839"/>
                    <a:pt x="506" y="8839"/>
                  </a:cubicBezTo>
                  <a:cubicBezTo>
                    <a:pt x="1300" y="8839"/>
                    <a:pt x="2754" y="8683"/>
                    <a:pt x="2802" y="8562"/>
                  </a:cubicBezTo>
                  <a:cubicBezTo>
                    <a:pt x="2903" y="8328"/>
                    <a:pt x="4170" y="2924"/>
                    <a:pt x="4337" y="2791"/>
                  </a:cubicBezTo>
                  <a:cubicBezTo>
                    <a:pt x="4397" y="2746"/>
                    <a:pt x="5463" y="2728"/>
                    <a:pt x="6618" y="2728"/>
                  </a:cubicBezTo>
                  <a:cubicBezTo>
                    <a:pt x="8022" y="2728"/>
                    <a:pt x="9556" y="2754"/>
                    <a:pt x="9574" y="2791"/>
                  </a:cubicBezTo>
                  <a:cubicBezTo>
                    <a:pt x="9641" y="2891"/>
                    <a:pt x="8773" y="8328"/>
                    <a:pt x="8873" y="8462"/>
                  </a:cubicBezTo>
                  <a:cubicBezTo>
                    <a:pt x="8907" y="8495"/>
                    <a:pt x="9181" y="8510"/>
                    <a:pt x="9539" y="8510"/>
                  </a:cubicBezTo>
                  <a:cubicBezTo>
                    <a:pt x="10256" y="8510"/>
                    <a:pt x="11309" y="8450"/>
                    <a:pt x="11442" y="8361"/>
                  </a:cubicBezTo>
                  <a:cubicBezTo>
                    <a:pt x="11642" y="8228"/>
                    <a:pt x="11976" y="3558"/>
                    <a:pt x="11942" y="2924"/>
                  </a:cubicBezTo>
                  <a:cubicBezTo>
                    <a:pt x="11909" y="2257"/>
                    <a:pt x="8607" y="289"/>
                    <a:pt x="7739" y="22"/>
                  </a:cubicBezTo>
                  <a:cubicBezTo>
                    <a:pt x="7692" y="8"/>
                    <a:pt x="763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>
              <a:off x="7915574" y="3686928"/>
              <a:ext cx="48160" cy="22534"/>
            </a:xfrm>
            <a:custGeom>
              <a:rect b="b" l="l" r="r" t="t"/>
              <a:pathLst>
                <a:path extrusionOk="0" h="1436" w="3069">
                  <a:moveTo>
                    <a:pt x="3069" y="1"/>
                  </a:moveTo>
                  <a:cubicBezTo>
                    <a:pt x="1635" y="34"/>
                    <a:pt x="867" y="34"/>
                    <a:pt x="634" y="168"/>
                  </a:cubicBezTo>
                  <a:cubicBezTo>
                    <a:pt x="467" y="334"/>
                    <a:pt x="334" y="568"/>
                    <a:pt x="234" y="801"/>
                  </a:cubicBezTo>
                  <a:cubicBezTo>
                    <a:pt x="167" y="1002"/>
                    <a:pt x="100" y="1202"/>
                    <a:pt x="0" y="1435"/>
                  </a:cubicBezTo>
                  <a:lnTo>
                    <a:pt x="2669" y="1302"/>
                  </a:lnTo>
                  <a:cubicBezTo>
                    <a:pt x="2769" y="835"/>
                    <a:pt x="2902" y="434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>
              <a:off x="8043813" y="3686928"/>
              <a:ext cx="39278" cy="23570"/>
            </a:xfrm>
            <a:custGeom>
              <a:rect b="b" l="l" r="r" t="t"/>
              <a:pathLst>
                <a:path extrusionOk="0" h="1502" w="2503">
                  <a:moveTo>
                    <a:pt x="134" y="1"/>
                  </a:moveTo>
                  <a:cubicBezTo>
                    <a:pt x="167" y="34"/>
                    <a:pt x="101" y="501"/>
                    <a:pt x="1" y="1168"/>
                  </a:cubicBezTo>
                  <a:lnTo>
                    <a:pt x="2436" y="1502"/>
                  </a:lnTo>
                  <a:cubicBezTo>
                    <a:pt x="2469" y="1268"/>
                    <a:pt x="2469" y="1068"/>
                    <a:pt x="2469" y="901"/>
                  </a:cubicBezTo>
                  <a:lnTo>
                    <a:pt x="2469" y="868"/>
                  </a:lnTo>
                  <a:cubicBezTo>
                    <a:pt x="2502" y="635"/>
                    <a:pt x="2436" y="368"/>
                    <a:pt x="2336" y="134"/>
                  </a:cubicBezTo>
                  <a:cubicBezTo>
                    <a:pt x="2202" y="1"/>
                    <a:pt x="801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>
              <a:off x="7860446" y="3770584"/>
              <a:ext cx="243061" cy="939118"/>
            </a:xfrm>
            <a:custGeom>
              <a:rect b="b" l="l" r="r" t="t"/>
              <a:pathLst>
                <a:path extrusionOk="0" h="59845" w="15489">
                  <a:moveTo>
                    <a:pt x="4087" y="0"/>
                  </a:moveTo>
                  <a:cubicBezTo>
                    <a:pt x="2365" y="0"/>
                    <a:pt x="1" y="421"/>
                    <a:pt x="244" y="908"/>
                  </a:cubicBezTo>
                  <a:cubicBezTo>
                    <a:pt x="4514" y="9981"/>
                    <a:pt x="7349" y="26192"/>
                    <a:pt x="7349" y="31329"/>
                  </a:cubicBezTo>
                  <a:cubicBezTo>
                    <a:pt x="7449" y="41203"/>
                    <a:pt x="4447" y="58515"/>
                    <a:pt x="4614" y="59316"/>
                  </a:cubicBezTo>
                  <a:cubicBezTo>
                    <a:pt x="4676" y="59688"/>
                    <a:pt x="6064" y="59844"/>
                    <a:pt x="7599" y="59844"/>
                  </a:cubicBezTo>
                  <a:cubicBezTo>
                    <a:pt x="9366" y="59844"/>
                    <a:pt x="11329" y="59637"/>
                    <a:pt x="11686" y="59316"/>
                  </a:cubicBezTo>
                  <a:cubicBezTo>
                    <a:pt x="12353" y="58716"/>
                    <a:pt x="15488" y="44272"/>
                    <a:pt x="15488" y="31763"/>
                  </a:cubicBezTo>
                  <a:cubicBezTo>
                    <a:pt x="15488" y="19354"/>
                    <a:pt x="6682" y="341"/>
                    <a:pt x="5148" y="74"/>
                  </a:cubicBezTo>
                  <a:cubicBezTo>
                    <a:pt x="4857" y="23"/>
                    <a:pt x="4489" y="0"/>
                    <a:pt x="4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>
              <a:off x="8055708" y="3764715"/>
              <a:ext cx="289103" cy="917038"/>
            </a:xfrm>
            <a:custGeom>
              <a:rect b="b" l="l" r="r" t="t"/>
              <a:pathLst>
                <a:path extrusionOk="0" h="58438" w="18423">
                  <a:moveTo>
                    <a:pt x="2040" y="0"/>
                  </a:moveTo>
                  <a:cubicBezTo>
                    <a:pt x="927" y="0"/>
                    <a:pt x="0" y="142"/>
                    <a:pt x="177" y="514"/>
                  </a:cubicBezTo>
                  <a:cubicBezTo>
                    <a:pt x="4446" y="9588"/>
                    <a:pt x="11218" y="28534"/>
                    <a:pt x="11151" y="36006"/>
                  </a:cubicBezTo>
                  <a:cubicBezTo>
                    <a:pt x="11051" y="45880"/>
                    <a:pt x="5814" y="57322"/>
                    <a:pt x="5981" y="58156"/>
                  </a:cubicBezTo>
                  <a:cubicBezTo>
                    <a:pt x="6014" y="58356"/>
                    <a:pt x="6346" y="58437"/>
                    <a:pt x="6834" y="58437"/>
                  </a:cubicBezTo>
                  <a:cubicBezTo>
                    <a:pt x="8301" y="58437"/>
                    <a:pt x="11184" y="57705"/>
                    <a:pt x="11685" y="57255"/>
                  </a:cubicBezTo>
                  <a:cubicBezTo>
                    <a:pt x="12352" y="56655"/>
                    <a:pt x="18423" y="47948"/>
                    <a:pt x="18423" y="35439"/>
                  </a:cubicBezTo>
                  <a:cubicBezTo>
                    <a:pt x="18423" y="23064"/>
                    <a:pt x="5881" y="448"/>
                    <a:pt x="4346" y="181"/>
                  </a:cubicBezTo>
                  <a:cubicBezTo>
                    <a:pt x="3699" y="71"/>
                    <a:pt x="2824" y="0"/>
                    <a:pt x="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>
              <a:off x="7498373" y="4346483"/>
              <a:ext cx="27760" cy="339617"/>
            </a:xfrm>
            <a:custGeom>
              <a:rect b="b" l="l" r="r" t="t"/>
              <a:pathLst>
                <a:path extrusionOk="0" h="21642" w="1769">
                  <a:moveTo>
                    <a:pt x="0" y="1"/>
                  </a:moveTo>
                  <a:cubicBezTo>
                    <a:pt x="434" y="2803"/>
                    <a:pt x="834" y="5572"/>
                    <a:pt x="1101" y="8407"/>
                  </a:cubicBezTo>
                  <a:cubicBezTo>
                    <a:pt x="1201" y="9808"/>
                    <a:pt x="1235" y="11242"/>
                    <a:pt x="1335" y="12677"/>
                  </a:cubicBezTo>
                  <a:cubicBezTo>
                    <a:pt x="1401" y="14078"/>
                    <a:pt x="1435" y="15445"/>
                    <a:pt x="1435" y="16846"/>
                  </a:cubicBezTo>
                  <a:cubicBezTo>
                    <a:pt x="1435" y="18414"/>
                    <a:pt x="1468" y="20015"/>
                    <a:pt x="1401" y="21616"/>
                  </a:cubicBezTo>
                  <a:cubicBezTo>
                    <a:pt x="1401" y="21633"/>
                    <a:pt x="1418" y="21641"/>
                    <a:pt x="1435" y="21641"/>
                  </a:cubicBezTo>
                  <a:cubicBezTo>
                    <a:pt x="1451" y="21641"/>
                    <a:pt x="1468" y="21633"/>
                    <a:pt x="1468" y="21616"/>
                  </a:cubicBezTo>
                  <a:cubicBezTo>
                    <a:pt x="1568" y="20182"/>
                    <a:pt x="1702" y="18748"/>
                    <a:pt x="1735" y="17313"/>
                  </a:cubicBezTo>
                  <a:cubicBezTo>
                    <a:pt x="1768" y="15879"/>
                    <a:pt x="1768" y="14511"/>
                    <a:pt x="1735" y="13110"/>
                  </a:cubicBezTo>
                  <a:cubicBezTo>
                    <a:pt x="1702" y="11709"/>
                    <a:pt x="1568" y="10275"/>
                    <a:pt x="1435" y="8874"/>
                  </a:cubicBezTo>
                  <a:cubicBezTo>
                    <a:pt x="1268" y="7473"/>
                    <a:pt x="1135" y="6039"/>
                    <a:pt x="901" y="4638"/>
                  </a:cubicBezTo>
                  <a:cubicBezTo>
                    <a:pt x="668" y="3103"/>
                    <a:pt x="434" y="15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>
              <a:off x="7515117" y="4334212"/>
              <a:ext cx="259931" cy="39121"/>
            </a:xfrm>
            <a:custGeom>
              <a:rect b="b" l="l" r="r" t="t"/>
              <a:pathLst>
                <a:path extrusionOk="0" h="2493" w="16564">
                  <a:moveTo>
                    <a:pt x="16427" y="0"/>
                  </a:moveTo>
                  <a:cubicBezTo>
                    <a:pt x="16412" y="0"/>
                    <a:pt x="16395" y="5"/>
                    <a:pt x="16379" y="16"/>
                  </a:cubicBezTo>
                  <a:cubicBezTo>
                    <a:pt x="15845" y="149"/>
                    <a:pt x="15378" y="349"/>
                    <a:pt x="14845" y="516"/>
                  </a:cubicBezTo>
                  <a:cubicBezTo>
                    <a:pt x="14344" y="683"/>
                    <a:pt x="13844" y="816"/>
                    <a:pt x="13310" y="950"/>
                  </a:cubicBezTo>
                  <a:cubicBezTo>
                    <a:pt x="12276" y="1217"/>
                    <a:pt x="11242" y="1450"/>
                    <a:pt x="10175" y="1617"/>
                  </a:cubicBezTo>
                  <a:cubicBezTo>
                    <a:pt x="8396" y="1895"/>
                    <a:pt x="6617" y="2034"/>
                    <a:pt x="4818" y="2034"/>
                  </a:cubicBezTo>
                  <a:cubicBezTo>
                    <a:pt x="4459" y="2034"/>
                    <a:pt x="4098" y="2028"/>
                    <a:pt x="3737" y="2017"/>
                  </a:cubicBezTo>
                  <a:cubicBezTo>
                    <a:pt x="3136" y="1984"/>
                    <a:pt x="2569" y="1950"/>
                    <a:pt x="1969" y="1917"/>
                  </a:cubicBezTo>
                  <a:cubicBezTo>
                    <a:pt x="1335" y="1850"/>
                    <a:pt x="701" y="1817"/>
                    <a:pt x="68" y="1684"/>
                  </a:cubicBezTo>
                  <a:cubicBezTo>
                    <a:pt x="34" y="1684"/>
                    <a:pt x="1" y="1750"/>
                    <a:pt x="68" y="1750"/>
                  </a:cubicBezTo>
                  <a:cubicBezTo>
                    <a:pt x="635" y="1850"/>
                    <a:pt x="1168" y="2017"/>
                    <a:pt x="1735" y="2117"/>
                  </a:cubicBezTo>
                  <a:cubicBezTo>
                    <a:pt x="2302" y="2184"/>
                    <a:pt x="2803" y="2251"/>
                    <a:pt x="3303" y="2317"/>
                  </a:cubicBezTo>
                  <a:cubicBezTo>
                    <a:pt x="4215" y="2428"/>
                    <a:pt x="5104" y="2493"/>
                    <a:pt x="6008" y="2493"/>
                  </a:cubicBezTo>
                  <a:cubicBezTo>
                    <a:pt x="6195" y="2493"/>
                    <a:pt x="6383" y="2490"/>
                    <a:pt x="6572" y="2484"/>
                  </a:cubicBezTo>
                  <a:cubicBezTo>
                    <a:pt x="8740" y="2417"/>
                    <a:pt x="10909" y="2084"/>
                    <a:pt x="13010" y="1483"/>
                  </a:cubicBezTo>
                  <a:cubicBezTo>
                    <a:pt x="13611" y="1317"/>
                    <a:pt x="14211" y="1116"/>
                    <a:pt x="14811" y="883"/>
                  </a:cubicBezTo>
                  <a:cubicBezTo>
                    <a:pt x="15378" y="683"/>
                    <a:pt x="15946" y="449"/>
                    <a:pt x="16479" y="182"/>
                  </a:cubicBezTo>
                  <a:cubicBezTo>
                    <a:pt x="16563" y="127"/>
                    <a:pt x="16506" y="0"/>
                    <a:pt x="16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>
              <a:off x="7558052" y="4807655"/>
              <a:ext cx="704060" cy="101562"/>
            </a:xfrm>
            <a:custGeom>
              <a:rect b="b" l="l" r="r" t="t"/>
              <a:pathLst>
                <a:path extrusionOk="0" h="6472" w="44866">
                  <a:moveTo>
                    <a:pt x="0" y="1"/>
                  </a:moveTo>
                  <a:lnTo>
                    <a:pt x="0" y="6472"/>
                  </a:lnTo>
                  <a:lnTo>
                    <a:pt x="44865" y="6472"/>
                  </a:lnTo>
                  <a:lnTo>
                    <a:pt x="448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>
              <a:off x="7602022" y="4807655"/>
              <a:ext cx="68576" cy="101562"/>
            </a:xfrm>
            <a:custGeom>
              <a:rect b="b" l="l" r="r" t="t"/>
              <a:pathLst>
                <a:path extrusionOk="0" h="6472" w="4370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>
              <a:off x="7696240" y="4807655"/>
              <a:ext cx="28811" cy="101562"/>
            </a:xfrm>
            <a:custGeom>
              <a:rect b="b" l="l" r="r" t="t"/>
              <a:pathLst>
                <a:path extrusionOk="0" h="6472" w="1836">
                  <a:moveTo>
                    <a:pt x="0" y="1"/>
                  </a:moveTo>
                  <a:lnTo>
                    <a:pt x="0" y="6472"/>
                  </a:lnTo>
                  <a:lnTo>
                    <a:pt x="1835" y="647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>
              <a:off x="8110820" y="4807655"/>
              <a:ext cx="68592" cy="101562"/>
            </a:xfrm>
            <a:custGeom>
              <a:rect b="b" l="l" r="r" t="t"/>
              <a:pathLst>
                <a:path extrusionOk="0" h="6472" w="4371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>
              <a:off x="7517220" y="4704006"/>
              <a:ext cx="488398" cy="103665"/>
            </a:xfrm>
            <a:custGeom>
              <a:rect b="b" l="l" r="r" t="t"/>
              <a:pathLst>
                <a:path extrusionOk="0" h="6606" w="31123">
                  <a:moveTo>
                    <a:pt x="0" y="1"/>
                  </a:moveTo>
                  <a:lnTo>
                    <a:pt x="0" y="6606"/>
                  </a:lnTo>
                  <a:lnTo>
                    <a:pt x="31122" y="6606"/>
                  </a:lnTo>
                  <a:lnTo>
                    <a:pt x="31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>
              <a:off x="8005602" y="4704006"/>
              <a:ext cx="210452" cy="103665"/>
            </a:xfrm>
            <a:custGeom>
              <a:rect b="b" l="l" r="r" t="t"/>
              <a:pathLst>
                <a:path extrusionOk="0" h="6606" w="13411">
                  <a:moveTo>
                    <a:pt x="0" y="1"/>
                  </a:moveTo>
                  <a:lnTo>
                    <a:pt x="0" y="6606"/>
                  </a:lnTo>
                  <a:lnTo>
                    <a:pt x="13410" y="6606"/>
                  </a:lnTo>
                  <a:lnTo>
                    <a:pt x="13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>
              <a:off x="7517220" y="4714488"/>
              <a:ext cx="488398" cy="82197"/>
            </a:xfrm>
            <a:custGeom>
              <a:rect b="b" l="l" r="r" t="t"/>
              <a:pathLst>
                <a:path extrusionOk="0" h="5238" w="31123">
                  <a:moveTo>
                    <a:pt x="0" y="0"/>
                  </a:moveTo>
                  <a:lnTo>
                    <a:pt x="0" y="5237"/>
                  </a:lnTo>
                  <a:lnTo>
                    <a:pt x="31122" y="5237"/>
                  </a:lnTo>
                  <a:lnTo>
                    <a:pt x="31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>
              <a:off x="7549154" y="4729663"/>
              <a:ext cx="456463" cy="3672"/>
            </a:xfrm>
            <a:custGeom>
              <a:rect b="b" l="l" r="r" t="t"/>
              <a:pathLst>
                <a:path extrusionOk="0" h="234" w="29088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0"/>
                  </a:cubicBezTo>
                  <a:cubicBezTo>
                    <a:pt x="2402" y="167"/>
                    <a:pt x="4837" y="167"/>
                    <a:pt x="7272" y="201"/>
                  </a:cubicBezTo>
                  <a:lnTo>
                    <a:pt x="14544" y="234"/>
                  </a:lnTo>
                  <a:lnTo>
                    <a:pt x="21816" y="201"/>
                  </a:lnTo>
                  <a:cubicBezTo>
                    <a:pt x="24251" y="167"/>
                    <a:pt x="26652" y="167"/>
                    <a:pt x="29087" y="100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>
              <a:off x="7549154" y="4745889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>
              <a:off x="7549154" y="4762115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14544" y="1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34"/>
                    <a:pt x="21816" y="34"/>
                  </a:cubicBezTo>
                  <a:lnTo>
                    <a:pt x="14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>
              <a:off x="7549154" y="4778341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7272" y="1"/>
                  </a:move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1"/>
                    <a:pt x="2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>
              <a:off x="7561190" y="4607167"/>
              <a:ext cx="642812" cy="96854"/>
            </a:xfrm>
            <a:custGeom>
              <a:rect b="b" l="l" r="r" t="t"/>
              <a:pathLst>
                <a:path extrusionOk="0" h="6172" w="40963">
                  <a:moveTo>
                    <a:pt x="0" y="1"/>
                  </a:moveTo>
                  <a:lnTo>
                    <a:pt x="0" y="6172"/>
                  </a:lnTo>
                  <a:lnTo>
                    <a:pt x="40963" y="6172"/>
                  </a:lnTo>
                  <a:lnTo>
                    <a:pt x="40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7621387" y="4627065"/>
              <a:ext cx="247612" cy="58109"/>
            </a:xfrm>
            <a:custGeom>
              <a:rect b="b" l="l" r="r" t="t"/>
              <a:pathLst>
                <a:path extrusionOk="0" h="3703" w="15779">
                  <a:moveTo>
                    <a:pt x="0" y="0"/>
                  </a:moveTo>
                  <a:lnTo>
                    <a:pt x="0" y="3703"/>
                  </a:lnTo>
                  <a:lnTo>
                    <a:pt x="15778" y="3703"/>
                  </a:lnTo>
                  <a:lnTo>
                    <a:pt x="157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>
              <a:off x="6362989" y="4671036"/>
              <a:ext cx="1003488" cy="368005"/>
            </a:xfrm>
            <a:custGeom>
              <a:rect b="b" l="l" r="r" t="t"/>
              <a:pathLst>
                <a:path extrusionOk="0" h="23451" w="63947">
                  <a:moveTo>
                    <a:pt x="44466" y="0"/>
                  </a:moveTo>
                  <a:lnTo>
                    <a:pt x="1" y="8306"/>
                  </a:lnTo>
                  <a:lnTo>
                    <a:pt x="20249" y="23450"/>
                  </a:lnTo>
                  <a:lnTo>
                    <a:pt x="63946" y="12343"/>
                  </a:lnTo>
                  <a:lnTo>
                    <a:pt x="44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6405924" y="4671036"/>
              <a:ext cx="933327" cy="348640"/>
            </a:xfrm>
            <a:custGeom>
              <a:rect b="b" l="l" r="r" t="t"/>
              <a:pathLst>
                <a:path extrusionOk="0" h="22217" w="59476">
                  <a:moveTo>
                    <a:pt x="40629" y="0"/>
                  </a:moveTo>
                  <a:cubicBezTo>
                    <a:pt x="40629" y="0"/>
                    <a:pt x="28520" y="701"/>
                    <a:pt x="27987" y="834"/>
                  </a:cubicBezTo>
                  <a:cubicBezTo>
                    <a:pt x="27420" y="968"/>
                    <a:pt x="21982" y="2769"/>
                    <a:pt x="21982" y="2769"/>
                  </a:cubicBezTo>
                  <a:cubicBezTo>
                    <a:pt x="21982" y="2769"/>
                    <a:pt x="14477" y="3503"/>
                    <a:pt x="13943" y="3636"/>
                  </a:cubicBezTo>
                  <a:cubicBezTo>
                    <a:pt x="13443" y="3770"/>
                    <a:pt x="0" y="8306"/>
                    <a:pt x="0" y="8306"/>
                  </a:cubicBezTo>
                  <a:lnTo>
                    <a:pt x="18547" y="22216"/>
                  </a:lnTo>
                  <a:lnTo>
                    <a:pt x="59476" y="11842"/>
                  </a:lnTo>
                  <a:lnTo>
                    <a:pt x="40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>
              <a:off x="6750876" y="4715006"/>
              <a:ext cx="279013" cy="220385"/>
            </a:xfrm>
            <a:custGeom>
              <a:rect b="b" l="l" r="r" t="t"/>
              <a:pathLst>
                <a:path extrusionOk="0" h="14044" w="17780">
                  <a:moveTo>
                    <a:pt x="0" y="0"/>
                  </a:moveTo>
                  <a:cubicBezTo>
                    <a:pt x="1435" y="1168"/>
                    <a:pt x="2902" y="2369"/>
                    <a:pt x="4404" y="3536"/>
                  </a:cubicBezTo>
                  <a:lnTo>
                    <a:pt x="8840" y="7072"/>
                  </a:lnTo>
                  <a:lnTo>
                    <a:pt x="13277" y="10608"/>
                  </a:lnTo>
                  <a:cubicBezTo>
                    <a:pt x="14778" y="11742"/>
                    <a:pt x="16279" y="12910"/>
                    <a:pt x="17780" y="14044"/>
                  </a:cubicBezTo>
                  <a:cubicBezTo>
                    <a:pt x="16345" y="12843"/>
                    <a:pt x="14878" y="11642"/>
                    <a:pt x="13377" y="10475"/>
                  </a:cubicBezTo>
                  <a:lnTo>
                    <a:pt x="8940" y="6939"/>
                  </a:lnTo>
                  <a:lnTo>
                    <a:pt x="4470" y="3436"/>
                  </a:lnTo>
                  <a:cubicBezTo>
                    <a:pt x="3003" y="2269"/>
                    <a:pt x="1501" y="1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6" name="Google Shape;1886;p34"/>
            <p:cNvGrpSpPr/>
            <p:nvPr/>
          </p:nvGrpSpPr>
          <p:grpSpPr>
            <a:xfrm>
              <a:off x="6472915" y="4731750"/>
              <a:ext cx="502537" cy="249715"/>
              <a:chOff x="6472915" y="4731750"/>
              <a:chExt cx="502537" cy="249715"/>
            </a:xfrm>
          </p:grpSpPr>
          <p:sp>
            <p:nvSpPr>
              <p:cNvPr id="1887" name="Google Shape;1887;p34"/>
              <p:cNvSpPr/>
              <p:nvPr/>
            </p:nvSpPr>
            <p:spPr>
              <a:xfrm>
                <a:off x="6472915" y="4731750"/>
                <a:ext cx="277977" cy="72782"/>
              </a:xfrm>
              <a:custGeom>
                <a:rect b="b" l="l" r="r" t="t"/>
                <a:pathLst>
                  <a:path extrusionOk="0" h="4638" w="17714">
                    <a:moveTo>
                      <a:pt x="17713" y="1"/>
                    </a:moveTo>
                    <a:cubicBezTo>
                      <a:pt x="16179" y="201"/>
                      <a:pt x="14678" y="401"/>
                      <a:pt x="13143" y="601"/>
                    </a:cubicBezTo>
                    <a:lnTo>
                      <a:pt x="10875" y="935"/>
                    </a:lnTo>
                    <a:cubicBezTo>
                      <a:pt x="10675" y="968"/>
                      <a:pt x="10508" y="968"/>
                      <a:pt x="10308" y="1035"/>
                    </a:cubicBezTo>
                    <a:cubicBezTo>
                      <a:pt x="10108" y="1068"/>
                      <a:pt x="9941" y="1135"/>
                      <a:pt x="9741" y="1202"/>
                    </a:cubicBezTo>
                    <a:lnTo>
                      <a:pt x="8674" y="1535"/>
                    </a:lnTo>
                    <a:cubicBezTo>
                      <a:pt x="7206" y="2036"/>
                      <a:pt x="5772" y="2536"/>
                      <a:pt x="4337" y="3036"/>
                    </a:cubicBezTo>
                    <a:cubicBezTo>
                      <a:pt x="2869" y="3570"/>
                      <a:pt x="1435" y="4104"/>
                      <a:pt x="1" y="4637"/>
                    </a:cubicBezTo>
                    <a:cubicBezTo>
                      <a:pt x="1468" y="4170"/>
                      <a:pt x="2936" y="3670"/>
                      <a:pt x="4371" y="3203"/>
                    </a:cubicBezTo>
                    <a:lnTo>
                      <a:pt x="8707" y="1735"/>
                    </a:lnTo>
                    <a:lnTo>
                      <a:pt x="9808" y="1368"/>
                    </a:lnTo>
                    <a:cubicBezTo>
                      <a:pt x="9975" y="1335"/>
                      <a:pt x="10175" y="1235"/>
                      <a:pt x="10341" y="1202"/>
                    </a:cubicBezTo>
                    <a:cubicBezTo>
                      <a:pt x="10542" y="1168"/>
                      <a:pt x="10708" y="1135"/>
                      <a:pt x="10909" y="1135"/>
                    </a:cubicBezTo>
                    <a:lnTo>
                      <a:pt x="13177" y="768"/>
                    </a:lnTo>
                    <a:cubicBezTo>
                      <a:pt x="14678" y="535"/>
                      <a:pt x="16179" y="268"/>
                      <a:pt x="17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6493331" y="4745889"/>
                <a:ext cx="277443" cy="72782"/>
              </a:xfrm>
              <a:custGeom>
                <a:rect b="b" l="l" r="r" t="t"/>
                <a:pathLst>
                  <a:path extrusionOk="0" h="4638" w="17680">
                    <a:moveTo>
                      <a:pt x="17680" y="0"/>
                    </a:moveTo>
                    <a:cubicBezTo>
                      <a:pt x="16179" y="201"/>
                      <a:pt x="14644" y="401"/>
                      <a:pt x="13143" y="601"/>
                    </a:cubicBezTo>
                    <a:lnTo>
                      <a:pt x="10875" y="934"/>
                    </a:lnTo>
                    <a:cubicBezTo>
                      <a:pt x="10675" y="968"/>
                      <a:pt x="10508" y="968"/>
                      <a:pt x="10308" y="1035"/>
                    </a:cubicBezTo>
                    <a:cubicBezTo>
                      <a:pt x="10108" y="1068"/>
                      <a:pt x="9941" y="1135"/>
                      <a:pt x="9741" y="1201"/>
                    </a:cubicBezTo>
                    <a:lnTo>
                      <a:pt x="8640" y="1535"/>
                    </a:lnTo>
                    <a:cubicBezTo>
                      <a:pt x="7206" y="2035"/>
                      <a:pt x="5771" y="2536"/>
                      <a:pt x="4304" y="3036"/>
                    </a:cubicBezTo>
                    <a:cubicBezTo>
                      <a:pt x="2869" y="3536"/>
                      <a:pt x="1435" y="4070"/>
                      <a:pt x="1" y="4637"/>
                    </a:cubicBezTo>
                    <a:cubicBezTo>
                      <a:pt x="1468" y="4170"/>
                      <a:pt x="2936" y="3703"/>
                      <a:pt x="4370" y="3203"/>
                    </a:cubicBezTo>
                    <a:lnTo>
                      <a:pt x="8707" y="1735"/>
                    </a:lnTo>
                    <a:lnTo>
                      <a:pt x="9808" y="1368"/>
                    </a:lnTo>
                    <a:cubicBezTo>
                      <a:pt x="9974" y="1335"/>
                      <a:pt x="10175" y="1235"/>
                      <a:pt x="10341" y="1201"/>
                    </a:cubicBezTo>
                    <a:cubicBezTo>
                      <a:pt x="10542" y="1168"/>
                      <a:pt x="10708" y="1135"/>
                      <a:pt x="10908" y="1101"/>
                    </a:cubicBezTo>
                    <a:lnTo>
                      <a:pt x="13177" y="768"/>
                    </a:lnTo>
                    <a:cubicBezTo>
                      <a:pt x="14678" y="534"/>
                      <a:pt x="16179" y="267"/>
                      <a:pt x="17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6514265" y="4761064"/>
                <a:ext cx="270649" cy="71730"/>
              </a:xfrm>
              <a:custGeom>
                <a:rect b="b" l="l" r="r" t="t"/>
                <a:pathLst>
                  <a:path extrusionOk="0" h="4571" w="17247">
                    <a:moveTo>
                      <a:pt x="17247" y="1"/>
                    </a:moveTo>
                    <a:cubicBezTo>
                      <a:pt x="15779" y="168"/>
                      <a:pt x="14278" y="334"/>
                      <a:pt x="12810" y="568"/>
                    </a:cubicBezTo>
                    <a:cubicBezTo>
                      <a:pt x="12076" y="668"/>
                      <a:pt x="11342" y="768"/>
                      <a:pt x="10575" y="901"/>
                    </a:cubicBezTo>
                    <a:cubicBezTo>
                      <a:pt x="10208" y="968"/>
                      <a:pt x="9841" y="1068"/>
                      <a:pt x="9508" y="1168"/>
                    </a:cubicBezTo>
                    <a:lnTo>
                      <a:pt x="8440" y="1535"/>
                    </a:lnTo>
                    <a:cubicBezTo>
                      <a:pt x="7006" y="2036"/>
                      <a:pt x="5605" y="2503"/>
                      <a:pt x="4204" y="3003"/>
                    </a:cubicBezTo>
                    <a:cubicBezTo>
                      <a:pt x="2770" y="3503"/>
                      <a:pt x="1369" y="4037"/>
                      <a:pt x="1" y="4571"/>
                    </a:cubicBezTo>
                    <a:cubicBezTo>
                      <a:pt x="1402" y="4104"/>
                      <a:pt x="2836" y="3637"/>
                      <a:pt x="4237" y="3170"/>
                    </a:cubicBezTo>
                    <a:lnTo>
                      <a:pt x="8507" y="1735"/>
                    </a:lnTo>
                    <a:lnTo>
                      <a:pt x="9541" y="1368"/>
                    </a:lnTo>
                    <a:cubicBezTo>
                      <a:pt x="9908" y="1235"/>
                      <a:pt x="10275" y="1135"/>
                      <a:pt x="10609" y="1068"/>
                    </a:cubicBezTo>
                    <a:lnTo>
                      <a:pt x="12843" y="701"/>
                    </a:lnTo>
                    <a:cubicBezTo>
                      <a:pt x="14311" y="468"/>
                      <a:pt x="15779" y="234"/>
                      <a:pt x="17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6534163" y="4775720"/>
                <a:ext cx="266977" cy="71213"/>
              </a:xfrm>
              <a:custGeom>
                <a:rect b="b" l="l" r="r" t="t"/>
                <a:pathLst>
                  <a:path extrusionOk="0" h="4538" w="17013">
                    <a:moveTo>
                      <a:pt x="17013" y="1"/>
                    </a:moveTo>
                    <a:lnTo>
                      <a:pt x="17013" y="1"/>
                    </a:lnTo>
                    <a:cubicBezTo>
                      <a:pt x="15545" y="168"/>
                      <a:pt x="14077" y="334"/>
                      <a:pt x="12643" y="535"/>
                    </a:cubicBezTo>
                    <a:cubicBezTo>
                      <a:pt x="11909" y="668"/>
                      <a:pt x="11175" y="701"/>
                      <a:pt x="10441" y="868"/>
                    </a:cubicBezTo>
                    <a:cubicBezTo>
                      <a:pt x="9707" y="1068"/>
                      <a:pt x="9040" y="1302"/>
                      <a:pt x="8306" y="1535"/>
                    </a:cubicBezTo>
                    <a:cubicBezTo>
                      <a:pt x="6939" y="2036"/>
                      <a:pt x="5538" y="2503"/>
                      <a:pt x="4137" y="3003"/>
                    </a:cubicBezTo>
                    <a:cubicBezTo>
                      <a:pt x="2769" y="3503"/>
                      <a:pt x="1402" y="4004"/>
                      <a:pt x="1" y="4537"/>
                    </a:cubicBezTo>
                    <a:cubicBezTo>
                      <a:pt x="1402" y="4070"/>
                      <a:pt x="2803" y="3603"/>
                      <a:pt x="4237" y="3136"/>
                    </a:cubicBezTo>
                    <a:lnTo>
                      <a:pt x="8407" y="1735"/>
                    </a:lnTo>
                    <a:cubicBezTo>
                      <a:pt x="9074" y="1502"/>
                      <a:pt x="9741" y="1202"/>
                      <a:pt x="10475" y="1068"/>
                    </a:cubicBezTo>
                    <a:cubicBezTo>
                      <a:pt x="11209" y="935"/>
                      <a:pt x="11942" y="835"/>
                      <a:pt x="12643" y="701"/>
                    </a:cubicBezTo>
                    <a:cubicBezTo>
                      <a:pt x="14111" y="468"/>
                      <a:pt x="15578" y="234"/>
                      <a:pt x="17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6554579" y="4789859"/>
                <a:ext cx="265925" cy="70679"/>
              </a:xfrm>
              <a:custGeom>
                <a:rect b="b" l="l" r="r" t="t"/>
                <a:pathLst>
                  <a:path extrusionOk="0" h="4504" w="16946">
                    <a:moveTo>
                      <a:pt x="16946" y="0"/>
                    </a:moveTo>
                    <a:lnTo>
                      <a:pt x="16946" y="0"/>
                    </a:lnTo>
                    <a:cubicBezTo>
                      <a:pt x="15512" y="167"/>
                      <a:pt x="14044" y="334"/>
                      <a:pt x="12609" y="534"/>
                    </a:cubicBezTo>
                    <a:cubicBezTo>
                      <a:pt x="11876" y="668"/>
                      <a:pt x="11142" y="768"/>
                      <a:pt x="10408" y="868"/>
                    </a:cubicBezTo>
                    <a:cubicBezTo>
                      <a:pt x="9674" y="1068"/>
                      <a:pt x="9007" y="1335"/>
                      <a:pt x="8306" y="1535"/>
                    </a:cubicBezTo>
                    <a:cubicBezTo>
                      <a:pt x="6905" y="2035"/>
                      <a:pt x="5504" y="2502"/>
                      <a:pt x="4137" y="3003"/>
                    </a:cubicBezTo>
                    <a:cubicBezTo>
                      <a:pt x="2769" y="3503"/>
                      <a:pt x="1401" y="4003"/>
                      <a:pt x="0" y="4504"/>
                    </a:cubicBezTo>
                    <a:cubicBezTo>
                      <a:pt x="1401" y="4070"/>
                      <a:pt x="2802" y="3603"/>
                      <a:pt x="4203" y="3136"/>
                    </a:cubicBezTo>
                    <a:lnTo>
                      <a:pt x="8373" y="1735"/>
                    </a:lnTo>
                    <a:cubicBezTo>
                      <a:pt x="9074" y="1535"/>
                      <a:pt x="9741" y="1201"/>
                      <a:pt x="10441" y="1068"/>
                    </a:cubicBezTo>
                    <a:cubicBezTo>
                      <a:pt x="11175" y="934"/>
                      <a:pt x="11909" y="834"/>
                      <a:pt x="12609" y="701"/>
                    </a:cubicBezTo>
                    <a:cubicBezTo>
                      <a:pt x="14077" y="467"/>
                      <a:pt x="15512" y="234"/>
                      <a:pt x="169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6574995" y="4803998"/>
                <a:ext cx="264889" cy="70679"/>
              </a:xfrm>
              <a:custGeom>
                <a:rect b="b" l="l" r="r" t="t"/>
                <a:pathLst>
                  <a:path extrusionOk="0" h="4504" w="16880">
                    <a:moveTo>
                      <a:pt x="16879" y="0"/>
                    </a:moveTo>
                    <a:lnTo>
                      <a:pt x="16879" y="0"/>
                    </a:lnTo>
                    <a:cubicBezTo>
                      <a:pt x="15411" y="167"/>
                      <a:pt x="13977" y="334"/>
                      <a:pt x="12509" y="567"/>
                    </a:cubicBezTo>
                    <a:cubicBezTo>
                      <a:pt x="11809" y="667"/>
                      <a:pt x="11075" y="767"/>
                      <a:pt x="10341" y="867"/>
                    </a:cubicBezTo>
                    <a:cubicBezTo>
                      <a:pt x="9641" y="1068"/>
                      <a:pt x="8973" y="1334"/>
                      <a:pt x="8273" y="1535"/>
                    </a:cubicBezTo>
                    <a:cubicBezTo>
                      <a:pt x="6872" y="2035"/>
                      <a:pt x="5504" y="2502"/>
                      <a:pt x="4103" y="3002"/>
                    </a:cubicBezTo>
                    <a:cubicBezTo>
                      <a:pt x="2736" y="3503"/>
                      <a:pt x="1368" y="4003"/>
                      <a:pt x="0" y="4503"/>
                    </a:cubicBezTo>
                    <a:cubicBezTo>
                      <a:pt x="1401" y="4070"/>
                      <a:pt x="2769" y="3603"/>
                      <a:pt x="4137" y="3136"/>
                    </a:cubicBezTo>
                    <a:lnTo>
                      <a:pt x="8306" y="1735"/>
                    </a:lnTo>
                    <a:cubicBezTo>
                      <a:pt x="9007" y="1535"/>
                      <a:pt x="9707" y="1268"/>
                      <a:pt x="10374" y="1068"/>
                    </a:cubicBezTo>
                    <a:cubicBezTo>
                      <a:pt x="11108" y="934"/>
                      <a:pt x="11842" y="834"/>
                      <a:pt x="12543" y="701"/>
                    </a:cubicBezTo>
                    <a:cubicBezTo>
                      <a:pt x="13977" y="500"/>
                      <a:pt x="15445" y="234"/>
                      <a:pt x="16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6595411" y="4818655"/>
                <a:ext cx="261735" cy="70145"/>
              </a:xfrm>
              <a:custGeom>
                <a:rect b="b" l="l" r="r" t="t"/>
                <a:pathLst>
                  <a:path extrusionOk="0" h="4470" w="16679">
                    <a:moveTo>
                      <a:pt x="16679" y="0"/>
                    </a:moveTo>
                    <a:lnTo>
                      <a:pt x="16679" y="0"/>
                    </a:lnTo>
                    <a:cubicBezTo>
                      <a:pt x="15245" y="167"/>
                      <a:pt x="13810" y="334"/>
                      <a:pt x="12376" y="534"/>
                    </a:cubicBezTo>
                    <a:cubicBezTo>
                      <a:pt x="11675" y="634"/>
                      <a:pt x="10941" y="667"/>
                      <a:pt x="10241" y="901"/>
                    </a:cubicBezTo>
                    <a:cubicBezTo>
                      <a:pt x="9507" y="1101"/>
                      <a:pt x="8840" y="1334"/>
                      <a:pt x="8139" y="1568"/>
                    </a:cubicBezTo>
                    <a:cubicBezTo>
                      <a:pt x="6772" y="2035"/>
                      <a:pt x="5404" y="2502"/>
                      <a:pt x="4070" y="2969"/>
                    </a:cubicBezTo>
                    <a:cubicBezTo>
                      <a:pt x="2702" y="3469"/>
                      <a:pt x="1335" y="3970"/>
                      <a:pt x="0" y="4470"/>
                    </a:cubicBezTo>
                    <a:cubicBezTo>
                      <a:pt x="1368" y="4036"/>
                      <a:pt x="2736" y="3603"/>
                      <a:pt x="4137" y="3136"/>
                    </a:cubicBezTo>
                    <a:lnTo>
                      <a:pt x="8240" y="1735"/>
                    </a:lnTo>
                    <a:cubicBezTo>
                      <a:pt x="8907" y="1535"/>
                      <a:pt x="9607" y="1234"/>
                      <a:pt x="10274" y="1068"/>
                    </a:cubicBezTo>
                    <a:cubicBezTo>
                      <a:pt x="10975" y="934"/>
                      <a:pt x="11709" y="834"/>
                      <a:pt x="12409" y="701"/>
                    </a:cubicBezTo>
                    <a:cubicBezTo>
                      <a:pt x="13844" y="467"/>
                      <a:pt x="15245" y="234"/>
                      <a:pt x="16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6615827" y="4832778"/>
                <a:ext cx="261735" cy="70161"/>
              </a:xfrm>
              <a:custGeom>
                <a:rect b="b" l="l" r="r" t="t"/>
                <a:pathLst>
                  <a:path extrusionOk="0" h="4471" w="16679">
                    <a:moveTo>
                      <a:pt x="16679" y="1"/>
                    </a:moveTo>
                    <a:lnTo>
                      <a:pt x="16679" y="1"/>
                    </a:lnTo>
                    <a:cubicBezTo>
                      <a:pt x="15244" y="168"/>
                      <a:pt x="13810" y="334"/>
                      <a:pt x="12376" y="534"/>
                    </a:cubicBezTo>
                    <a:cubicBezTo>
                      <a:pt x="11675" y="635"/>
                      <a:pt x="10941" y="668"/>
                      <a:pt x="10241" y="868"/>
                    </a:cubicBezTo>
                    <a:cubicBezTo>
                      <a:pt x="9507" y="1102"/>
                      <a:pt x="8840" y="1335"/>
                      <a:pt x="8139" y="1535"/>
                    </a:cubicBezTo>
                    <a:cubicBezTo>
                      <a:pt x="6772" y="2036"/>
                      <a:pt x="5404" y="2503"/>
                      <a:pt x="4070" y="2970"/>
                    </a:cubicBezTo>
                    <a:cubicBezTo>
                      <a:pt x="2702" y="3470"/>
                      <a:pt x="1335" y="3970"/>
                      <a:pt x="0" y="4471"/>
                    </a:cubicBezTo>
                    <a:cubicBezTo>
                      <a:pt x="1368" y="4037"/>
                      <a:pt x="2736" y="3570"/>
                      <a:pt x="4137" y="3136"/>
                    </a:cubicBezTo>
                    <a:lnTo>
                      <a:pt x="8239" y="1735"/>
                    </a:lnTo>
                    <a:cubicBezTo>
                      <a:pt x="8907" y="1535"/>
                      <a:pt x="9574" y="1235"/>
                      <a:pt x="10274" y="1068"/>
                    </a:cubicBezTo>
                    <a:cubicBezTo>
                      <a:pt x="10975" y="901"/>
                      <a:pt x="11709" y="835"/>
                      <a:pt x="12409" y="701"/>
                    </a:cubicBezTo>
                    <a:cubicBezTo>
                      <a:pt x="13843" y="468"/>
                      <a:pt x="15244" y="234"/>
                      <a:pt x="16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6632053" y="4846917"/>
                <a:ext cx="265407" cy="71730"/>
              </a:xfrm>
              <a:custGeom>
                <a:rect b="b" l="l" r="r" t="t"/>
                <a:pathLst>
                  <a:path extrusionOk="0" h="4571" w="16913">
                    <a:moveTo>
                      <a:pt x="16912" y="0"/>
                    </a:moveTo>
                    <a:lnTo>
                      <a:pt x="16912" y="0"/>
                    </a:lnTo>
                    <a:cubicBezTo>
                      <a:pt x="15445" y="167"/>
                      <a:pt x="14010" y="334"/>
                      <a:pt x="12543" y="534"/>
                    </a:cubicBezTo>
                    <a:lnTo>
                      <a:pt x="11475" y="701"/>
                    </a:lnTo>
                    <a:cubicBezTo>
                      <a:pt x="11108" y="734"/>
                      <a:pt x="10741" y="801"/>
                      <a:pt x="10374" y="901"/>
                    </a:cubicBezTo>
                    <a:cubicBezTo>
                      <a:pt x="9674" y="1135"/>
                      <a:pt x="8973" y="1335"/>
                      <a:pt x="8273" y="1602"/>
                    </a:cubicBezTo>
                    <a:cubicBezTo>
                      <a:pt x="6905" y="2069"/>
                      <a:pt x="5504" y="2569"/>
                      <a:pt x="4137" y="3036"/>
                    </a:cubicBezTo>
                    <a:cubicBezTo>
                      <a:pt x="2769" y="3536"/>
                      <a:pt x="1368" y="4070"/>
                      <a:pt x="0" y="4570"/>
                    </a:cubicBezTo>
                    <a:cubicBezTo>
                      <a:pt x="1401" y="4137"/>
                      <a:pt x="2802" y="3670"/>
                      <a:pt x="4170" y="3203"/>
                    </a:cubicBezTo>
                    <a:lnTo>
                      <a:pt x="8340" y="1802"/>
                    </a:lnTo>
                    <a:cubicBezTo>
                      <a:pt x="9040" y="1568"/>
                      <a:pt x="9741" y="1268"/>
                      <a:pt x="10441" y="1101"/>
                    </a:cubicBezTo>
                    <a:cubicBezTo>
                      <a:pt x="11108" y="934"/>
                      <a:pt x="11875" y="834"/>
                      <a:pt x="12576" y="701"/>
                    </a:cubicBezTo>
                    <a:cubicBezTo>
                      <a:pt x="14010" y="467"/>
                      <a:pt x="15478" y="234"/>
                      <a:pt x="16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6652469" y="4861056"/>
                <a:ext cx="264874" cy="72248"/>
              </a:xfrm>
              <a:custGeom>
                <a:rect b="b" l="l" r="r" t="t"/>
                <a:pathLst>
                  <a:path extrusionOk="0" h="4604" w="16879">
                    <a:moveTo>
                      <a:pt x="16879" y="0"/>
                    </a:moveTo>
                    <a:lnTo>
                      <a:pt x="16879" y="0"/>
                    </a:lnTo>
                    <a:cubicBezTo>
                      <a:pt x="15445" y="167"/>
                      <a:pt x="13977" y="334"/>
                      <a:pt x="12509" y="534"/>
                    </a:cubicBezTo>
                    <a:lnTo>
                      <a:pt x="11442" y="701"/>
                    </a:lnTo>
                    <a:cubicBezTo>
                      <a:pt x="11075" y="734"/>
                      <a:pt x="10708" y="801"/>
                      <a:pt x="10341" y="901"/>
                    </a:cubicBezTo>
                    <a:cubicBezTo>
                      <a:pt x="9640" y="1134"/>
                      <a:pt x="8940" y="1368"/>
                      <a:pt x="8239" y="1601"/>
                    </a:cubicBezTo>
                    <a:cubicBezTo>
                      <a:pt x="6872" y="2068"/>
                      <a:pt x="5504" y="2569"/>
                      <a:pt x="4137" y="3069"/>
                    </a:cubicBezTo>
                    <a:cubicBezTo>
                      <a:pt x="2736" y="3569"/>
                      <a:pt x="1368" y="4070"/>
                      <a:pt x="0" y="4603"/>
                    </a:cubicBezTo>
                    <a:cubicBezTo>
                      <a:pt x="1401" y="4136"/>
                      <a:pt x="2769" y="3669"/>
                      <a:pt x="4137" y="3202"/>
                    </a:cubicBezTo>
                    <a:lnTo>
                      <a:pt x="8306" y="1801"/>
                    </a:lnTo>
                    <a:cubicBezTo>
                      <a:pt x="9007" y="1568"/>
                      <a:pt x="9707" y="1334"/>
                      <a:pt x="10408" y="1101"/>
                    </a:cubicBezTo>
                    <a:cubicBezTo>
                      <a:pt x="10741" y="1001"/>
                      <a:pt x="11108" y="934"/>
                      <a:pt x="11475" y="901"/>
                    </a:cubicBezTo>
                    <a:lnTo>
                      <a:pt x="12543" y="701"/>
                    </a:lnTo>
                    <a:cubicBezTo>
                      <a:pt x="13977" y="467"/>
                      <a:pt x="15411" y="234"/>
                      <a:pt x="16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6672885" y="4876231"/>
                <a:ext cx="256510" cy="72782"/>
              </a:xfrm>
              <a:custGeom>
                <a:rect b="b" l="l" r="r" t="t"/>
                <a:pathLst>
                  <a:path extrusionOk="0" h="4638" w="16346">
                    <a:moveTo>
                      <a:pt x="16345" y="0"/>
                    </a:moveTo>
                    <a:lnTo>
                      <a:pt x="16345" y="0"/>
                    </a:lnTo>
                    <a:cubicBezTo>
                      <a:pt x="14944" y="167"/>
                      <a:pt x="13543" y="334"/>
                      <a:pt x="12109" y="534"/>
                    </a:cubicBezTo>
                    <a:lnTo>
                      <a:pt x="11075" y="701"/>
                    </a:lnTo>
                    <a:cubicBezTo>
                      <a:pt x="10875" y="734"/>
                      <a:pt x="10708" y="734"/>
                      <a:pt x="10541" y="801"/>
                    </a:cubicBezTo>
                    <a:cubicBezTo>
                      <a:pt x="10341" y="834"/>
                      <a:pt x="10174" y="901"/>
                      <a:pt x="10007" y="934"/>
                    </a:cubicBezTo>
                    <a:cubicBezTo>
                      <a:pt x="9340" y="1168"/>
                      <a:pt x="8673" y="1401"/>
                      <a:pt x="8006" y="1635"/>
                    </a:cubicBezTo>
                    <a:cubicBezTo>
                      <a:pt x="6672" y="2135"/>
                      <a:pt x="5304" y="2602"/>
                      <a:pt x="4003" y="3103"/>
                    </a:cubicBezTo>
                    <a:cubicBezTo>
                      <a:pt x="2669" y="3603"/>
                      <a:pt x="1334" y="4103"/>
                      <a:pt x="0" y="4637"/>
                    </a:cubicBezTo>
                    <a:cubicBezTo>
                      <a:pt x="1368" y="4170"/>
                      <a:pt x="2702" y="3703"/>
                      <a:pt x="4070" y="3236"/>
                    </a:cubicBezTo>
                    <a:lnTo>
                      <a:pt x="8073" y="1835"/>
                    </a:lnTo>
                    <a:lnTo>
                      <a:pt x="10074" y="1135"/>
                    </a:lnTo>
                    <a:cubicBezTo>
                      <a:pt x="10241" y="1068"/>
                      <a:pt x="10408" y="1001"/>
                      <a:pt x="10574" y="968"/>
                    </a:cubicBezTo>
                    <a:cubicBezTo>
                      <a:pt x="10741" y="934"/>
                      <a:pt x="10908" y="901"/>
                      <a:pt x="11108" y="868"/>
                    </a:cubicBezTo>
                    <a:lnTo>
                      <a:pt x="12142" y="701"/>
                    </a:lnTo>
                    <a:cubicBezTo>
                      <a:pt x="13543" y="467"/>
                      <a:pt x="14944" y="234"/>
                      <a:pt x="16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6693301" y="4891405"/>
                <a:ext cx="258079" cy="70679"/>
              </a:xfrm>
              <a:custGeom>
                <a:rect b="b" l="l" r="r" t="t"/>
                <a:pathLst>
                  <a:path extrusionOk="0" h="4504" w="16446">
                    <a:moveTo>
                      <a:pt x="16445" y="1"/>
                    </a:moveTo>
                    <a:lnTo>
                      <a:pt x="16445" y="1"/>
                    </a:lnTo>
                    <a:cubicBezTo>
                      <a:pt x="15044" y="268"/>
                      <a:pt x="13643" y="534"/>
                      <a:pt x="12276" y="801"/>
                    </a:cubicBezTo>
                    <a:lnTo>
                      <a:pt x="10174" y="1202"/>
                    </a:lnTo>
                    <a:cubicBezTo>
                      <a:pt x="9474" y="1402"/>
                      <a:pt x="8806" y="1602"/>
                      <a:pt x="8106" y="1835"/>
                    </a:cubicBezTo>
                    <a:cubicBezTo>
                      <a:pt x="6772" y="2269"/>
                      <a:pt x="5404" y="2703"/>
                      <a:pt x="4036" y="3136"/>
                    </a:cubicBezTo>
                    <a:cubicBezTo>
                      <a:pt x="2702" y="3570"/>
                      <a:pt x="1334" y="4037"/>
                      <a:pt x="0" y="4504"/>
                    </a:cubicBezTo>
                    <a:cubicBezTo>
                      <a:pt x="1368" y="4104"/>
                      <a:pt x="2735" y="3703"/>
                      <a:pt x="4070" y="3270"/>
                    </a:cubicBezTo>
                    <a:lnTo>
                      <a:pt x="8173" y="2036"/>
                    </a:lnTo>
                    <a:cubicBezTo>
                      <a:pt x="8840" y="1835"/>
                      <a:pt x="9540" y="1602"/>
                      <a:pt x="10207" y="1435"/>
                    </a:cubicBezTo>
                    <a:lnTo>
                      <a:pt x="12276" y="968"/>
                    </a:lnTo>
                    <a:cubicBezTo>
                      <a:pt x="13677" y="668"/>
                      <a:pt x="15078" y="334"/>
                      <a:pt x="16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6713717" y="4912873"/>
                <a:ext cx="261735" cy="68592"/>
              </a:xfrm>
              <a:custGeom>
                <a:rect b="b" l="l" r="r" t="t"/>
                <a:pathLst>
                  <a:path extrusionOk="0" h="4371" w="16679">
                    <a:moveTo>
                      <a:pt x="16679" y="0"/>
                    </a:moveTo>
                    <a:lnTo>
                      <a:pt x="16679" y="0"/>
                    </a:lnTo>
                    <a:cubicBezTo>
                      <a:pt x="15244" y="267"/>
                      <a:pt x="13843" y="567"/>
                      <a:pt x="12442" y="868"/>
                    </a:cubicBezTo>
                    <a:lnTo>
                      <a:pt x="10341" y="1335"/>
                    </a:lnTo>
                    <a:cubicBezTo>
                      <a:pt x="9640" y="1535"/>
                      <a:pt x="8973" y="1702"/>
                      <a:pt x="8273" y="1902"/>
                    </a:cubicBezTo>
                    <a:cubicBezTo>
                      <a:pt x="6905" y="2302"/>
                      <a:pt x="5504" y="2702"/>
                      <a:pt x="4136" y="3136"/>
                    </a:cubicBezTo>
                    <a:cubicBezTo>
                      <a:pt x="2735" y="3536"/>
                      <a:pt x="1368" y="3937"/>
                      <a:pt x="0" y="4370"/>
                    </a:cubicBezTo>
                    <a:cubicBezTo>
                      <a:pt x="1401" y="4003"/>
                      <a:pt x="2769" y="3636"/>
                      <a:pt x="4136" y="3269"/>
                    </a:cubicBezTo>
                    <a:lnTo>
                      <a:pt x="8306" y="2102"/>
                    </a:lnTo>
                    <a:cubicBezTo>
                      <a:pt x="9006" y="1935"/>
                      <a:pt x="9707" y="1702"/>
                      <a:pt x="10407" y="1535"/>
                    </a:cubicBezTo>
                    <a:lnTo>
                      <a:pt x="12476" y="1034"/>
                    </a:lnTo>
                    <a:cubicBezTo>
                      <a:pt x="13877" y="701"/>
                      <a:pt x="15278" y="367"/>
                      <a:pt x="16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0" name="Google Shape;1900;p34"/>
            <p:cNvSpPr/>
            <p:nvPr/>
          </p:nvSpPr>
          <p:spPr>
            <a:xfrm>
              <a:off x="7076982" y="4773633"/>
              <a:ext cx="91629" cy="11534"/>
            </a:xfrm>
            <a:custGeom>
              <a:rect b="b" l="l" r="r" t="t"/>
              <a:pathLst>
                <a:path extrusionOk="0" h="735" w="5839">
                  <a:moveTo>
                    <a:pt x="5838" y="0"/>
                  </a:moveTo>
                  <a:cubicBezTo>
                    <a:pt x="4871" y="34"/>
                    <a:pt x="3870" y="134"/>
                    <a:pt x="2903" y="267"/>
                  </a:cubicBezTo>
                  <a:cubicBezTo>
                    <a:pt x="1936" y="401"/>
                    <a:pt x="935" y="534"/>
                    <a:pt x="1" y="734"/>
                  </a:cubicBezTo>
                  <a:cubicBezTo>
                    <a:pt x="968" y="701"/>
                    <a:pt x="1969" y="601"/>
                    <a:pt x="2936" y="467"/>
                  </a:cubicBezTo>
                  <a:cubicBezTo>
                    <a:pt x="3904" y="334"/>
                    <a:pt x="4871" y="201"/>
                    <a:pt x="583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058151" y="4758976"/>
              <a:ext cx="92131" cy="11000"/>
            </a:xfrm>
            <a:custGeom>
              <a:rect b="b" l="l" r="r" t="t"/>
              <a:pathLst>
                <a:path extrusionOk="0" h="701" w="5871">
                  <a:moveTo>
                    <a:pt x="5871" y="0"/>
                  </a:moveTo>
                  <a:lnTo>
                    <a:pt x="5871" y="0"/>
                  </a:lnTo>
                  <a:cubicBezTo>
                    <a:pt x="4870" y="34"/>
                    <a:pt x="3903" y="134"/>
                    <a:pt x="2902" y="234"/>
                  </a:cubicBezTo>
                  <a:cubicBezTo>
                    <a:pt x="1935" y="367"/>
                    <a:pt x="967" y="501"/>
                    <a:pt x="0" y="701"/>
                  </a:cubicBezTo>
                  <a:cubicBezTo>
                    <a:pt x="1001" y="668"/>
                    <a:pt x="1968" y="567"/>
                    <a:pt x="2935" y="467"/>
                  </a:cubicBezTo>
                  <a:cubicBezTo>
                    <a:pt x="3903" y="334"/>
                    <a:pt x="4904" y="201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7039305" y="4743802"/>
              <a:ext cx="92146" cy="11518"/>
            </a:xfrm>
            <a:custGeom>
              <a:rect b="b" l="l" r="r" t="t"/>
              <a:pathLst>
                <a:path extrusionOk="0" h="734" w="5872">
                  <a:moveTo>
                    <a:pt x="5871" y="0"/>
                  </a:moveTo>
                  <a:lnTo>
                    <a:pt x="5871" y="0"/>
                  </a:lnTo>
                  <a:cubicBezTo>
                    <a:pt x="4904" y="33"/>
                    <a:pt x="3903" y="133"/>
                    <a:pt x="2936" y="267"/>
                  </a:cubicBezTo>
                  <a:cubicBezTo>
                    <a:pt x="1935" y="400"/>
                    <a:pt x="968" y="534"/>
                    <a:pt x="0" y="734"/>
                  </a:cubicBezTo>
                  <a:cubicBezTo>
                    <a:pt x="1001" y="701"/>
                    <a:pt x="2002" y="600"/>
                    <a:pt x="2969" y="467"/>
                  </a:cubicBezTo>
                  <a:cubicBezTo>
                    <a:pt x="3936" y="334"/>
                    <a:pt x="4904" y="200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7020976" y="4729145"/>
              <a:ext cx="92146" cy="11000"/>
            </a:xfrm>
            <a:custGeom>
              <a:rect b="b" l="l" r="r" t="t"/>
              <a:pathLst>
                <a:path extrusionOk="0" h="701" w="5872">
                  <a:moveTo>
                    <a:pt x="5872" y="0"/>
                  </a:moveTo>
                  <a:lnTo>
                    <a:pt x="5872" y="0"/>
                  </a:lnTo>
                  <a:cubicBezTo>
                    <a:pt x="4871" y="33"/>
                    <a:pt x="3903" y="133"/>
                    <a:pt x="2903" y="234"/>
                  </a:cubicBezTo>
                  <a:cubicBezTo>
                    <a:pt x="1935" y="367"/>
                    <a:pt x="968" y="500"/>
                    <a:pt x="1" y="701"/>
                  </a:cubicBezTo>
                  <a:cubicBezTo>
                    <a:pt x="1001" y="667"/>
                    <a:pt x="1969" y="567"/>
                    <a:pt x="2936" y="467"/>
                  </a:cubicBezTo>
                  <a:cubicBezTo>
                    <a:pt x="3937" y="334"/>
                    <a:pt x="4904" y="200"/>
                    <a:pt x="587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6999524" y="4715524"/>
              <a:ext cx="92131" cy="11534"/>
            </a:xfrm>
            <a:custGeom>
              <a:rect b="b" l="l" r="r" t="t"/>
              <a:pathLst>
                <a:path extrusionOk="0" h="735" w="5871">
                  <a:moveTo>
                    <a:pt x="5871" y="1"/>
                  </a:moveTo>
                  <a:lnTo>
                    <a:pt x="5871" y="1"/>
                  </a:lnTo>
                  <a:cubicBezTo>
                    <a:pt x="4904" y="67"/>
                    <a:pt x="3903" y="134"/>
                    <a:pt x="2935" y="268"/>
                  </a:cubicBezTo>
                  <a:cubicBezTo>
                    <a:pt x="1935" y="401"/>
                    <a:pt x="967" y="534"/>
                    <a:pt x="0" y="735"/>
                  </a:cubicBezTo>
                  <a:cubicBezTo>
                    <a:pt x="1001" y="701"/>
                    <a:pt x="1968" y="601"/>
                    <a:pt x="2969" y="468"/>
                  </a:cubicBezTo>
                  <a:cubicBezTo>
                    <a:pt x="3936" y="368"/>
                    <a:pt x="4904" y="234"/>
                    <a:pt x="587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6980144" y="4700867"/>
              <a:ext cx="91629" cy="11534"/>
            </a:xfrm>
            <a:custGeom>
              <a:rect b="b" l="l" r="r" t="t"/>
              <a:pathLst>
                <a:path extrusionOk="0" h="735" w="5839">
                  <a:moveTo>
                    <a:pt x="5838" y="1"/>
                  </a:moveTo>
                  <a:lnTo>
                    <a:pt x="5838" y="1"/>
                  </a:lnTo>
                  <a:cubicBezTo>
                    <a:pt x="4871" y="34"/>
                    <a:pt x="3870" y="134"/>
                    <a:pt x="2903" y="268"/>
                  </a:cubicBezTo>
                  <a:cubicBezTo>
                    <a:pt x="1936" y="401"/>
                    <a:pt x="935" y="534"/>
                    <a:pt x="1" y="735"/>
                  </a:cubicBezTo>
                  <a:cubicBezTo>
                    <a:pt x="968" y="701"/>
                    <a:pt x="1969" y="601"/>
                    <a:pt x="2936" y="468"/>
                  </a:cubicBezTo>
                  <a:cubicBezTo>
                    <a:pt x="3904" y="334"/>
                    <a:pt x="4871" y="201"/>
                    <a:pt x="583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7315681" y="4685740"/>
              <a:ext cx="56477" cy="76391"/>
            </a:xfrm>
            <a:custGeom>
              <a:rect b="b" l="l" r="r" t="t"/>
              <a:pathLst>
                <a:path extrusionOk="0" h="4868" w="3599">
                  <a:moveTo>
                    <a:pt x="767" y="1"/>
                  </a:moveTo>
                  <a:cubicBezTo>
                    <a:pt x="322" y="1"/>
                    <a:pt x="1" y="64"/>
                    <a:pt x="1" y="64"/>
                  </a:cubicBezTo>
                  <a:lnTo>
                    <a:pt x="368" y="4868"/>
                  </a:lnTo>
                  <a:cubicBezTo>
                    <a:pt x="368" y="4868"/>
                    <a:pt x="370" y="4868"/>
                    <a:pt x="373" y="4868"/>
                  </a:cubicBezTo>
                  <a:cubicBezTo>
                    <a:pt x="520" y="4868"/>
                    <a:pt x="3599" y="4836"/>
                    <a:pt x="3403" y="2166"/>
                  </a:cubicBezTo>
                  <a:cubicBezTo>
                    <a:pt x="3266" y="296"/>
                    <a:pt x="1728" y="1"/>
                    <a:pt x="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7007888" y="4824414"/>
              <a:ext cx="246561" cy="58109"/>
            </a:xfrm>
            <a:custGeom>
              <a:rect b="b" l="l" r="r" t="t"/>
              <a:pathLst>
                <a:path extrusionOk="0" h="3703" w="15712">
                  <a:moveTo>
                    <a:pt x="15712" y="0"/>
                  </a:moveTo>
                  <a:lnTo>
                    <a:pt x="11709" y="701"/>
                  </a:lnTo>
                  <a:lnTo>
                    <a:pt x="7773" y="1434"/>
                  </a:lnTo>
                  <a:lnTo>
                    <a:pt x="5772" y="1835"/>
                  </a:lnTo>
                  <a:cubicBezTo>
                    <a:pt x="5438" y="1868"/>
                    <a:pt x="5104" y="1935"/>
                    <a:pt x="4771" y="2035"/>
                  </a:cubicBezTo>
                  <a:cubicBezTo>
                    <a:pt x="4471" y="2135"/>
                    <a:pt x="4137" y="2235"/>
                    <a:pt x="3803" y="2335"/>
                  </a:cubicBezTo>
                  <a:cubicBezTo>
                    <a:pt x="2536" y="2769"/>
                    <a:pt x="1268" y="3236"/>
                    <a:pt x="1" y="3703"/>
                  </a:cubicBezTo>
                  <a:cubicBezTo>
                    <a:pt x="1302" y="3336"/>
                    <a:pt x="2603" y="2935"/>
                    <a:pt x="3870" y="2535"/>
                  </a:cubicBezTo>
                  <a:lnTo>
                    <a:pt x="4838" y="2235"/>
                  </a:lnTo>
                  <a:cubicBezTo>
                    <a:pt x="5004" y="2202"/>
                    <a:pt x="5171" y="2168"/>
                    <a:pt x="5305" y="2102"/>
                  </a:cubicBezTo>
                  <a:lnTo>
                    <a:pt x="5805" y="2035"/>
                  </a:lnTo>
                  <a:lnTo>
                    <a:pt x="7773" y="1635"/>
                  </a:lnTo>
                  <a:lnTo>
                    <a:pt x="11742" y="834"/>
                  </a:lnTo>
                  <a:lnTo>
                    <a:pt x="157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6988524" y="4811327"/>
              <a:ext cx="239766" cy="53919"/>
            </a:xfrm>
            <a:custGeom>
              <a:rect b="b" l="l" r="r" t="t"/>
              <a:pathLst>
                <a:path extrusionOk="0" h="3436" w="15279">
                  <a:moveTo>
                    <a:pt x="15278" y="0"/>
                  </a:moveTo>
                  <a:cubicBezTo>
                    <a:pt x="13977" y="234"/>
                    <a:pt x="12676" y="467"/>
                    <a:pt x="11409" y="701"/>
                  </a:cubicBezTo>
                  <a:lnTo>
                    <a:pt x="7573" y="1434"/>
                  </a:lnTo>
                  <a:lnTo>
                    <a:pt x="5671" y="1835"/>
                  </a:lnTo>
                  <a:cubicBezTo>
                    <a:pt x="5004" y="1935"/>
                    <a:pt x="4370" y="2135"/>
                    <a:pt x="3770" y="2302"/>
                  </a:cubicBezTo>
                  <a:cubicBezTo>
                    <a:pt x="2502" y="2635"/>
                    <a:pt x="1268" y="3036"/>
                    <a:pt x="1" y="3436"/>
                  </a:cubicBezTo>
                  <a:cubicBezTo>
                    <a:pt x="1268" y="3136"/>
                    <a:pt x="2536" y="2802"/>
                    <a:pt x="3803" y="2502"/>
                  </a:cubicBezTo>
                  <a:cubicBezTo>
                    <a:pt x="4437" y="2335"/>
                    <a:pt x="5071" y="2168"/>
                    <a:pt x="5705" y="2035"/>
                  </a:cubicBezTo>
                  <a:lnTo>
                    <a:pt x="7606" y="1635"/>
                  </a:lnTo>
                  <a:lnTo>
                    <a:pt x="11442" y="834"/>
                  </a:lnTo>
                  <a:cubicBezTo>
                    <a:pt x="12710" y="567"/>
                    <a:pt x="13977" y="267"/>
                    <a:pt x="15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6969677" y="4799808"/>
              <a:ext cx="238714" cy="49212"/>
            </a:xfrm>
            <a:custGeom>
              <a:rect b="b" l="l" r="r" t="t"/>
              <a:pathLst>
                <a:path extrusionOk="0" h="3136" w="15212">
                  <a:moveTo>
                    <a:pt x="15212" y="0"/>
                  </a:moveTo>
                  <a:cubicBezTo>
                    <a:pt x="13911" y="200"/>
                    <a:pt x="12643" y="401"/>
                    <a:pt x="11342" y="601"/>
                  </a:cubicBezTo>
                  <a:lnTo>
                    <a:pt x="7506" y="1234"/>
                  </a:lnTo>
                  <a:lnTo>
                    <a:pt x="5605" y="1535"/>
                  </a:lnTo>
                  <a:cubicBezTo>
                    <a:pt x="4971" y="1701"/>
                    <a:pt x="4337" y="1868"/>
                    <a:pt x="3703" y="2035"/>
                  </a:cubicBezTo>
                  <a:cubicBezTo>
                    <a:pt x="2469" y="2369"/>
                    <a:pt x="1268" y="2769"/>
                    <a:pt x="1" y="3136"/>
                  </a:cubicBezTo>
                  <a:cubicBezTo>
                    <a:pt x="1268" y="2869"/>
                    <a:pt x="2536" y="2535"/>
                    <a:pt x="3770" y="2202"/>
                  </a:cubicBezTo>
                  <a:lnTo>
                    <a:pt x="5638" y="1735"/>
                  </a:lnTo>
                  <a:lnTo>
                    <a:pt x="7539" y="1401"/>
                  </a:lnTo>
                  <a:lnTo>
                    <a:pt x="11375" y="734"/>
                  </a:lnTo>
                  <a:cubicBezTo>
                    <a:pt x="12643" y="501"/>
                    <a:pt x="13911" y="234"/>
                    <a:pt x="15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6953451" y="4789859"/>
              <a:ext cx="239232" cy="47642"/>
            </a:xfrm>
            <a:custGeom>
              <a:rect b="b" l="l" r="r" t="t"/>
              <a:pathLst>
                <a:path extrusionOk="0" h="3036" w="15245">
                  <a:moveTo>
                    <a:pt x="15245" y="0"/>
                  </a:moveTo>
                  <a:lnTo>
                    <a:pt x="15245" y="0"/>
                  </a:lnTo>
                  <a:cubicBezTo>
                    <a:pt x="12676" y="301"/>
                    <a:pt x="10074" y="634"/>
                    <a:pt x="7506" y="968"/>
                  </a:cubicBezTo>
                  <a:lnTo>
                    <a:pt x="5571" y="1235"/>
                  </a:lnTo>
                  <a:lnTo>
                    <a:pt x="4604" y="1401"/>
                  </a:lnTo>
                  <a:cubicBezTo>
                    <a:pt x="4270" y="1435"/>
                    <a:pt x="3970" y="1535"/>
                    <a:pt x="3637" y="1635"/>
                  </a:cubicBezTo>
                  <a:cubicBezTo>
                    <a:pt x="2402" y="2035"/>
                    <a:pt x="1201" y="2502"/>
                    <a:pt x="1" y="3036"/>
                  </a:cubicBezTo>
                  <a:cubicBezTo>
                    <a:pt x="1268" y="2669"/>
                    <a:pt x="2469" y="2235"/>
                    <a:pt x="3703" y="1835"/>
                  </a:cubicBezTo>
                  <a:cubicBezTo>
                    <a:pt x="4003" y="1702"/>
                    <a:pt x="4337" y="1635"/>
                    <a:pt x="4637" y="1568"/>
                  </a:cubicBezTo>
                  <a:lnTo>
                    <a:pt x="5605" y="1435"/>
                  </a:lnTo>
                  <a:lnTo>
                    <a:pt x="7539" y="1168"/>
                  </a:lnTo>
                  <a:cubicBezTo>
                    <a:pt x="10108" y="768"/>
                    <a:pt x="12676" y="401"/>
                    <a:pt x="15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7022027" y="4835917"/>
              <a:ext cx="264356" cy="63884"/>
            </a:xfrm>
            <a:custGeom>
              <a:rect b="b" l="l" r="r" t="t"/>
              <a:pathLst>
                <a:path extrusionOk="0" h="4071" w="16846">
                  <a:moveTo>
                    <a:pt x="16846" y="1"/>
                  </a:moveTo>
                  <a:lnTo>
                    <a:pt x="16846" y="1"/>
                  </a:lnTo>
                  <a:cubicBezTo>
                    <a:pt x="15411" y="268"/>
                    <a:pt x="14010" y="535"/>
                    <a:pt x="12576" y="801"/>
                  </a:cubicBezTo>
                  <a:lnTo>
                    <a:pt x="10475" y="1235"/>
                  </a:lnTo>
                  <a:cubicBezTo>
                    <a:pt x="9741" y="1402"/>
                    <a:pt x="9040" y="1569"/>
                    <a:pt x="8340" y="1769"/>
                  </a:cubicBezTo>
                  <a:cubicBezTo>
                    <a:pt x="6972" y="2136"/>
                    <a:pt x="5571" y="2503"/>
                    <a:pt x="4170" y="2870"/>
                  </a:cubicBezTo>
                  <a:cubicBezTo>
                    <a:pt x="2802" y="3270"/>
                    <a:pt x="1401" y="3637"/>
                    <a:pt x="0" y="4070"/>
                  </a:cubicBezTo>
                  <a:cubicBezTo>
                    <a:pt x="1401" y="3704"/>
                    <a:pt x="2802" y="3370"/>
                    <a:pt x="4203" y="3036"/>
                  </a:cubicBezTo>
                  <a:lnTo>
                    <a:pt x="8406" y="1969"/>
                  </a:lnTo>
                  <a:cubicBezTo>
                    <a:pt x="9107" y="1802"/>
                    <a:pt x="9807" y="1602"/>
                    <a:pt x="10508" y="1435"/>
                  </a:cubicBezTo>
                  <a:lnTo>
                    <a:pt x="12609" y="968"/>
                  </a:lnTo>
                  <a:cubicBezTo>
                    <a:pt x="14010" y="668"/>
                    <a:pt x="15445" y="368"/>
                    <a:pt x="16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6803227" y="4697729"/>
              <a:ext cx="259115" cy="126686"/>
            </a:xfrm>
            <a:custGeom>
              <a:rect b="b" l="l" r="r" t="t"/>
              <a:pathLst>
                <a:path extrusionOk="0" h="8073" w="16512">
                  <a:moveTo>
                    <a:pt x="8506" y="1"/>
                  </a:moveTo>
                  <a:cubicBezTo>
                    <a:pt x="8506" y="1"/>
                    <a:pt x="4470" y="301"/>
                    <a:pt x="3569" y="434"/>
                  </a:cubicBezTo>
                  <a:cubicBezTo>
                    <a:pt x="2368" y="734"/>
                    <a:pt x="1168" y="1101"/>
                    <a:pt x="0" y="1568"/>
                  </a:cubicBezTo>
                  <a:lnTo>
                    <a:pt x="8039" y="8073"/>
                  </a:lnTo>
                  <a:cubicBezTo>
                    <a:pt x="8039" y="8073"/>
                    <a:pt x="10741" y="6939"/>
                    <a:pt x="11708" y="6705"/>
                  </a:cubicBezTo>
                  <a:cubicBezTo>
                    <a:pt x="12976" y="6439"/>
                    <a:pt x="16512" y="5871"/>
                    <a:pt x="16512" y="5871"/>
                  </a:cubicBezTo>
                  <a:lnTo>
                    <a:pt x="8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958159" y="4686210"/>
              <a:ext cx="92146" cy="11534"/>
            </a:xfrm>
            <a:custGeom>
              <a:rect b="b" l="l" r="r" t="t"/>
              <a:pathLst>
                <a:path extrusionOk="0" h="735" w="5872">
                  <a:moveTo>
                    <a:pt x="5872" y="1"/>
                  </a:moveTo>
                  <a:lnTo>
                    <a:pt x="5872" y="1"/>
                  </a:lnTo>
                  <a:cubicBezTo>
                    <a:pt x="4871" y="34"/>
                    <a:pt x="3904" y="134"/>
                    <a:pt x="2936" y="268"/>
                  </a:cubicBezTo>
                  <a:cubicBezTo>
                    <a:pt x="1936" y="401"/>
                    <a:pt x="968" y="534"/>
                    <a:pt x="1" y="735"/>
                  </a:cubicBezTo>
                  <a:cubicBezTo>
                    <a:pt x="1002" y="701"/>
                    <a:pt x="1969" y="601"/>
                    <a:pt x="2936" y="468"/>
                  </a:cubicBezTo>
                  <a:cubicBezTo>
                    <a:pt x="3937" y="334"/>
                    <a:pt x="4904" y="201"/>
                    <a:pt x="5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6960779" y="4686210"/>
              <a:ext cx="362779" cy="107321"/>
            </a:xfrm>
            <a:custGeom>
              <a:rect b="b" l="l" r="r" t="t"/>
              <a:pathLst>
                <a:path extrusionOk="0" h="6839" w="23118">
                  <a:moveTo>
                    <a:pt x="22750" y="1"/>
                  </a:moveTo>
                  <a:lnTo>
                    <a:pt x="1" y="2036"/>
                  </a:lnTo>
                  <a:lnTo>
                    <a:pt x="368" y="6839"/>
                  </a:lnTo>
                  <a:lnTo>
                    <a:pt x="23117" y="4838"/>
                  </a:lnTo>
                  <a:lnTo>
                    <a:pt x="22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7305214" y="4679933"/>
              <a:ext cx="20432" cy="89526"/>
            </a:xfrm>
            <a:custGeom>
              <a:rect b="b" l="l" r="r" t="t"/>
              <a:pathLst>
                <a:path extrusionOk="0" h="5705" w="1302">
                  <a:moveTo>
                    <a:pt x="901" y="0"/>
                  </a:moveTo>
                  <a:lnTo>
                    <a:pt x="1" y="67"/>
                  </a:lnTo>
                  <a:lnTo>
                    <a:pt x="401" y="5705"/>
                  </a:lnTo>
                  <a:lnTo>
                    <a:pt x="1302" y="56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7289506" y="4680985"/>
              <a:ext cx="20432" cy="89526"/>
            </a:xfrm>
            <a:custGeom>
              <a:rect b="b" l="l" r="r" t="t"/>
              <a:pathLst>
                <a:path extrusionOk="0" h="5705" w="1302">
                  <a:moveTo>
                    <a:pt x="902" y="0"/>
                  </a:moveTo>
                  <a:lnTo>
                    <a:pt x="1" y="100"/>
                  </a:lnTo>
                  <a:lnTo>
                    <a:pt x="401" y="5704"/>
                  </a:lnTo>
                  <a:lnTo>
                    <a:pt x="1302" y="5638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6905291" y="4718145"/>
              <a:ext cx="69643" cy="75387"/>
            </a:xfrm>
            <a:custGeom>
              <a:rect b="b" l="l" r="r" t="t"/>
              <a:pathLst>
                <a:path extrusionOk="0" h="4804" w="4438">
                  <a:moveTo>
                    <a:pt x="3537" y="1"/>
                  </a:moveTo>
                  <a:lnTo>
                    <a:pt x="868" y="2069"/>
                  </a:lnTo>
                  <a:lnTo>
                    <a:pt x="1" y="2736"/>
                  </a:lnTo>
                  <a:lnTo>
                    <a:pt x="968" y="3270"/>
                  </a:lnTo>
                  <a:lnTo>
                    <a:pt x="3904" y="4804"/>
                  </a:lnTo>
                  <a:lnTo>
                    <a:pt x="4437" y="4270"/>
                  </a:lnTo>
                  <a:cubicBezTo>
                    <a:pt x="4437" y="4270"/>
                    <a:pt x="3837" y="3870"/>
                    <a:pt x="3837" y="3870"/>
                  </a:cubicBezTo>
                  <a:lnTo>
                    <a:pt x="4371" y="3336"/>
                  </a:lnTo>
                  <a:cubicBezTo>
                    <a:pt x="4371" y="3336"/>
                    <a:pt x="3770" y="2903"/>
                    <a:pt x="3770" y="2903"/>
                  </a:cubicBezTo>
                  <a:lnTo>
                    <a:pt x="4304" y="2369"/>
                  </a:lnTo>
                  <a:lnTo>
                    <a:pt x="3703" y="1935"/>
                  </a:lnTo>
                  <a:lnTo>
                    <a:pt x="4204" y="1402"/>
                  </a:lnTo>
                  <a:lnTo>
                    <a:pt x="3603" y="968"/>
                  </a:lnTo>
                  <a:lnTo>
                    <a:pt x="4137" y="468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6905291" y="4750597"/>
              <a:ext cx="15206" cy="18862"/>
            </a:xfrm>
            <a:custGeom>
              <a:rect b="b" l="l" r="r" t="t"/>
              <a:pathLst>
                <a:path extrusionOk="0" h="1202" w="969">
                  <a:moveTo>
                    <a:pt x="868" y="1"/>
                  </a:moveTo>
                  <a:lnTo>
                    <a:pt x="1" y="668"/>
                  </a:lnTo>
                  <a:lnTo>
                    <a:pt x="968" y="120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6984334" y="4710816"/>
              <a:ext cx="294721" cy="26191"/>
            </a:xfrm>
            <a:custGeom>
              <a:rect b="b" l="l" r="r" t="t"/>
              <a:pathLst>
                <a:path extrusionOk="0" h="1669" w="18781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7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4"/>
                    <a:pt x="6238" y="834"/>
                    <a:pt x="4671" y="1035"/>
                  </a:cubicBezTo>
                  <a:cubicBezTo>
                    <a:pt x="3136" y="1235"/>
                    <a:pt x="1568" y="1435"/>
                    <a:pt x="1" y="1668"/>
                  </a:cubicBezTo>
                  <a:cubicBezTo>
                    <a:pt x="1568" y="1635"/>
                    <a:pt x="3136" y="1535"/>
                    <a:pt x="4704" y="1435"/>
                  </a:cubicBezTo>
                  <a:cubicBezTo>
                    <a:pt x="6272" y="1335"/>
                    <a:pt x="7873" y="1235"/>
                    <a:pt x="9407" y="1101"/>
                  </a:cubicBezTo>
                  <a:cubicBezTo>
                    <a:pt x="10975" y="935"/>
                    <a:pt x="12543" y="801"/>
                    <a:pt x="14111" y="601"/>
                  </a:cubicBezTo>
                  <a:cubicBezTo>
                    <a:pt x="15679" y="401"/>
                    <a:pt x="17246" y="234"/>
                    <a:pt x="18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6987472" y="4744838"/>
              <a:ext cx="294721" cy="26191"/>
            </a:xfrm>
            <a:custGeom>
              <a:rect b="b" l="l" r="r" t="t"/>
              <a:pathLst>
                <a:path extrusionOk="0" h="1669" w="18781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8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5"/>
                    <a:pt x="6239" y="868"/>
                    <a:pt x="4671" y="1035"/>
                  </a:cubicBezTo>
                  <a:cubicBezTo>
                    <a:pt x="3103" y="1235"/>
                    <a:pt x="1535" y="1402"/>
                    <a:pt x="1" y="1669"/>
                  </a:cubicBezTo>
                  <a:cubicBezTo>
                    <a:pt x="1569" y="1635"/>
                    <a:pt x="3136" y="1535"/>
                    <a:pt x="4704" y="1435"/>
                  </a:cubicBezTo>
                  <a:cubicBezTo>
                    <a:pt x="6272" y="1335"/>
                    <a:pt x="7840" y="1235"/>
                    <a:pt x="9408" y="1068"/>
                  </a:cubicBezTo>
                  <a:cubicBezTo>
                    <a:pt x="10975" y="935"/>
                    <a:pt x="12543" y="768"/>
                    <a:pt x="14111" y="601"/>
                  </a:cubicBezTo>
                  <a:cubicBezTo>
                    <a:pt x="15679" y="434"/>
                    <a:pt x="17213" y="234"/>
                    <a:pt x="18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3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926" name="Google Shape;1926;p35"/>
          <p:cNvGrpSpPr/>
          <p:nvPr/>
        </p:nvGrpSpPr>
        <p:grpSpPr>
          <a:xfrm>
            <a:off x="4571925" y="2579828"/>
            <a:ext cx="2057372" cy="2152145"/>
            <a:chOff x="5561481" y="2986064"/>
            <a:chExt cx="1975204" cy="2152145"/>
          </a:xfrm>
        </p:grpSpPr>
        <p:sp>
          <p:nvSpPr>
            <p:cNvPr id="1927" name="Google Shape;1927;p35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présent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28" name="Google Shape;1928;p35"/>
            <p:cNvSpPr txBox="1"/>
            <p:nvPr/>
          </p:nvSpPr>
          <p:spPr>
            <a:xfrm>
              <a:off x="5561481" y="3398209"/>
              <a:ext cx="1975200" cy="17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9" name="Google Shape;1929;p35"/>
          <p:cNvGrpSpPr/>
          <p:nvPr/>
        </p:nvGrpSpPr>
        <p:grpSpPr>
          <a:xfrm>
            <a:off x="2514564" y="2582816"/>
            <a:ext cx="2057379" cy="2149159"/>
            <a:chOff x="2006620" y="3646107"/>
            <a:chExt cx="1975210" cy="2149159"/>
          </a:xfrm>
        </p:grpSpPr>
        <p:sp>
          <p:nvSpPr>
            <p:cNvPr id="1930" name="Google Shape;1930;p35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passé composé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1" name="Google Shape;1931;p35"/>
            <p:cNvSpPr txBox="1"/>
            <p:nvPr/>
          </p:nvSpPr>
          <p:spPr>
            <a:xfrm>
              <a:off x="2006630" y="4045966"/>
              <a:ext cx="1975200" cy="1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2" name="Google Shape;1932;p35"/>
          <p:cNvGrpSpPr/>
          <p:nvPr/>
        </p:nvGrpSpPr>
        <p:grpSpPr>
          <a:xfrm>
            <a:off x="457175" y="2582816"/>
            <a:ext cx="2057376" cy="2149159"/>
            <a:chOff x="2006612" y="3646107"/>
            <a:chExt cx="1975207" cy="2149159"/>
          </a:xfrm>
        </p:grpSpPr>
        <p:sp>
          <p:nvSpPr>
            <p:cNvPr id="1933" name="Google Shape;1933;p35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À l’imparfait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4" name="Google Shape;1934;p35"/>
            <p:cNvSpPr txBox="1"/>
            <p:nvPr/>
          </p:nvSpPr>
          <p:spPr>
            <a:xfrm>
              <a:off x="2006612" y="4045967"/>
              <a:ext cx="1975200" cy="1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J’avais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avais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avait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Nouos avions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aviez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avaient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5" name="Google Shape;1935;p35"/>
          <p:cNvGrpSpPr/>
          <p:nvPr/>
        </p:nvGrpSpPr>
        <p:grpSpPr>
          <a:xfrm>
            <a:off x="6629325" y="2579816"/>
            <a:ext cx="2057371" cy="2152159"/>
            <a:chOff x="5561482" y="2986064"/>
            <a:chExt cx="1975202" cy="2152159"/>
          </a:xfrm>
        </p:grpSpPr>
        <p:sp>
          <p:nvSpPr>
            <p:cNvPr id="1936" name="Google Shape;1936;p35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futur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7" name="Google Shape;1937;p35"/>
            <p:cNvSpPr txBox="1"/>
            <p:nvPr/>
          </p:nvSpPr>
          <p:spPr>
            <a:xfrm>
              <a:off x="5561482" y="3398223"/>
              <a:ext cx="1975200" cy="17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J’aurai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auras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aura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aurons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aurez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auront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8" name="Google Shape;1938;p35"/>
          <p:cNvSpPr/>
          <p:nvPr/>
        </p:nvSpPr>
        <p:spPr>
          <a:xfrm>
            <a:off x="45720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35"/>
          <p:cNvSpPr/>
          <p:nvPr/>
        </p:nvSpPr>
        <p:spPr>
          <a:xfrm>
            <a:off x="251455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35"/>
          <p:cNvSpPr/>
          <p:nvPr/>
        </p:nvSpPr>
        <p:spPr>
          <a:xfrm>
            <a:off x="457190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5"/>
          <p:cNvSpPr/>
          <p:nvPr/>
        </p:nvSpPr>
        <p:spPr>
          <a:xfrm>
            <a:off x="6685188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35"/>
          <p:cNvSpPr txBox="1"/>
          <p:nvPr/>
        </p:nvSpPr>
        <p:spPr>
          <a:xfrm>
            <a:off x="51314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1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3" name="Google Shape;1943;p35"/>
          <p:cNvSpPr txBox="1"/>
          <p:nvPr/>
        </p:nvSpPr>
        <p:spPr>
          <a:xfrm>
            <a:off x="257049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2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4" name="Google Shape;1944;p35"/>
          <p:cNvSpPr txBox="1"/>
          <p:nvPr/>
        </p:nvSpPr>
        <p:spPr>
          <a:xfrm>
            <a:off x="462784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3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5" name="Google Shape;1945;p35"/>
          <p:cNvSpPr txBox="1"/>
          <p:nvPr/>
        </p:nvSpPr>
        <p:spPr>
          <a:xfrm>
            <a:off x="6741127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4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6" name="Google Shape;1946;p3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The verb to have in 4 tenses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36"/>
          <p:cNvGrpSpPr/>
          <p:nvPr/>
        </p:nvGrpSpPr>
        <p:grpSpPr>
          <a:xfrm>
            <a:off x="4610526" y="1563875"/>
            <a:ext cx="3512134" cy="975677"/>
            <a:chOff x="457200" y="1569075"/>
            <a:chExt cx="3512134" cy="772875"/>
          </a:xfrm>
        </p:grpSpPr>
        <p:sp>
          <p:nvSpPr>
            <p:cNvPr id="1952" name="Google Shape;1952;p36"/>
            <p:cNvSpPr/>
            <p:nvPr/>
          </p:nvSpPr>
          <p:spPr>
            <a:xfrm>
              <a:off x="2343034" y="156915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457200" y="15690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4" name="Google Shape;1954;p36"/>
          <p:cNvGrpSpPr/>
          <p:nvPr/>
        </p:nvGrpSpPr>
        <p:grpSpPr>
          <a:xfrm>
            <a:off x="4610526" y="2591126"/>
            <a:ext cx="3512134" cy="982786"/>
            <a:chOff x="457200" y="2419900"/>
            <a:chExt cx="3512134" cy="778506"/>
          </a:xfrm>
        </p:grpSpPr>
        <p:sp>
          <p:nvSpPr>
            <p:cNvPr id="1955" name="Google Shape;1955;p36"/>
            <p:cNvSpPr/>
            <p:nvPr/>
          </p:nvSpPr>
          <p:spPr>
            <a:xfrm>
              <a:off x="2343034" y="241990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457200" y="2425606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7" name="Google Shape;1957;p36"/>
          <p:cNvGrpSpPr/>
          <p:nvPr/>
        </p:nvGrpSpPr>
        <p:grpSpPr>
          <a:xfrm>
            <a:off x="4610526" y="3633893"/>
            <a:ext cx="3512134" cy="977760"/>
            <a:chOff x="457200" y="3270650"/>
            <a:chExt cx="3512134" cy="774525"/>
          </a:xfrm>
        </p:grpSpPr>
        <p:sp>
          <p:nvSpPr>
            <p:cNvPr id="1958" name="Google Shape;1958;p36"/>
            <p:cNvSpPr/>
            <p:nvPr/>
          </p:nvSpPr>
          <p:spPr>
            <a:xfrm>
              <a:off x="2343034" y="327065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457200" y="32723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0" name="Google Shape;1960;p36"/>
          <p:cNvGrpSpPr/>
          <p:nvPr/>
        </p:nvGrpSpPr>
        <p:grpSpPr>
          <a:xfrm>
            <a:off x="457201" y="1569125"/>
            <a:ext cx="3512134" cy="975677"/>
            <a:chOff x="457200" y="1569075"/>
            <a:chExt cx="3512134" cy="772875"/>
          </a:xfrm>
        </p:grpSpPr>
        <p:sp>
          <p:nvSpPr>
            <p:cNvPr id="1961" name="Google Shape;1961;p36"/>
            <p:cNvSpPr/>
            <p:nvPr/>
          </p:nvSpPr>
          <p:spPr>
            <a:xfrm>
              <a:off x="2343034" y="156915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457200" y="15690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3" name="Google Shape;1963;p36"/>
          <p:cNvGrpSpPr/>
          <p:nvPr/>
        </p:nvGrpSpPr>
        <p:grpSpPr>
          <a:xfrm>
            <a:off x="457201" y="2596376"/>
            <a:ext cx="3512134" cy="982786"/>
            <a:chOff x="457200" y="2419900"/>
            <a:chExt cx="3512134" cy="778506"/>
          </a:xfrm>
        </p:grpSpPr>
        <p:sp>
          <p:nvSpPr>
            <p:cNvPr id="1964" name="Google Shape;1964;p36"/>
            <p:cNvSpPr/>
            <p:nvPr/>
          </p:nvSpPr>
          <p:spPr>
            <a:xfrm>
              <a:off x="2343034" y="241990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457200" y="2425606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36"/>
          <p:cNvGrpSpPr/>
          <p:nvPr/>
        </p:nvGrpSpPr>
        <p:grpSpPr>
          <a:xfrm>
            <a:off x="457201" y="3639143"/>
            <a:ext cx="3512134" cy="977760"/>
            <a:chOff x="457200" y="3270650"/>
            <a:chExt cx="3512134" cy="774525"/>
          </a:xfrm>
        </p:grpSpPr>
        <p:sp>
          <p:nvSpPr>
            <p:cNvPr id="1967" name="Google Shape;1967;p36"/>
            <p:cNvSpPr/>
            <p:nvPr/>
          </p:nvSpPr>
          <p:spPr>
            <a:xfrm>
              <a:off x="2343034" y="327065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8" name="Google Shape;1968;p36"/>
            <p:cNvSpPr/>
            <p:nvPr/>
          </p:nvSpPr>
          <p:spPr>
            <a:xfrm>
              <a:off x="457200" y="32723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36"/>
          <p:cNvGrpSpPr/>
          <p:nvPr/>
        </p:nvGrpSpPr>
        <p:grpSpPr>
          <a:xfrm>
            <a:off x="4689765" y="3736384"/>
            <a:ext cx="1624616" cy="772777"/>
            <a:chOff x="6295975" y="3497925"/>
            <a:chExt cx="1518900" cy="859501"/>
          </a:xfrm>
        </p:grpSpPr>
        <p:sp>
          <p:nvSpPr>
            <p:cNvPr id="1970" name="Google Shape;1970;p36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1" name="Google Shape;1971;p36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Conditionnel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2" name="Google Shape;1972;p36"/>
          <p:cNvGrpSpPr/>
          <p:nvPr/>
        </p:nvGrpSpPr>
        <p:grpSpPr>
          <a:xfrm>
            <a:off x="4718736" y="2752978"/>
            <a:ext cx="1624616" cy="763237"/>
            <a:chOff x="6295975" y="2409825"/>
            <a:chExt cx="1518900" cy="859501"/>
          </a:xfrm>
        </p:grpSpPr>
        <p:sp>
          <p:nvSpPr>
            <p:cNvPr id="1973" name="Google Shape;1973;p36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4" name="Google Shape;1974;p36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proche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75" name="Google Shape;1975;p36"/>
          <p:cNvSpPr txBox="1"/>
          <p:nvPr/>
        </p:nvSpPr>
        <p:spPr>
          <a:xfrm>
            <a:off x="6498150" y="2917325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vais vouloir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76" name="Google Shape;1976;p36"/>
          <p:cNvGrpSpPr/>
          <p:nvPr/>
        </p:nvGrpSpPr>
        <p:grpSpPr>
          <a:xfrm>
            <a:off x="4718775" y="1686300"/>
            <a:ext cx="1624616" cy="763200"/>
            <a:chOff x="6295978" y="1527275"/>
            <a:chExt cx="1518900" cy="763200"/>
          </a:xfrm>
        </p:grpSpPr>
        <p:sp>
          <p:nvSpPr>
            <p:cNvPr id="1977" name="Google Shape;1977;p36"/>
            <p:cNvSpPr txBox="1"/>
            <p:nvPr/>
          </p:nvSpPr>
          <p:spPr>
            <a:xfrm>
              <a:off x="6295978" y="1831175"/>
              <a:ext cx="15189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8" name="Google Shape;1978;p36"/>
            <p:cNvSpPr txBox="1"/>
            <p:nvPr/>
          </p:nvSpPr>
          <p:spPr>
            <a:xfrm>
              <a:off x="6295978" y="1527275"/>
              <a:ext cx="15189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simple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79" name="Google Shape;1979;p3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980" name="Google Shape;1980;p36"/>
          <p:cNvGrpSpPr/>
          <p:nvPr/>
        </p:nvGrpSpPr>
        <p:grpSpPr>
          <a:xfrm>
            <a:off x="594148" y="1670575"/>
            <a:ext cx="1554898" cy="772777"/>
            <a:chOff x="1329125" y="1272750"/>
            <a:chExt cx="1518900" cy="859501"/>
          </a:xfrm>
        </p:grpSpPr>
        <p:sp>
          <p:nvSpPr>
            <p:cNvPr id="1981" name="Google Shape;1981;p36"/>
            <p:cNvSpPr txBox="1"/>
            <p:nvPr/>
          </p:nvSpPr>
          <p:spPr>
            <a:xfrm>
              <a:off x="1329125" y="16150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very small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2" name="Google Shape;1982;p36"/>
            <p:cNvSpPr txBox="1"/>
            <p:nvPr/>
          </p:nvSpPr>
          <p:spPr>
            <a:xfrm>
              <a:off x="1329125" y="12727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3" name="Google Shape;1983;p36"/>
          <p:cNvGrpSpPr/>
          <p:nvPr/>
        </p:nvGrpSpPr>
        <p:grpSpPr>
          <a:xfrm>
            <a:off x="594148" y="2706151"/>
            <a:ext cx="1554898" cy="763237"/>
            <a:chOff x="1329125" y="2488350"/>
            <a:chExt cx="1518900" cy="859501"/>
          </a:xfrm>
        </p:grpSpPr>
        <p:sp>
          <p:nvSpPr>
            <p:cNvPr id="1984" name="Google Shape;1984;p36"/>
            <p:cNvSpPr txBox="1"/>
            <p:nvPr/>
          </p:nvSpPr>
          <p:spPr>
            <a:xfrm>
              <a:off x="1329125" y="28306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5" name="Google Shape;1985;p36"/>
            <p:cNvSpPr txBox="1"/>
            <p:nvPr/>
          </p:nvSpPr>
          <p:spPr>
            <a:xfrm>
              <a:off x="1329125" y="24883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6" name="Google Shape;1986;p36"/>
          <p:cNvGrpSpPr/>
          <p:nvPr/>
        </p:nvGrpSpPr>
        <p:grpSpPr>
          <a:xfrm>
            <a:off x="594148" y="3746405"/>
            <a:ext cx="1554898" cy="763237"/>
            <a:chOff x="1329125" y="3622825"/>
            <a:chExt cx="1518900" cy="859501"/>
          </a:xfrm>
        </p:grpSpPr>
        <p:sp>
          <p:nvSpPr>
            <p:cNvPr id="1987" name="Google Shape;1987;p36"/>
            <p:cNvSpPr txBox="1"/>
            <p:nvPr/>
          </p:nvSpPr>
          <p:spPr>
            <a:xfrm>
              <a:off x="1329125" y="3965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8" name="Google Shape;1988;p36"/>
            <p:cNvSpPr txBox="1"/>
            <p:nvPr/>
          </p:nvSpPr>
          <p:spPr>
            <a:xfrm>
              <a:off x="1329125" y="3622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89" name="Google Shape;1989;p36"/>
          <p:cNvSpPr txBox="1"/>
          <p:nvPr/>
        </p:nvSpPr>
        <p:spPr>
          <a:xfrm>
            <a:off x="2343925" y="188581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veux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0" name="Google Shape;1990;p36"/>
          <p:cNvSpPr txBox="1"/>
          <p:nvPr/>
        </p:nvSpPr>
        <p:spPr>
          <a:xfrm>
            <a:off x="2343925" y="2916619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J’ai voulu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1" name="Google Shape;1991;p36"/>
          <p:cNvSpPr txBox="1"/>
          <p:nvPr/>
        </p:nvSpPr>
        <p:spPr>
          <a:xfrm>
            <a:off x="2343925" y="395687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voulai</a:t>
            </a: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2" name="Google Shape;1992;p36"/>
          <p:cNvSpPr txBox="1"/>
          <p:nvPr/>
        </p:nvSpPr>
        <p:spPr>
          <a:xfrm>
            <a:off x="6498050" y="1871275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voudrai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3" name="Google Shape;1993;p36"/>
          <p:cNvSpPr txBox="1"/>
          <p:nvPr/>
        </p:nvSpPr>
        <p:spPr>
          <a:xfrm>
            <a:off x="6498150" y="395162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voudrais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4" name="Google Shape;1994;p36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Vouloir conjugation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000" name="Google Shape;2000;p37"/>
          <p:cNvGrpSpPr/>
          <p:nvPr/>
        </p:nvGrpSpPr>
        <p:grpSpPr>
          <a:xfrm>
            <a:off x="457280" y="998160"/>
            <a:ext cx="2362250" cy="1794900"/>
            <a:chOff x="1998539" y="1321725"/>
            <a:chExt cx="1249801" cy="1794900"/>
          </a:xfrm>
        </p:grpSpPr>
        <p:sp>
          <p:nvSpPr>
            <p:cNvPr id="2001" name="Google Shape;2001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vienn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2" name="Google Shape;2002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 de l’indicatif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3" name="Google Shape;2003;p37"/>
          <p:cNvGrpSpPr/>
          <p:nvPr/>
        </p:nvGrpSpPr>
        <p:grpSpPr>
          <a:xfrm>
            <a:off x="3355875" y="998160"/>
            <a:ext cx="2362250" cy="1794900"/>
            <a:chOff x="1998539" y="1321725"/>
            <a:chExt cx="1249801" cy="1794900"/>
          </a:xfrm>
        </p:grpSpPr>
        <p:sp>
          <p:nvSpPr>
            <p:cNvPr id="2004" name="Google Shape;2004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5" name="Google Shape;2005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6" name="Google Shape;2006;p37"/>
          <p:cNvGrpSpPr/>
          <p:nvPr/>
        </p:nvGrpSpPr>
        <p:grpSpPr>
          <a:xfrm>
            <a:off x="457280" y="3033165"/>
            <a:ext cx="2362250" cy="1794900"/>
            <a:chOff x="1998539" y="1321725"/>
            <a:chExt cx="1249801" cy="1794900"/>
          </a:xfrm>
        </p:grpSpPr>
        <p:sp>
          <p:nvSpPr>
            <p:cNvPr id="2007" name="Google Shape;2007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viendra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viendr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8" name="Google Shape;2008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simple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9" name="Google Shape;2009;p37"/>
          <p:cNvGrpSpPr/>
          <p:nvPr/>
        </p:nvGrpSpPr>
        <p:grpSpPr>
          <a:xfrm>
            <a:off x="3355875" y="3033165"/>
            <a:ext cx="2362250" cy="1794900"/>
            <a:chOff x="1998539" y="1321725"/>
            <a:chExt cx="1249801" cy="1794900"/>
          </a:xfrm>
        </p:grpSpPr>
        <p:sp>
          <p:nvSpPr>
            <p:cNvPr id="2010" name="Google Shape;2010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Avec auxiliaire: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être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Participe passé: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venu·e·s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1" name="Google Shape;2011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12" name="Google Shape;2012;p37"/>
          <p:cNvGrpSpPr/>
          <p:nvPr/>
        </p:nvGrpSpPr>
        <p:grpSpPr>
          <a:xfrm>
            <a:off x="4233575" y="1697150"/>
            <a:ext cx="4459875" cy="3089917"/>
            <a:chOff x="4233575" y="1697150"/>
            <a:chExt cx="4459875" cy="3089917"/>
          </a:xfrm>
        </p:grpSpPr>
        <p:sp>
          <p:nvSpPr>
            <p:cNvPr id="2013" name="Google Shape;2013;p37"/>
            <p:cNvSpPr/>
            <p:nvPr/>
          </p:nvSpPr>
          <p:spPr>
            <a:xfrm flipH="1">
              <a:off x="4233575" y="4715550"/>
              <a:ext cx="4459875" cy="10025"/>
            </a:xfrm>
            <a:custGeom>
              <a:rect b="b" l="l" r="r" t="t"/>
              <a:pathLst>
                <a:path extrusionOk="0" h="401" w="178395">
                  <a:moveTo>
                    <a:pt x="89197" y="0"/>
                  </a:moveTo>
                  <a:lnTo>
                    <a:pt x="44599" y="67"/>
                  </a:lnTo>
                  <a:lnTo>
                    <a:pt x="22316" y="100"/>
                  </a:lnTo>
                  <a:lnTo>
                    <a:pt x="0" y="201"/>
                  </a:lnTo>
                  <a:lnTo>
                    <a:pt x="22316" y="301"/>
                  </a:lnTo>
                  <a:lnTo>
                    <a:pt x="44599" y="334"/>
                  </a:lnTo>
                  <a:lnTo>
                    <a:pt x="89197" y="401"/>
                  </a:lnTo>
                  <a:lnTo>
                    <a:pt x="133796" y="334"/>
                  </a:lnTo>
                  <a:lnTo>
                    <a:pt x="156078" y="301"/>
                  </a:lnTo>
                  <a:lnTo>
                    <a:pt x="178394" y="201"/>
                  </a:lnTo>
                  <a:lnTo>
                    <a:pt x="156078" y="100"/>
                  </a:lnTo>
                  <a:lnTo>
                    <a:pt x="133796" y="67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 flipH="1">
              <a:off x="6920991" y="3408407"/>
              <a:ext cx="247070" cy="1303952"/>
            </a:xfrm>
            <a:custGeom>
              <a:rect b="b" l="l" r="r" t="t"/>
              <a:pathLst>
                <a:path extrusionOk="0" h="46301" w="8773">
                  <a:moveTo>
                    <a:pt x="0" y="0"/>
                  </a:moveTo>
                  <a:lnTo>
                    <a:pt x="967" y="5938"/>
                  </a:lnTo>
                  <a:lnTo>
                    <a:pt x="7672" y="46300"/>
                  </a:lnTo>
                  <a:lnTo>
                    <a:pt x="8773" y="46300"/>
                  </a:lnTo>
                  <a:lnTo>
                    <a:pt x="3869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 flipH="1">
              <a:off x="7059072" y="3408407"/>
              <a:ext cx="108989" cy="167257"/>
            </a:xfrm>
            <a:custGeom>
              <a:rect b="b" l="l" r="r" t="t"/>
              <a:pathLst>
                <a:path extrusionOk="0" h="5939" w="3870">
                  <a:moveTo>
                    <a:pt x="0" y="0"/>
                  </a:moveTo>
                  <a:lnTo>
                    <a:pt x="967" y="5938"/>
                  </a:lnTo>
                  <a:lnTo>
                    <a:pt x="3869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 flipH="1">
              <a:off x="7513733" y="3408407"/>
              <a:ext cx="247098" cy="1303952"/>
            </a:xfrm>
            <a:custGeom>
              <a:rect b="b" l="l" r="r" t="t"/>
              <a:pathLst>
                <a:path extrusionOk="0" h="46301" w="8774">
                  <a:moveTo>
                    <a:pt x="5571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 flipH="1">
              <a:off x="7513738" y="3408407"/>
              <a:ext cx="109946" cy="167257"/>
            </a:xfrm>
            <a:custGeom>
              <a:rect b="b" l="l" r="r" t="t"/>
              <a:pathLst>
                <a:path extrusionOk="0" h="5939" w="3904">
                  <a:moveTo>
                    <a:pt x="701" y="0"/>
                  </a:moveTo>
                  <a:lnTo>
                    <a:pt x="1" y="5938"/>
                  </a:lnTo>
                  <a:lnTo>
                    <a:pt x="2903" y="5938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 flipH="1">
              <a:off x="8080172" y="3408407"/>
              <a:ext cx="247098" cy="1303952"/>
            </a:xfrm>
            <a:custGeom>
              <a:rect b="b" l="l" r="r" t="t"/>
              <a:pathLst>
                <a:path extrusionOk="0" h="46301" w="8774">
                  <a:moveTo>
                    <a:pt x="5604" y="0"/>
                  </a:moveTo>
                  <a:lnTo>
                    <a:pt x="4870" y="5938"/>
                  </a:lnTo>
                  <a:lnTo>
                    <a:pt x="0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 flipH="1">
              <a:off x="8080177" y="3408407"/>
              <a:ext cx="109946" cy="167257"/>
            </a:xfrm>
            <a:custGeom>
              <a:rect b="b" l="l" r="r" t="t"/>
              <a:pathLst>
                <a:path extrusionOk="0" h="5939" w="3904">
                  <a:moveTo>
                    <a:pt x="734" y="0"/>
                  </a:moveTo>
                  <a:lnTo>
                    <a:pt x="0" y="5938"/>
                  </a:lnTo>
                  <a:lnTo>
                    <a:pt x="2903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 flipH="1">
              <a:off x="6895574" y="2328107"/>
              <a:ext cx="1383793" cy="1158352"/>
            </a:xfrm>
            <a:custGeom>
              <a:rect b="b" l="l" r="r" t="t"/>
              <a:pathLst>
                <a:path extrusionOk="0" h="41131" w="49136">
                  <a:moveTo>
                    <a:pt x="1869" y="1"/>
                  </a:moveTo>
                  <a:lnTo>
                    <a:pt x="1" y="41130"/>
                  </a:lnTo>
                  <a:lnTo>
                    <a:pt x="49136" y="41130"/>
                  </a:lnTo>
                  <a:lnTo>
                    <a:pt x="49136" y="35960"/>
                  </a:lnTo>
                  <a:lnTo>
                    <a:pt x="30722" y="35960"/>
                  </a:lnTo>
                  <a:lnTo>
                    <a:pt x="245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 flipH="1">
              <a:off x="8154382" y="2328107"/>
              <a:ext cx="124985" cy="1158352"/>
            </a:xfrm>
            <a:custGeom>
              <a:rect b="b" l="l" r="r" t="t"/>
              <a:pathLst>
                <a:path extrusionOk="0" h="41131" w="4438">
                  <a:moveTo>
                    <a:pt x="1869" y="1"/>
                  </a:moveTo>
                  <a:lnTo>
                    <a:pt x="1" y="41130"/>
                  </a:lnTo>
                  <a:lnTo>
                    <a:pt x="2669" y="41130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 flipH="1">
              <a:off x="6964197" y="2916174"/>
              <a:ext cx="94908" cy="424634"/>
            </a:xfrm>
            <a:custGeom>
              <a:rect b="b" l="l" r="r" t="t"/>
              <a:pathLst>
                <a:path extrusionOk="0" h="15078" w="3370">
                  <a:moveTo>
                    <a:pt x="0" y="0"/>
                  </a:moveTo>
                  <a:lnTo>
                    <a:pt x="0" y="15078"/>
                  </a:lnTo>
                  <a:lnTo>
                    <a:pt x="3370" y="1507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flipH="1">
              <a:off x="6964197" y="2916174"/>
              <a:ext cx="94908" cy="71420"/>
            </a:xfrm>
            <a:custGeom>
              <a:rect b="b" l="l" r="r" t="t"/>
              <a:pathLst>
                <a:path extrusionOk="0" h="2536" w="3370">
                  <a:moveTo>
                    <a:pt x="0" y="0"/>
                  </a:moveTo>
                  <a:lnTo>
                    <a:pt x="0" y="2535"/>
                  </a:lnTo>
                  <a:lnTo>
                    <a:pt x="3370" y="253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flipH="1">
              <a:off x="7298588" y="1708246"/>
              <a:ext cx="769428" cy="962989"/>
            </a:xfrm>
            <a:custGeom>
              <a:rect b="b" l="l" r="r" t="t"/>
              <a:pathLst>
                <a:path extrusionOk="0" h="34194" w="27321">
                  <a:moveTo>
                    <a:pt x="15388" y="1"/>
                  </a:moveTo>
                  <a:cubicBezTo>
                    <a:pt x="14017" y="1"/>
                    <a:pt x="12822" y="404"/>
                    <a:pt x="12043" y="1063"/>
                  </a:cubicBezTo>
                  <a:cubicBezTo>
                    <a:pt x="8574" y="4066"/>
                    <a:pt x="9541" y="8402"/>
                    <a:pt x="8073" y="10737"/>
                  </a:cubicBezTo>
                  <a:cubicBezTo>
                    <a:pt x="7206" y="12205"/>
                    <a:pt x="4304" y="13706"/>
                    <a:pt x="3737" y="15374"/>
                  </a:cubicBezTo>
                  <a:cubicBezTo>
                    <a:pt x="2803" y="18109"/>
                    <a:pt x="5105" y="19076"/>
                    <a:pt x="4571" y="20544"/>
                  </a:cubicBezTo>
                  <a:cubicBezTo>
                    <a:pt x="3837" y="22645"/>
                    <a:pt x="1035" y="22479"/>
                    <a:pt x="535" y="25914"/>
                  </a:cubicBezTo>
                  <a:cubicBezTo>
                    <a:pt x="1" y="29350"/>
                    <a:pt x="3804" y="33020"/>
                    <a:pt x="12777" y="34020"/>
                  </a:cubicBezTo>
                  <a:cubicBezTo>
                    <a:pt x="13869" y="34139"/>
                    <a:pt x="14902" y="34193"/>
                    <a:pt x="15874" y="34193"/>
                  </a:cubicBezTo>
                  <a:cubicBezTo>
                    <a:pt x="22854" y="34193"/>
                    <a:pt x="26694" y="31360"/>
                    <a:pt x="26987" y="28783"/>
                  </a:cubicBezTo>
                  <a:cubicBezTo>
                    <a:pt x="27320" y="25881"/>
                    <a:pt x="24318" y="24914"/>
                    <a:pt x="24118" y="22746"/>
                  </a:cubicBezTo>
                  <a:cubicBezTo>
                    <a:pt x="23985" y="21345"/>
                    <a:pt x="25819" y="20377"/>
                    <a:pt x="25919" y="17809"/>
                  </a:cubicBezTo>
                  <a:cubicBezTo>
                    <a:pt x="26019" y="15240"/>
                    <a:pt x="23518" y="14440"/>
                    <a:pt x="23151" y="12238"/>
                  </a:cubicBezTo>
                  <a:cubicBezTo>
                    <a:pt x="22817" y="10070"/>
                    <a:pt x="23951" y="4799"/>
                    <a:pt x="20782" y="2097"/>
                  </a:cubicBezTo>
                  <a:cubicBezTo>
                    <a:pt x="19018" y="609"/>
                    <a:pt x="17071" y="1"/>
                    <a:pt x="15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flipH="1">
              <a:off x="7715956" y="1740603"/>
              <a:ext cx="362395" cy="874333"/>
            </a:xfrm>
            <a:custGeom>
              <a:rect b="b" l="l" r="r" t="t"/>
              <a:pathLst>
                <a:path extrusionOk="0" h="31046" w="12868">
                  <a:moveTo>
                    <a:pt x="12850" y="1"/>
                  </a:moveTo>
                  <a:cubicBezTo>
                    <a:pt x="12846" y="1"/>
                    <a:pt x="12843" y="5"/>
                    <a:pt x="12843" y="14"/>
                  </a:cubicBezTo>
                  <a:cubicBezTo>
                    <a:pt x="11843" y="682"/>
                    <a:pt x="11076" y="1616"/>
                    <a:pt x="10508" y="2650"/>
                  </a:cubicBezTo>
                  <a:cubicBezTo>
                    <a:pt x="9975" y="3784"/>
                    <a:pt x="9541" y="4951"/>
                    <a:pt x="9241" y="6186"/>
                  </a:cubicBezTo>
                  <a:cubicBezTo>
                    <a:pt x="9074" y="6919"/>
                    <a:pt x="8841" y="7620"/>
                    <a:pt x="8540" y="8287"/>
                  </a:cubicBezTo>
                  <a:cubicBezTo>
                    <a:pt x="8240" y="8854"/>
                    <a:pt x="7840" y="9354"/>
                    <a:pt x="7340" y="9788"/>
                  </a:cubicBezTo>
                  <a:cubicBezTo>
                    <a:pt x="6372" y="10655"/>
                    <a:pt x="5205" y="11323"/>
                    <a:pt x="4337" y="12323"/>
                  </a:cubicBezTo>
                  <a:cubicBezTo>
                    <a:pt x="3470" y="13291"/>
                    <a:pt x="2870" y="14491"/>
                    <a:pt x="3203" y="15759"/>
                  </a:cubicBezTo>
                  <a:cubicBezTo>
                    <a:pt x="3370" y="16460"/>
                    <a:pt x="3837" y="17027"/>
                    <a:pt x="4104" y="17660"/>
                  </a:cubicBezTo>
                  <a:cubicBezTo>
                    <a:pt x="4404" y="18328"/>
                    <a:pt x="4504" y="19061"/>
                    <a:pt x="3970" y="19562"/>
                  </a:cubicBezTo>
                  <a:cubicBezTo>
                    <a:pt x="3537" y="19962"/>
                    <a:pt x="2870" y="20196"/>
                    <a:pt x="2369" y="20562"/>
                  </a:cubicBezTo>
                  <a:cubicBezTo>
                    <a:pt x="1869" y="20896"/>
                    <a:pt x="1435" y="21296"/>
                    <a:pt x="1068" y="21797"/>
                  </a:cubicBezTo>
                  <a:cubicBezTo>
                    <a:pt x="301" y="22764"/>
                    <a:pt x="1" y="24032"/>
                    <a:pt x="234" y="25266"/>
                  </a:cubicBezTo>
                  <a:cubicBezTo>
                    <a:pt x="735" y="28034"/>
                    <a:pt x="3370" y="29636"/>
                    <a:pt x="5772" y="30636"/>
                  </a:cubicBezTo>
                  <a:lnTo>
                    <a:pt x="6806" y="31037"/>
                  </a:lnTo>
                  <a:cubicBezTo>
                    <a:pt x="6812" y="31043"/>
                    <a:pt x="6820" y="31046"/>
                    <a:pt x="6827" y="31046"/>
                  </a:cubicBezTo>
                  <a:cubicBezTo>
                    <a:pt x="6860" y="31046"/>
                    <a:pt x="6893" y="30997"/>
                    <a:pt x="6839" y="30970"/>
                  </a:cubicBezTo>
                  <a:cubicBezTo>
                    <a:pt x="4404" y="29869"/>
                    <a:pt x="1602" y="28602"/>
                    <a:pt x="668" y="25900"/>
                  </a:cubicBezTo>
                  <a:cubicBezTo>
                    <a:pt x="234" y="24699"/>
                    <a:pt x="401" y="23364"/>
                    <a:pt x="1068" y="22297"/>
                  </a:cubicBezTo>
                  <a:cubicBezTo>
                    <a:pt x="1435" y="21763"/>
                    <a:pt x="1869" y="21330"/>
                    <a:pt x="2369" y="20963"/>
                  </a:cubicBezTo>
                  <a:cubicBezTo>
                    <a:pt x="2870" y="20596"/>
                    <a:pt x="3403" y="20362"/>
                    <a:pt x="3904" y="20029"/>
                  </a:cubicBezTo>
                  <a:cubicBezTo>
                    <a:pt x="4404" y="19695"/>
                    <a:pt x="4704" y="19128"/>
                    <a:pt x="4671" y="18561"/>
                  </a:cubicBezTo>
                  <a:cubicBezTo>
                    <a:pt x="4604" y="17894"/>
                    <a:pt x="4371" y="17293"/>
                    <a:pt x="4004" y="16760"/>
                  </a:cubicBezTo>
                  <a:cubicBezTo>
                    <a:pt x="3637" y="16193"/>
                    <a:pt x="3437" y="15559"/>
                    <a:pt x="3437" y="14892"/>
                  </a:cubicBezTo>
                  <a:cubicBezTo>
                    <a:pt x="3503" y="14225"/>
                    <a:pt x="3770" y="13624"/>
                    <a:pt x="4171" y="13090"/>
                  </a:cubicBezTo>
                  <a:cubicBezTo>
                    <a:pt x="4904" y="12023"/>
                    <a:pt x="6039" y="11323"/>
                    <a:pt x="7039" y="10522"/>
                  </a:cubicBezTo>
                  <a:cubicBezTo>
                    <a:pt x="8073" y="9755"/>
                    <a:pt x="8841" y="8687"/>
                    <a:pt x="9208" y="7486"/>
                  </a:cubicBezTo>
                  <a:cubicBezTo>
                    <a:pt x="9408" y="6853"/>
                    <a:pt x="9541" y="6186"/>
                    <a:pt x="9675" y="5552"/>
                  </a:cubicBezTo>
                  <a:cubicBezTo>
                    <a:pt x="9841" y="4951"/>
                    <a:pt x="10008" y="4351"/>
                    <a:pt x="10208" y="3784"/>
                  </a:cubicBezTo>
                  <a:cubicBezTo>
                    <a:pt x="10609" y="2616"/>
                    <a:pt x="11276" y="1549"/>
                    <a:pt x="12110" y="648"/>
                  </a:cubicBezTo>
                  <a:cubicBezTo>
                    <a:pt x="12343" y="415"/>
                    <a:pt x="12577" y="215"/>
                    <a:pt x="12843" y="48"/>
                  </a:cubicBezTo>
                  <a:cubicBezTo>
                    <a:pt x="12867" y="24"/>
                    <a:pt x="12857" y="1"/>
                    <a:pt x="1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flipH="1">
              <a:off x="7085716" y="3695851"/>
              <a:ext cx="758726" cy="1026016"/>
            </a:xfrm>
            <a:custGeom>
              <a:rect b="b" l="l" r="r" t="t"/>
              <a:pathLst>
                <a:path extrusionOk="0" h="36432" w="26941">
                  <a:moveTo>
                    <a:pt x="12443" y="1"/>
                  </a:moveTo>
                  <a:cubicBezTo>
                    <a:pt x="12443" y="1"/>
                    <a:pt x="5805" y="11376"/>
                    <a:pt x="2503" y="18080"/>
                  </a:cubicBezTo>
                  <a:cubicBezTo>
                    <a:pt x="1035" y="21049"/>
                    <a:pt x="1" y="23251"/>
                    <a:pt x="101" y="23351"/>
                  </a:cubicBezTo>
                  <a:cubicBezTo>
                    <a:pt x="701" y="24385"/>
                    <a:pt x="24618" y="36293"/>
                    <a:pt x="25552" y="36427"/>
                  </a:cubicBezTo>
                  <a:cubicBezTo>
                    <a:pt x="25576" y="36430"/>
                    <a:pt x="25599" y="36432"/>
                    <a:pt x="25621" y="36432"/>
                  </a:cubicBezTo>
                  <a:cubicBezTo>
                    <a:pt x="26540" y="36432"/>
                    <a:pt x="26941" y="33830"/>
                    <a:pt x="26420" y="32691"/>
                  </a:cubicBezTo>
                  <a:cubicBezTo>
                    <a:pt x="25586" y="31423"/>
                    <a:pt x="24685" y="30189"/>
                    <a:pt x="23718" y="29055"/>
                  </a:cubicBezTo>
                  <a:cubicBezTo>
                    <a:pt x="21583" y="26320"/>
                    <a:pt x="18914" y="23084"/>
                    <a:pt x="18914" y="23084"/>
                  </a:cubicBezTo>
                  <a:lnTo>
                    <a:pt x="26820" y="8073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flipH="1">
              <a:off x="7085716" y="4205010"/>
              <a:ext cx="758726" cy="516838"/>
            </a:xfrm>
            <a:custGeom>
              <a:rect b="b" l="l" r="r" t="t"/>
              <a:pathLst>
                <a:path extrusionOk="0" h="18352" w="26941">
                  <a:moveTo>
                    <a:pt x="2503" y="0"/>
                  </a:moveTo>
                  <a:cubicBezTo>
                    <a:pt x="1035" y="2969"/>
                    <a:pt x="1" y="5171"/>
                    <a:pt x="101" y="5271"/>
                  </a:cubicBezTo>
                  <a:cubicBezTo>
                    <a:pt x="701" y="6305"/>
                    <a:pt x="24618" y="18213"/>
                    <a:pt x="25552" y="18347"/>
                  </a:cubicBezTo>
                  <a:cubicBezTo>
                    <a:pt x="25576" y="18350"/>
                    <a:pt x="25599" y="18352"/>
                    <a:pt x="25621" y="18352"/>
                  </a:cubicBezTo>
                  <a:cubicBezTo>
                    <a:pt x="26540" y="18352"/>
                    <a:pt x="26941" y="15750"/>
                    <a:pt x="26420" y="14611"/>
                  </a:cubicBezTo>
                  <a:cubicBezTo>
                    <a:pt x="25586" y="13343"/>
                    <a:pt x="24685" y="12142"/>
                    <a:pt x="23718" y="10975"/>
                  </a:cubicBezTo>
                  <a:lnTo>
                    <a:pt x="23718" y="10975"/>
                  </a:lnTo>
                  <a:cubicBezTo>
                    <a:pt x="24051" y="11775"/>
                    <a:pt x="24151" y="12509"/>
                    <a:pt x="23718" y="12943"/>
                  </a:cubicBezTo>
                  <a:cubicBezTo>
                    <a:pt x="23665" y="12994"/>
                    <a:pt x="23578" y="13019"/>
                    <a:pt x="23461" y="13019"/>
                  </a:cubicBezTo>
                  <a:cubicBezTo>
                    <a:pt x="21206" y="13019"/>
                    <a:pt x="7575" y="3963"/>
                    <a:pt x="2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flipH="1">
              <a:off x="6720832" y="2715129"/>
              <a:ext cx="1414800" cy="1594251"/>
            </a:xfrm>
            <a:custGeom>
              <a:rect b="b" l="l" r="r" t="t"/>
              <a:pathLst>
                <a:path extrusionOk="0" h="56609" w="50237">
                  <a:moveTo>
                    <a:pt x="4937" y="1"/>
                  </a:moveTo>
                  <a:cubicBezTo>
                    <a:pt x="4937" y="1"/>
                    <a:pt x="0" y="9141"/>
                    <a:pt x="6438" y="15545"/>
                  </a:cubicBezTo>
                  <a:cubicBezTo>
                    <a:pt x="12542" y="21583"/>
                    <a:pt x="26653" y="20916"/>
                    <a:pt x="27820" y="22417"/>
                  </a:cubicBezTo>
                  <a:cubicBezTo>
                    <a:pt x="28154" y="22851"/>
                    <a:pt x="15411" y="47802"/>
                    <a:pt x="15411" y="47802"/>
                  </a:cubicBezTo>
                  <a:lnTo>
                    <a:pt x="32090" y="56608"/>
                  </a:lnTo>
                  <a:cubicBezTo>
                    <a:pt x="32090" y="56608"/>
                    <a:pt x="50236" y="25819"/>
                    <a:pt x="48568" y="14511"/>
                  </a:cubicBezTo>
                  <a:cubicBezTo>
                    <a:pt x="47601" y="7973"/>
                    <a:pt x="22816" y="5605"/>
                    <a:pt x="22349" y="5171"/>
                  </a:cubicBezTo>
                  <a:cubicBezTo>
                    <a:pt x="21616" y="4604"/>
                    <a:pt x="21782" y="1"/>
                    <a:pt x="21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 flipH="1">
              <a:off x="7201246" y="3985182"/>
              <a:ext cx="452487" cy="238902"/>
            </a:xfrm>
            <a:custGeom>
              <a:rect b="b" l="l" r="r" t="t"/>
              <a:pathLst>
                <a:path extrusionOk="0" h="8483" w="16067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68" y="635"/>
                    <a:pt x="2069" y="1235"/>
                    <a:pt x="3103" y="1802"/>
                  </a:cubicBezTo>
                  <a:cubicBezTo>
                    <a:pt x="4137" y="2369"/>
                    <a:pt x="5171" y="2903"/>
                    <a:pt x="6171" y="3470"/>
                  </a:cubicBezTo>
                  <a:cubicBezTo>
                    <a:pt x="8273" y="4571"/>
                    <a:pt x="10341" y="5638"/>
                    <a:pt x="12409" y="6739"/>
                  </a:cubicBezTo>
                  <a:cubicBezTo>
                    <a:pt x="13577" y="7339"/>
                    <a:pt x="14778" y="7906"/>
                    <a:pt x="15945" y="8474"/>
                  </a:cubicBezTo>
                  <a:cubicBezTo>
                    <a:pt x="15957" y="8480"/>
                    <a:pt x="15970" y="8482"/>
                    <a:pt x="15981" y="8482"/>
                  </a:cubicBezTo>
                  <a:cubicBezTo>
                    <a:pt x="16032" y="8482"/>
                    <a:pt x="16066" y="8428"/>
                    <a:pt x="16012" y="8373"/>
                  </a:cubicBezTo>
                  <a:cubicBezTo>
                    <a:pt x="14010" y="7173"/>
                    <a:pt x="11942" y="6072"/>
                    <a:pt x="9907" y="4938"/>
                  </a:cubicBezTo>
                  <a:cubicBezTo>
                    <a:pt x="7839" y="3837"/>
                    <a:pt x="5738" y="2736"/>
                    <a:pt x="3636" y="1702"/>
                  </a:cubicBezTo>
                  <a:cubicBezTo>
                    <a:pt x="2469" y="1135"/>
                    <a:pt x="1235" y="6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 flipH="1">
              <a:off x="7155810" y="2756696"/>
              <a:ext cx="744053" cy="1249626"/>
            </a:xfrm>
            <a:custGeom>
              <a:rect b="b" l="l" r="r" t="t"/>
              <a:pathLst>
                <a:path extrusionOk="0" h="44372" w="2642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927"/>
                    <a:pt x="1" y="3862"/>
                    <a:pt x="434" y="5730"/>
                  </a:cubicBezTo>
                  <a:cubicBezTo>
                    <a:pt x="635" y="6631"/>
                    <a:pt x="1002" y="7531"/>
                    <a:pt x="1502" y="8299"/>
                  </a:cubicBezTo>
                  <a:cubicBezTo>
                    <a:pt x="2036" y="9066"/>
                    <a:pt x="2703" y="9766"/>
                    <a:pt x="3437" y="10333"/>
                  </a:cubicBezTo>
                  <a:cubicBezTo>
                    <a:pt x="6606" y="12802"/>
                    <a:pt x="10542" y="14003"/>
                    <a:pt x="14344" y="14970"/>
                  </a:cubicBezTo>
                  <a:cubicBezTo>
                    <a:pt x="16513" y="15504"/>
                    <a:pt x="18681" y="16037"/>
                    <a:pt x="20816" y="16571"/>
                  </a:cubicBezTo>
                  <a:lnTo>
                    <a:pt x="24151" y="17405"/>
                  </a:lnTo>
                  <a:cubicBezTo>
                    <a:pt x="24652" y="17472"/>
                    <a:pt x="25119" y="17639"/>
                    <a:pt x="25552" y="17939"/>
                  </a:cubicBezTo>
                  <a:cubicBezTo>
                    <a:pt x="25853" y="18239"/>
                    <a:pt x="26019" y="18706"/>
                    <a:pt x="25953" y="19140"/>
                  </a:cubicBezTo>
                  <a:cubicBezTo>
                    <a:pt x="25919" y="19607"/>
                    <a:pt x="25786" y="20040"/>
                    <a:pt x="25619" y="20474"/>
                  </a:cubicBezTo>
                  <a:cubicBezTo>
                    <a:pt x="25419" y="21008"/>
                    <a:pt x="25185" y="21508"/>
                    <a:pt x="24985" y="22042"/>
                  </a:cubicBezTo>
                  <a:cubicBezTo>
                    <a:pt x="24585" y="23042"/>
                    <a:pt x="24151" y="24076"/>
                    <a:pt x="23751" y="25077"/>
                  </a:cubicBezTo>
                  <a:cubicBezTo>
                    <a:pt x="22850" y="27079"/>
                    <a:pt x="21950" y="29113"/>
                    <a:pt x="21016" y="31082"/>
                  </a:cubicBezTo>
                  <a:cubicBezTo>
                    <a:pt x="19148" y="35084"/>
                    <a:pt x="17146" y="38987"/>
                    <a:pt x="15112" y="42890"/>
                  </a:cubicBezTo>
                  <a:cubicBezTo>
                    <a:pt x="14845" y="43357"/>
                    <a:pt x="14611" y="43857"/>
                    <a:pt x="14344" y="44324"/>
                  </a:cubicBezTo>
                  <a:cubicBezTo>
                    <a:pt x="14344" y="44348"/>
                    <a:pt x="14361" y="44371"/>
                    <a:pt x="14383" y="44371"/>
                  </a:cubicBezTo>
                  <a:cubicBezTo>
                    <a:pt x="14392" y="44371"/>
                    <a:pt x="14401" y="44367"/>
                    <a:pt x="14411" y="44358"/>
                  </a:cubicBezTo>
                  <a:cubicBezTo>
                    <a:pt x="16579" y="40522"/>
                    <a:pt x="18614" y="36585"/>
                    <a:pt x="20582" y="32616"/>
                  </a:cubicBezTo>
                  <a:cubicBezTo>
                    <a:pt x="22517" y="28613"/>
                    <a:pt x="24318" y="24644"/>
                    <a:pt x="25886" y="20541"/>
                  </a:cubicBezTo>
                  <a:cubicBezTo>
                    <a:pt x="26153" y="19807"/>
                    <a:pt x="26420" y="18906"/>
                    <a:pt x="26053" y="18172"/>
                  </a:cubicBezTo>
                  <a:cubicBezTo>
                    <a:pt x="25652" y="17305"/>
                    <a:pt x="24552" y="17172"/>
                    <a:pt x="23718" y="16971"/>
                  </a:cubicBezTo>
                  <a:lnTo>
                    <a:pt x="17013" y="15304"/>
                  </a:lnTo>
                  <a:cubicBezTo>
                    <a:pt x="13043" y="14336"/>
                    <a:pt x="8941" y="13402"/>
                    <a:pt x="5405" y="11301"/>
                  </a:cubicBezTo>
                  <a:cubicBezTo>
                    <a:pt x="3703" y="10300"/>
                    <a:pt x="2069" y="9032"/>
                    <a:pt x="1202" y="7198"/>
                  </a:cubicBezTo>
                  <a:cubicBezTo>
                    <a:pt x="334" y="5363"/>
                    <a:pt x="368" y="3395"/>
                    <a:pt x="334" y="1460"/>
                  </a:cubicBezTo>
                  <a:cubicBezTo>
                    <a:pt x="334" y="993"/>
                    <a:pt x="368" y="5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 flipH="1">
              <a:off x="5748600" y="4013371"/>
              <a:ext cx="1070034" cy="737013"/>
            </a:xfrm>
            <a:custGeom>
              <a:rect b="b" l="l" r="r" t="t"/>
              <a:pathLst>
                <a:path extrusionOk="0" h="26170" w="37995">
                  <a:moveTo>
                    <a:pt x="18681" y="1"/>
                  </a:moveTo>
                  <a:lnTo>
                    <a:pt x="1" y="34"/>
                  </a:lnTo>
                  <a:cubicBezTo>
                    <a:pt x="1" y="34"/>
                    <a:pt x="3937" y="9641"/>
                    <a:pt x="8340" y="19615"/>
                  </a:cubicBezTo>
                  <a:cubicBezTo>
                    <a:pt x="8340" y="19615"/>
                    <a:pt x="8340" y="25352"/>
                    <a:pt x="8474" y="25419"/>
                  </a:cubicBezTo>
                  <a:cubicBezTo>
                    <a:pt x="9184" y="25884"/>
                    <a:pt x="23798" y="26170"/>
                    <a:pt x="31870" y="26170"/>
                  </a:cubicBezTo>
                  <a:cubicBezTo>
                    <a:pt x="34791" y="26170"/>
                    <a:pt x="36855" y="26132"/>
                    <a:pt x="37094" y="26053"/>
                  </a:cubicBezTo>
                  <a:cubicBezTo>
                    <a:pt x="37995" y="25752"/>
                    <a:pt x="37227" y="23117"/>
                    <a:pt x="36193" y="22283"/>
                  </a:cubicBezTo>
                  <a:cubicBezTo>
                    <a:pt x="34926" y="21516"/>
                    <a:pt x="33592" y="20815"/>
                    <a:pt x="32224" y="20215"/>
                  </a:cubicBezTo>
                  <a:cubicBezTo>
                    <a:pt x="29088" y="18681"/>
                    <a:pt x="25286" y="16946"/>
                    <a:pt x="25286" y="16946"/>
                  </a:cubicBezTo>
                  <a:lnTo>
                    <a:pt x="18681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 flipH="1">
              <a:off x="5748609" y="4565729"/>
              <a:ext cx="836116" cy="184633"/>
            </a:xfrm>
            <a:custGeom>
              <a:rect b="b" l="l" r="r" t="t"/>
              <a:pathLst>
                <a:path extrusionOk="0" h="6556" w="29689">
                  <a:moveTo>
                    <a:pt x="34" y="1"/>
                  </a:moveTo>
                  <a:lnTo>
                    <a:pt x="34" y="1"/>
                  </a:lnTo>
                  <a:cubicBezTo>
                    <a:pt x="1" y="3303"/>
                    <a:pt x="34" y="5738"/>
                    <a:pt x="168" y="5805"/>
                  </a:cubicBezTo>
                  <a:cubicBezTo>
                    <a:pt x="878" y="6270"/>
                    <a:pt x="15492" y="6556"/>
                    <a:pt x="23564" y="6556"/>
                  </a:cubicBezTo>
                  <a:cubicBezTo>
                    <a:pt x="26485" y="6556"/>
                    <a:pt x="28549" y="6518"/>
                    <a:pt x="28788" y="6439"/>
                  </a:cubicBezTo>
                  <a:cubicBezTo>
                    <a:pt x="29689" y="6138"/>
                    <a:pt x="28921" y="3503"/>
                    <a:pt x="27921" y="2703"/>
                  </a:cubicBezTo>
                  <a:cubicBezTo>
                    <a:pt x="26653" y="1935"/>
                    <a:pt x="25319" y="1235"/>
                    <a:pt x="23951" y="601"/>
                  </a:cubicBezTo>
                  <a:lnTo>
                    <a:pt x="23951" y="601"/>
                  </a:lnTo>
                  <a:cubicBezTo>
                    <a:pt x="24552" y="1201"/>
                    <a:pt x="24985" y="1802"/>
                    <a:pt x="24785" y="2369"/>
                  </a:cubicBezTo>
                  <a:cubicBezTo>
                    <a:pt x="24670" y="2672"/>
                    <a:pt x="23753" y="2801"/>
                    <a:pt x="22320" y="2801"/>
                  </a:cubicBezTo>
                  <a:cubicBezTo>
                    <a:pt x="17138" y="2801"/>
                    <a:pt x="5208" y="112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 flipH="1">
              <a:off x="6145918" y="2715129"/>
              <a:ext cx="2103401" cy="1675021"/>
            </a:xfrm>
            <a:custGeom>
              <a:rect b="b" l="l" r="r" t="t"/>
              <a:pathLst>
                <a:path extrusionOk="0" h="59477" w="74688">
                  <a:moveTo>
                    <a:pt x="6105" y="1"/>
                  </a:moveTo>
                  <a:cubicBezTo>
                    <a:pt x="6105" y="1"/>
                    <a:pt x="1" y="12176"/>
                    <a:pt x="6105" y="18948"/>
                  </a:cubicBezTo>
                  <a:cubicBezTo>
                    <a:pt x="9007" y="22150"/>
                    <a:pt x="15412" y="24485"/>
                    <a:pt x="22083" y="26286"/>
                  </a:cubicBezTo>
                  <a:cubicBezTo>
                    <a:pt x="24619" y="26953"/>
                    <a:pt x="27220" y="27554"/>
                    <a:pt x="29689" y="28088"/>
                  </a:cubicBezTo>
                  <a:lnTo>
                    <a:pt x="29722" y="28088"/>
                  </a:lnTo>
                  <a:cubicBezTo>
                    <a:pt x="36360" y="29555"/>
                    <a:pt x="41898" y="30556"/>
                    <a:pt x="42731" y="31423"/>
                  </a:cubicBezTo>
                  <a:cubicBezTo>
                    <a:pt x="44366" y="33191"/>
                    <a:pt x="54540" y="59343"/>
                    <a:pt x="54540" y="59343"/>
                  </a:cubicBezTo>
                  <a:lnTo>
                    <a:pt x="74688" y="59477"/>
                  </a:lnTo>
                  <a:cubicBezTo>
                    <a:pt x="74688" y="59477"/>
                    <a:pt x="63279" y="26987"/>
                    <a:pt x="59210" y="21249"/>
                  </a:cubicBezTo>
                  <a:cubicBezTo>
                    <a:pt x="57108" y="18314"/>
                    <a:pt x="51705" y="15812"/>
                    <a:pt x="45700" y="13877"/>
                  </a:cubicBezTo>
                  <a:cubicBezTo>
                    <a:pt x="35026" y="10408"/>
                    <a:pt x="22384" y="8540"/>
                    <a:pt x="22384" y="8540"/>
                  </a:cubicBezTo>
                  <a:cubicBezTo>
                    <a:pt x="23685" y="5305"/>
                    <a:pt x="23284" y="1"/>
                    <a:pt x="23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 flipH="1">
              <a:off x="6208920" y="4294816"/>
              <a:ext cx="509178" cy="13546"/>
            </a:xfrm>
            <a:custGeom>
              <a:rect b="b" l="l" r="r" t="t"/>
              <a:pathLst>
                <a:path extrusionOk="0" h="481" w="18080">
                  <a:moveTo>
                    <a:pt x="5881" y="1"/>
                  </a:moveTo>
                  <a:cubicBezTo>
                    <a:pt x="5254" y="1"/>
                    <a:pt x="4629" y="5"/>
                    <a:pt x="4003" y="14"/>
                  </a:cubicBezTo>
                  <a:cubicBezTo>
                    <a:pt x="2669" y="14"/>
                    <a:pt x="1368" y="114"/>
                    <a:pt x="33" y="114"/>
                  </a:cubicBezTo>
                  <a:cubicBezTo>
                    <a:pt x="0" y="114"/>
                    <a:pt x="0" y="180"/>
                    <a:pt x="33" y="180"/>
                  </a:cubicBezTo>
                  <a:cubicBezTo>
                    <a:pt x="1234" y="214"/>
                    <a:pt x="2402" y="314"/>
                    <a:pt x="3569" y="347"/>
                  </a:cubicBezTo>
                  <a:cubicBezTo>
                    <a:pt x="4770" y="381"/>
                    <a:pt x="5904" y="381"/>
                    <a:pt x="7072" y="414"/>
                  </a:cubicBezTo>
                  <a:cubicBezTo>
                    <a:pt x="9407" y="447"/>
                    <a:pt x="11742" y="481"/>
                    <a:pt x="14110" y="481"/>
                  </a:cubicBezTo>
                  <a:cubicBezTo>
                    <a:pt x="15411" y="481"/>
                    <a:pt x="16745" y="481"/>
                    <a:pt x="18046" y="447"/>
                  </a:cubicBezTo>
                  <a:cubicBezTo>
                    <a:pt x="18080" y="447"/>
                    <a:pt x="18080" y="381"/>
                    <a:pt x="18046" y="347"/>
                  </a:cubicBezTo>
                  <a:cubicBezTo>
                    <a:pt x="15711" y="180"/>
                    <a:pt x="13376" y="114"/>
                    <a:pt x="11041" y="80"/>
                  </a:cubicBezTo>
                  <a:cubicBezTo>
                    <a:pt x="9308" y="32"/>
                    <a:pt x="7592" y="1"/>
                    <a:pt x="5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 flipH="1">
              <a:off x="7828439" y="2784885"/>
              <a:ext cx="185084" cy="172664"/>
            </a:xfrm>
            <a:custGeom>
              <a:rect b="b" l="l" r="r" t="t"/>
              <a:pathLst>
                <a:path extrusionOk="0" h="6131" w="6572">
                  <a:moveTo>
                    <a:pt x="6522" y="1"/>
                  </a:moveTo>
                  <a:cubicBezTo>
                    <a:pt x="6505" y="1"/>
                    <a:pt x="6489" y="9"/>
                    <a:pt x="6472" y="26"/>
                  </a:cubicBezTo>
                  <a:cubicBezTo>
                    <a:pt x="6439" y="126"/>
                    <a:pt x="6405" y="192"/>
                    <a:pt x="6372" y="259"/>
                  </a:cubicBezTo>
                  <a:cubicBezTo>
                    <a:pt x="6372" y="259"/>
                    <a:pt x="6372" y="293"/>
                    <a:pt x="6372" y="293"/>
                  </a:cubicBezTo>
                  <a:cubicBezTo>
                    <a:pt x="6172" y="993"/>
                    <a:pt x="6072" y="1760"/>
                    <a:pt x="5838" y="2461"/>
                  </a:cubicBezTo>
                  <a:cubicBezTo>
                    <a:pt x="5638" y="3228"/>
                    <a:pt x="5171" y="3862"/>
                    <a:pt x="4537" y="4329"/>
                  </a:cubicBezTo>
                  <a:cubicBezTo>
                    <a:pt x="3203" y="5263"/>
                    <a:pt x="1635" y="5663"/>
                    <a:pt x="67" y="6063"/>
                  </a:cubicBezTo>
                  <a:cubicBezTo>
                    <a:pt x="1" y="6063"/>
                    <a:pt x="34" y="6130"/>
                    <a:pt x="67" y="6130"/>
                  </a:cubicBezTo>
                  <a:cubicBezTo>
                    <a:pt x="935" y="6130"/>
                    <a:pt x="1835" y="5997"/>
                    <a:pt x="2703" y="5730"/>
                  </a:cubicBezTo>
                  <a:cubicBezTo>
                    <a:pt x="3503" y="5496"/>
                    <a:pt x="4270" y="5129"/>
                    <a:pt x="4937" y="4662"/>
                  </a:cubicBezTo>
                  <a:cubicBezTo>
                    <a:pt x="5571" y="4162"/>
                    <a:pt x="6005" y="3495"/>
                    <a:pt x="6205" y="2728"/>
                  </a:cubicBezTo>
                  <a:cubicBezTo>
                    <a:pt x="6305" y="2294"/>
                    <a:pt x="6372" y="1894"/>
                    <a:pt x="6439" y="1460"/>
                  </a:cubicBezTo>
                  <a:cubicBezTo>
                    <a:pt x="6505" y="993"/>
                    <a:pt x="6572" y="493"/>
                    <a:pt x="6572" y="26"/>
                  </a:cubicBezTo>
                  <a:cubicBezTo>
                    <a:pt x="6555" y="9"/>
                    <a:pt x="6539" y="1"/>
                    <a:pt x="6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 flipH="1">
              <a:off x="7527816" y="2775733"/>
              <a:ext cx="174776" cy="223131"/>
            </a:xfrm>
            <a:custGeom>
              <a:rect b="b" l="l" r="r" t="t"/>
              <a:pathLst>
                <a:path extrusionOk="0" h="7923" w="6206">
                  <a:moveTo>
                    <a:pt x="4858" y="0"/>
                  </a:moveTo>
                  <a:cubicBezTo>
                    <a:pt x="4829" y="0"/>
                    <a:pt x="4804" y="17"/>
                    <a:pt x="4804" y="50"/>
                  </a:cubicBezTo>
                  <a:cubicBezTo>
                    <a:pt x="4671" y="517"/>
                    <a:pt x="4637" y="984"/>
                    <a:pt x="4537" y="1451"/>
                  </a:cubicBezTo>
                  <a:cubicBezTo>
                    <a:pt x="4471" y="1885"/>
                    <a:pt x="4371" y="2352"/>
                    <a:pt x="4237" y="2819"/>
                  </a:cubicBezTo>
                  <a:cubicBezTo>
                    <a:pt x="4137" y="3286"/>
                    <a:pt x="4037" y="3753"/>
                    <a:pt x="3904" y="4187"/>
                  </a:cubicBezTo>
                  <a:cubicBezTo>
                    <a:pt x="3770" y="4654"/>
                    <a:pt x="3670" y="5187"/>
                    <a:pt x="3203" y="5321"/>
                  </a:cubicBezTo>
                  <a:cubicBezTo>
                    <a:pt x="3147" y="5336"/>
                    <a:pt x="3096" y="5344"/>
                    <a:pt x="3049" y="5344"/>
                  </a:cubicBezTo>
                  <a:cubicBezTo>
                    <a:pt x="2285" y="5344"/>
                    <a:pt x="2673" y="3396"/>
                    <a:pt x="2736" y="3019"/>
                  </a:cubicBezTo>
                  <a:cubicBezTo>
                    <a:pt x="2836" y="2019"/>
                    <a:pt x="2870" y="1018"/>
                    <a:pt x="3036" y="50"/>
                  </a:cubicBezTo>
                  <a:cubicBezTo>
                    <a:pt x="3036" y="31"/>
                    <a:pt x="3025" y="12"/>
                    <a:pt x="3016" y="12"/>
                  </a:cubicBezTo>
                  <a:cubicBezTo>
                    <a:pt x="3009" y="12"/>
                    <a:pt x="3003" y="22"/>
                    <a:pt x="3003" y="50"/>
                  </a:cubicBezTo>
                  <a:cubicBezTo>
                    <a:pt x="2769" y="951"/>
                    <a:pt x="2536" y="1818"/>
                    <a:pt x="2369" y="2719"/>
                  </a:cubicBezTo>
                  <a:cubicBezTo>
                    <a:pt x="2302" y="3186"/>
                    <a:pt x="2236" y="3620"/>
                    <a:pt x="2202" y="4053"/>
                  </a:cubicBezTo>
                  <a:cubicBezTo>
                    <a:pt x="2136" y="4454"/>
                    <a:pt x="2136" y="4854"/>
                    <a:pt x="2302" y="5221"/>
                  </a:cubicBezTo>
                  <a:cubicBezTo>
                    <a:pt x="2403" y="5488"/>
                    <a:pt x="2636" y="5654"/>
                    <a:pt x="2936" y="5688"/>
                  </a:cubicBezTo>
                  <a:lnTo>
                    <a:pt x="2903" y="5788"/>
                  </a:lnTo>
                  <a:cubicBezTo>
                    <a:pt x="2903" y="5855"/>
                    <a:pt x="2836" y="5921"/>
                    <a:pt x="2836" y="6021"/>
                  </a:cubicBezTo>
                  <a:lnTo>
                    <a:pt x="2769" y="6222"/>
                  </a:lnTo>
                  <a:cubicBezTo>
                    <a:pt x="2736" y="6322"/>
                    <a:pt x="2736" y="6388"/>
                    <a:pt x="2736" y="6488"/>
                  </a:cubicBezTo>
                  <a:cubicBezTo>
                    <a:pt x="2769" y="6522"/>
                    <a:pt x="2769" y="6522"/>
                    <a:pt x="2803" y="6555"/>
                  </a:cubicBezTo>
                  <a:cubicBezTo>
                    <a:pt x="2369" y="6722"/>
                    <a:pt x="1969" y="6922"/>
                    <a:pt x="1535" y="7089"/>
                  </a:cubicBezTo>
                  <a:cubicBezTo>
                    <a:pt x="1035" y="7289"/>
                    <a:pt x="535" y="7522"/>
                    <a:pt x="68" y="7823"/>
                  </a:cubicBezTo>
                  <a:cubicBezTo>
                    <a:pt x="1" y="7856"/>
                    <a:pt x="68" y="7923"/>
                    <a:pt x="101" y="7923"/>
                  </a:cubicBezTo>
                  <a:cubicBezTo>
                    <a:pt x="635" y="7756"/>
                    <a:pt x="1168" y="7556"/>
                    <a:pt x="1669" y="7356"/>
                  </a:cubicBezTo>
                  <a:cubicBezTo>
                    <a:pt x="2169" y="7156"/>
                    <a:pt x="2669" y="6922"/>
                    <a:pt x="3203" y="6722"/>
                  </a:cubicBezTo>
                  <a:cubicBezTo>
                    <a:pt x="4204" y="6355"/>
                    <a:pt x="5171" y="5888"/>
                    <a:pt x="6105" y="5354"/>
                  </a:cubicBezTo>
                  <a:cubicBezTo>
                    <a:pt x="6205" y="5354"/>
                    <a:pt x="6205" y="5221"/>
                    <a:pt x="6105" y="5221"/>
                  </a:cubicBezTo>
                  <a:cubicBezTo>
                    <a:pt x="5071" y="5521"/>
                    <a:pt x="4037" y="5921"/>
                    <a:pt x="3036" y="6388"/>
                  </a:cubicBezTo>
                  <a:lnTo>
                    <a:pt x="2970" y="6422"/>
                  </a:lnTo>
                  <a:cubicBezTo>
                    <a:pt x="3003" y="6355"/>
                    <a:pt x="3036" y="6288"/>
                    <a:pt x="3036" y="6255"/>
                  </a:cubicBezTo>
                  <a:lnTo>
                    <a:pt x="3070" y="6021"/>
                  </a:lnTo>
                  <a:cubicBezTo>
                    <a:pt x="3070" y="5955"/>
                    <a:pt x="3070" y="5855"/>
                    <a:pt x="3103" y="5788"/>
                  </a:cubicBezTo>
                  <a:lnTo>
                    <a:pt x="3103" y="5654"/>
                  </a:lnTo>
                  <a:cubicBezTo>
                    <a:pt x="3337" y="5654"/>
                    <a:pt x="3603" y="5521"/>
                    <a:pt x="3737" y="5321"/>
                  </a:cubicBezTo>
                  <a:cubicBezTo>
                    <a:pt x="3970" y="5021"/>
                    <a:pt x="4104" y="4720"/>
                    <a:pt x="4170" y="4354"/>
                  </a:cubicBezTo>
                  <a:cubicBezTo>
                    <a:pt x="4271" y="3920"/>
                    <a:pt x="4404" y="3486"/>
                    <a:pt x="4504" y="3019"/>
                  </a:cubicBezTo>
                  <a:cubicBezTo>
                    <a:pt x="4604" y="2586"/>
                    <a:pt x="4671" y="2052"/>
                    <a:pt x="4771" y="1552"/>
                  </a:cubicBezTo>
                  <a:cubicBezTo>
                    <a:pt x="4871" y="1051"/>
                    <a:pt x="4904" y="551"/>
                    <a:pt x="4938" y="50"/>
                  </a:cubicBezTo>
                  <a:cubicBezTo>
                    <a:pt x="4921" y="17"/>
                    <a:pt x="4888" y="0"/>
                    <a:pt x="4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 flipH="1">
              <a:off x="6671464" y="2752105"/>
              <a:ext cx="1436006" cy="1504807"/>
            </a:xfrm>
            <a:custGeom>
              <a:rect b="b" l="l" r="r" t="t"/>
              <a:pathLst>
                <a:path extrusionOk="0" h="53433" w="50990">
                  <a:moveTo>
                    <a:pt x="2294" y="0"/>
                  </a:moveTo>
                  <a:cubicBezTo>
                    <a:pt x="2281" y="0"/>
                    <a:pt x="2269" y="8"/>
                    <a:pt x="2269" y="22"/>
                  </a:cubicBezTo>
                  <a:cubicBezTo>
                    <a:pt x="401" y="6627"/>
                    <a:pt x="801" y="10229"/>
                    <a:pt x="1135" y="11564"/>
                  </a:cubicBezTo>
                  <a:cubicBezTo>
                    <a:pt x="1435" y="12665"/>
                    <a:pt x="1936" y="13732"/>
                    <a:pt x="2669" y="14633"/>
                  </a:cubicBezTo>
                  <a:cubicBezTo>
                    <a:pt x="4037" y="16401"/>
                    <a:pt x="6005" y="17601"/>
                    <a:pt x="7973" y="18569"/>
                  </a:cubicBezTo>
                  <a:cubicBezTo>
                    <a:pt x="10342" y="19636"/>
                    <a:pt x="12810" y="20570"/>
                    <a:pt x="15345" y="21304"/>
                  </a:cubicBezTo>
                  <a:cubicBezTo>
                    <a:pt x="20749" y="23005"/>
                    <a:pt x="26320" y="24206"/>
                    <a:pt x="31824" y="25507"/>
                  </a:cubicBezTo>
                  <a:cubicBezTo>
                    <a:pt x="33191" y="25841"/>
                    <a:pt x="34559" y="26174"/>
                    <a:pt x="35927" y="26508"/>
                  </a:cubicBezTo>
                  <a:cubicBezTo>
                    <a:pt x="37161" y="26841"/>
                    <a:pt x="38562" y="27075"/>
                    <a:pt x="39462" y="28076"/>
                  </a:cubicBezTo>
                  <a:cubicBezTo>
                    <a:pt x="39863" y="28576"/>
                    <a:pt x="40196" y="29143"/>
                    <a:pt x="40463" y="29743"/>
                  </a:cubicBezTo>
                  <a:cubicBezTo>
                    <a:pt x="40797" y="30377"/>
                    <a:pt x="41130" y="30978"/>
                    <a:pt x="41430" y="31645"/>
                  </a:cubicBezTo>
                  <a:cubicBezTo>
                    <a:pt x="42098" y="32946"/>
                    <a:pt x="42731" y="34247"/>
                    <a:pt x="43365" y="35548"/>
                  </a:cubicBezTo>
                  <a:cubicBezTo>
                    <a:pt x="45834" y="40751"/>
                    <a:pt x="48102" y="46022"/>
                    <a:pt x="50137" y="51392"/>
                  </a:cubicBezTo>
                  <a:cubicBezTo>
                    <a:pt x="50404" y="52059"/>
                    <a:pt x="50637" y="52727"/>
                    <a:pt x="50904" y="53394"/>
                  </a:cubicBezTo>
                  <a:cubicBezTo>
                    <a:pt x="50918" y="53422"/>
                    <a:pt x="50938" y="53432"/>
                    <a:pt x="50954" y="53432"/>
                  </a:cubicBezTo>
                  <a:cubicBezTo>
                    <a:pt x="50976" y="53432"/>
                    <a:pt x="50990" y="53413"/>
                    <a:pt x="50971" y="53394"/>
                  </a:cubicBezTo>
                  <a:cubicBezTo>
                    <a:pt x="50070" y="50692"/>
                    <a:pt x="49036" y="48023"/>
                    <a:pt x="47968" y="45388"/>
                  </a:cubicBezTo>
                  <a:cubicBezTo>
                    <a:pt x="46901" y="42753"/>
                    <a:pt x="45800" y="40151"/>
                    <a:pt x="44599" y="37549"/>
                  </a:cubicBezTo>
                  <a:cubicBezTo>
                    <a:pt x="43399" y="34981"/>
                    <a:pt x="42131" y="32412"/>
                    <a:pt x="40830" y="29877"/>
                  </a:cubicBezTo>
                  <a:cubicBezTo>
                    <a:pt x="40263" y="28776"/>
                    <a:pt x="39729" y="27675"/>
                    <a:pt x="38595" y="27075"/>
                  </a:cubicBezTo>
                  <a:cubicBezTo>
                    <a:pt x="38061" y="26841"/>
                    <a:pt x="37528" y="26641"/>
                    <a:pt x="36961" y="26508"/>
                  </a:cubicBezTo>
                  <a:cubicBezTo>
                    <a:pt x="36260" y="26308"/>
                    <a:pt x="35593" y="26141"/>
                    <a:pt x="34926" y="25974"/>
                  </a:cubicBezTo>
                  <a:cubicBezTo>
                    <a:pt x="29455" y="24606"/>
                    <a:pt x="23918" y="23439"/>
                    <a:pt x="18481" y="21938"/>
                  </a:cubicBezTo>
                  <a:cubicBezTo>
                    <a:pt x="15779" y="21171"/>
                    <a:pt x="13077" y="20303"/>
                    <a:pt x="10442" y="19269"/>
                  </a:cubicBezTo>
                  <a:cubicBezTo>
                    <a:pt x="8307" y="18435"/>
                    <a:pt x="6172" y="17468"/>
                    <a:pt x="4404" y="16000"/>
                  </a:cubicBezTo>
                  <a:cubicBezTo>
                    <a:pt x="3537" y="15300"/>
                    <a:pt x="2803" y="14466"/>
                    <a:pt x="2236" y="13532"/>
                  </a:cubicBezTo>
                  <a:cubicBezTo>
                    <a:pt x="1569" y="12398"/>
                    <a:pt x="1" y="9329"/>
                    <a:pt x="2336" y="56"/>
                  </a:cubicBezTo>
                  <a:cubicBezTo>
                    <a:pt x="2336" y="16"/>
                    <a:pt x="2313" y="0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 flipH="1">
              <a:off x="6963479" y="3502354"/>
              <a:ext cx="463865" cy="264671"/>
            </a:xfrm>
            <a:custGeom>
              <a:rect b="b" l="l" r="r" t="t"/>
              <a:pathLst>
                <a:path extrusionOk="0" h="9398" w="16471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335" y="467"/>
                    <a:pt x="2669" y="734"/>
                    <a:pt x="4003" y="1068"/>
                  </a:cubicBezTo>
                  <a:lnTo>
                    <a:pt x="7873" y="2002"/>
                  </a:lnTo>
                  <a:cubicBezTo>
                    <a:pt x="9207" y="2302"/>
                    <a:pt x="10508" y="2635"/>
                    <a:pt x="11842" y="3002"/>
                  </a:cubicBezTo>
                  <a:cubicBezTo>
                    <a:pt x="12409" y="3136"/>
                    <a:pt x="12943" y="3403"/>
                    <a:pt x="13377" y="3836"/>
                  </a:cubicBezTo>
                  <a:cubicBezTo>
                    <a:pt x="13977" y="4403"/>
                    <a:pt x="16012" y="8706"/>
                    <a:pt x="16345" y="9340"/>
                  </a:cubicBezTo>
                  <a:cubicBezTo>
                    <a:pt x="16362" y="9381"/>
                    <a:pt x="16378" y="9398"/>
                    <a:pt x="16393" y="9398"/>
                  </a:cubicBezTo>
                  <a:cubicBezTo>
                    <a:pt x="16439" y="9398"/>
                    <a:pt x="16471" y="9233"/>
                    <a:pt x="16446" y="9107"/>
                  </a:cubicBezTo>
                  <a:cubicBezTo>
                    <a:pt x="16079" y="7839"/>
                    <a:pt x="15578" y="6638"/>
                    <a:pt x="14978" y="5504"/>
                  </a:cubicBezTo>
                  <a:cubicBezTo>
                    <a:pt x="14444" y="4437"/>
                    <a:pt x="13844" y="3169"/>
                    <a:pt x="12676" y="2735"/>
                  </a:cubicBezTo>
                  <a:cubicBezTo>
                    <a:pt x="12042" y="2535"/>
                    <a:pt x="11409" y="2335"/>
                    <a:pt x="10741" y="2202"/>
                  </a:cubicBezTo>
                  <a:cubicBezTo>
                    <a:pt x="10074" y="2035"/>
                    <a:pt x="9407" y="1868"/>
                    <a:pt x="8707" y="1701"/>
                  </a:cubicBezTo>
                  <a:cubicBezTo>
                    <a:pt x="7372" y="1401"/>
                    <a:pt x="6005" y="1101"/>
                    <a:pt x="4637" y="801"/>
                  </a:cubicBezTo>
                  <a:cubicBezTo>
                    <a:pt x="3103" y="467"/>
                    <a:pt x="1568" y="1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 flipH="1">
              <a:off x="6764334" y="2957515"/>
              <a:ext cx="849944" cy="223723"/>
            </a:xfrm>
            <a:custGeom>
              <a:rect b="b" l="l" r="r" t="t"/>
              <a:pathLst>
                <a:path extrusionOk="0" h="7944" w="3018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068" y="334"/>
                    <a:pt x="2135" y="500"/>
                    <a:pt x="3169" y="667"/>
                  </a:cubicBezTo>
                  <a:cubicBezTo>
                    <a:pt x="4170" y="834"/>
                    <a:pt x="5204" y="1034"/>
                    <a:pt x="6238" y="1201"/>
                  </a:cubicBezTo>
                  <a:cubicBezTo>
                    <a:pt x="8273" y="1601"/>
                    <a:pt x="10308" y="2035"/>
                    <a:pt x="12343" y="2502"/>
                  </a:cubicBezTo>
                  <a:cubicBezTo>
                    <a:pt x="16345" y="3402"/>
                    <a:pt x="20382" y="4403"/>
                    <a:pt x="24284" y="5637"/>
                  </a:cubicBezTo>
                  <a:cubicBezTo>
                    <a:pt x="26252" y="6305"/>
                    <a:pt x="28154" y="7072"/>
                    <a:pt x="30022" y="7939"/>
                  </a:cubicBezTo>
                  <a:cubicBezTo>
                    <a:pt x="30031" y="7942"/>
                    <a:pt x="30040" y="7943"/>
                    <a:pt x="30048" y="7943"/>
                  </a:cubicBezTo>
                  <a:cubicBezTo>
                    <a:pt x="30133" y="7943"/>
                    <a:pt x="30180" y="7803"/>
                    <a:pt x="30089" y="7772"/>
                  </a:cubicBezTo>
                  <a:cubicBezTo>
                    <a:pt x="28521" y="6872"/>
                    <a:pt x="26886" y="6138"/>
                    <a:pt x="25185" y="5537"/>
                  </a:cubicBezTo>
                  <a:cubicBezTo>
                    <a:pt x="23250" y="4870"/>
                    <a:pt x="21282" y="4336"/>
                    <a:pt x="19314" y="3803"/>
                  </a:cubicBezTo>
                  <a:cubicBezTo>
                    <a:pt x="15278" y="2669"/>
                    <a:pt x="11208" y="1768"/>
                    <a:pt x="7072" y="1034"/>
                  </a:cubicBezTo>
                  <a:cubicBezTo>
                    <a:pt x="5871" y="801"/>
                    <a:pt x="4704" y="600"/>
                    <a:pt x="3536" y="434"/>
                  </a:cubicBezTo>
                  <a:cubicBezTo>
                    <a:pt x="2369" y="234"/>
                    <a:pt x="1201" y="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 flipH="1">
              <a:off x="7030242" y="2122838"/>
              <a:ext cx="645203" cy="678942"/>
            </a:xfrm>
            <a:custGeom>
              <a:rect b="b" l="l" r="r" t="t"/>
              <a:pathLst>
                <a:path extrusionOk="0" h="24108" w="22910">
                  <a:moveTo>
                    <a:pt x="18627" y="0"/>
                  </a:moveTo>
                  <a:cubicBezTo>
                    <a:pt x="16635" y="0"/>
                    <a:pt x="10801" y="723"/>
                    <a:pt x="10578" y="2420"/>
                  </a:cubicBezTo>
                  <a:cubicBezTo>
                    <a:pt x="10549" y="2627"/>
                    <a:pt x="10995" y="7115"/>
                    <a:pt x="11258" y="8030"/>
                  </a:cubicBezTo>
                  <a:lnTo>
                    <a:pt x="11258" y="8030"/>
                  </a:lnTo>
                  <a:cubicBezTo>
                    <a:pt x="10693" y="7444"/>
                    <a:pt x="7774" y="5320"/>
                    <a:pt x="3340" y="2153"/>
                  </a:cubicBezTo>
                  <a:cubicBezTo>
                    <a:pt x="2500" y="1554"/>
                    <a:pt x="1815" y="1289"/>
                    <a:pt x="1305" y="1289"/>
                  </a:cubicBezTo>
                  <a:cubicBezTo>
                    <a:pt x="337" y="1289"/>
                    <a:pt x="1" y="2245"/>
                    <a:pt x="438" y="3687"/>
                  </a:cubicBezTo>
                  <a:cubicBezTo>
                    <a:pt x="1572" y="7356"/>
                    <a:pt x="10312" y="23234"/>
                    <a:pt x="18784" y="24102"/>
                  </a:cubicBezTo>
                  <a:cubicBezTo>
                    <a:pt x="18819" y="24105"/>
                    <a:pt x="18854" y="24107"/>
                    <a:pt x="18889" y="24107"/>
                  </a:cubicBezTo>
                  <a:cubicBezTo>
                    <a:pt x="21716" y="24107"/>
                    <a:pt x="22909" y="12112"/>
                    <a:pt x="19285" y="85"/>
                  </a:cubicBezTo>
                  <a:cubicBezTo>
                    <a:pt x="19268" y="29"/>
                    <a:pt x="19024" y="0"/>
                    <a:pt x="1862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 flipH="1">
              <a:off x="7310837" y="2340639"/>
              <a:ext cx="49819" cy="312294"/>
            </a:xfrm>
            <a:custGeom>
              <a:rect b="b" l="l" r="r" t="t"/>
              <a:pathLst>
                <a:path extrusionOk="0" h="11089" w="1769">
                  <a:moveTo>
                    <a:pt x="13" y="1"/>
                  </a:moveTo>
                  <a:cubicBezTo>
                    <a:pt x="7" y="1"/>
                    <a:pt x="1" y="9"/>
                    <a:pt x="1" y="23"/>
                  </a:cubicBezTo>
                  <a:cubicBezTo>
                    <a:pt x="34" y="857"/>
                    <a:pt x="68" y="1691"/>
                    <a:pt x="168" y="2524"/>
                  </a:cubicBezTo>
                  <a:cubicBezTo>
                    <a:pt x="268" y="3959"/>
                    <a:pt x="468" y="5393"/>
                    <a:pt x="735" y="6794"/>
                  </a:cubicBezTo>
                  <a:cubicBezTo>
                    <a:pt x="1002" y="8229"/>
                    <a:pt x="1302" y="9663"/>
                    <a:pt x="1702" y="11064"/>
                  </a:cubicBezTo>
                  <a:cubicBezTo>
                    <a:pt x="1719" y="11081"/>
                    <a:pt x="1735" y="11089"/>
                    <a:pt x="1748" y="11089"/>
                  </a:cubicBezTo>
                  <a:cubicBezTo>
                    <a:pt x="1760" y="11089"/>
                    <a:pt x="1769" y="11081"/>
                    <a:pt x="1769" y="11064"/>
                  </a:cubicBezTo>
                  <a:cubicBezTo>
                    <a:pt x="1635" y="10263"/>
                    <a:pt x="1502" y="9463"/>
                    <a:pt x="1335" y="8662"/>
                  </a:cubicBezTo>
                  <a:cubicBezTo>
                    <a:pt x="835" y="5793"/>
                    <a:pt x="401" y="2925"/>
                    <a:pt x="34" y="56"/>
                  </a:cubicBezTo>
                  <a:cubicBezTo>
                    <a:pt x="34" y="17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 flipH="1">
              <a:off x="7128564" y="1826129"/>
              <a:ext cx="385207" cy="420297"/>
            </a:xfrm>
            <a:custGeom>
              <a:rect b="b" l="l" r="r" t="t"/>
              <a:pathLst>
                <a:path extrusionOk="0" h="14924" w="13678">
                  <a:moveTo>
                    <a:pt x="6526" y="1"/>
                  </a:moveTo>
                  <a:cubicBezTo>
                    <a:pt x="6454" y="1"/>
                    <a:pt x="6391" y="15"/>
                    <a:pt x="6338" y="46"/>
                  </a:cubicBezTo>
                  <a:cubicBezTo>
                    <a:pt x="5671" y="480"/>
                    <a:pt x="6238" y="1414"/>
                    <a:pt x="6238" y="1414"/>
                  </a:cubicBezTo>
                  <a:cubicBezTo>
                    <a:pt x="6238" y="1414"/>
                    <a:pt x="5431" y="628"/>
                    <a:pt x="4628" y="628"/>
                  </a:cubicBezTo>
                  <a:cubicBezTo>
                    <a:pt x="4438" y="628"/>
                    <a:pt x="4249" y="672"/>
                    <a:pt x="4070" y="780"/>
                  </a:cubicBezTo>
                  <a:cubicBezTo>
                    <a:pt x="3103" y="1381"/>
                    <a:pt x="4170" y="2915"/>
                    <a:pt x="4170" y="2915"/>
                  </a:cubicBezTo>
                  <a:cubicBezTo>
                    <a:pt x="4170" y="2915"/>
                    <a:pt x="3343" y="2209"/>
                    <a:pt x="2551" y="2209"/>
                  </a:cubicBezTo>
                  <a:cubicBezTo>
                    <a:pt x="2325" y="2209"/>
                    <a:pt x="2102" y="2266"/>
                    <a:pt x="1902" y="2415"/>
                  </a:cubicBezTo>
                  <a:cubicBezTo>
                    <a:pt x="1035" y="3048"/>
                    <a:pt x="2336" y="4416"/>
                    <a:pt x="2336" y="4416"/>
                  </a:cubicBezTo>
                  <a:cubicBezTo>
                    <a:pt x="2336" y="4416"/>
                    <a:pt x="1686" y="3837"/>
                    <a:pt x="1139" y="3837"/>
                  </a:cubicBezTo>
                  <a:cubicBezTo>
                    <a:pt x="931" y="3837"/>
                    <a:pt x="738" y="3920"/>
                    <a:pt x="601" y="4149"/>
                  </a:cubicBezTo>
                  <a:cubicBezTo>
                    <a:pt x="1" y="5183"/>
                    <a:pt x="2469" y="6985"/>
                    <a:pt x="3203" y="8352"/>
                  </a:cubicBezTo>
                  <a:cubicBezTo>
                    <a:pt x="3370" y="8652"/>
                    <a:pt x="6172" y="14924"/>
                    <a:pt x="6172" y="14924"/>
                  </a:cubicBezTo>
                  <a:lnTo>
                    <a:pt x="13677" y="11121"/>
                  </a:lnTo>
                  <a:cubicBezTo>
                    <a:pt x="13510" y="10554"/>
                    <a:pt x="12376" y="5550"/>
                    <a:pt x="10742" y="3482"/>
                  </a:cubicBezTo>
                  <a:cubicBezTo>
                    <a:pt x="9905" y="2460"/>
                    <a:pt x="7459" y="1"/>
                    <a:pt x="652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 flipH="1">
              <a:off x="7357330" y="1949702"/>
              <a:ext cx="92936" cy="124337"/>
            </a:xfrm>
            <a:custGeom>
              <a:rect b="b" l="l" r="r" t="t"/>
              <a:pathLst>
                <a:path extrusionOk="0" h="4415" w="3300">
                  <a:moveTo>
                    <a:pt x="44" y="0"/>
                  </a:moveTo>
                  <a:cubicBezTo>
                    <a:pt x="3" y="0"/>
                    <a:pt x="0" y="48"/>
                    <a:pt x="47" y="95"/>
                  </a:cubicBezTo>
                  <a:cubicBezTo>
                    <a:pt x="1849" y="1429"/>
                    <a:pt x="2416" y="2330"/>
                    <a:pt x="3216" y="4365"/>
                  </a:cubicBezTo>
                  <a:cubicBezTo>
                    <a:pt x="3216" y="4398"/>
                    <a:pt x="3241" y="4415"/>
                    <a:pt x="3262" y="4415"/>
                  </a:cubicBezTo>
                  <a:cubicBezTo>
                    <a:pt x="3283" y="4415"/>
                    <a:pt x="3300" y="4398"/>
                    <a:pt x="3283" y="4365"/>
                  </a:cubicBezTo>
                  <a:cubicBezTo>
                    <a:pt x="2682" y="2296"/>
                    <a:pt x="2149" y="1062"/>
                    <a:pt x="114" y="28"/>
                  </a:cubicBezTo>
                  <a:cubicBezTo>
                    <a:pt x="85" y="9"/>
                    <a:pt x="61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 flipH="1">
              <a:off x="7300500" y="1907234"/>
              <a:ext cx="98005" cy="131998"/>
            </a:xfrm>
            <a:custGeom>
              <a:rect b="b" l="l" r="r" t="t"/>
              <a:pathLst>
                <a:path extrusionOk="0" h="4687" w="3480">
                  <a:moveTo>
                    <a:pt x="55" y="0"/>
                  </a:moveTo>
                  <a:cubicBezTo>
                    <a:pt x="13" y="0"/>
                    <a:pt x="1" y="37"/>
                    <a:pt x="44" y="102"/>
                  </a:cubicBezTo>
                  <a:cubicBezTo>
                    <a:pt x="1812" y="1636"/>
                    <a:pt x="2412" y="2604"/>
                    <a:pt x="3413" y="4672"/>
                  </a:cubicBezTo>
                  <a:cubicBezTo>
                    <a:pt x="3413" y="4683"/>
                    <a:pt x="3420" y="4686"/>
                    <a:pt x="3430" y="4686"/>
                  </a:cubicBezTo>
                  <a:cubicBezTo>
                    <a:pt x="3450" y="4686"/>
                    <a:pt x="3480" y="4672"/>
                    <a:pt x="3480" y="4672"/>
                  </a:cubicBezTo>
                  <a:cubicBezTo>
                    <a:pt x="2679" y="2537"/>
                    <a:pt x="2112" y="1336"/>
                    <a:pt x="144" y="35"/>
                  </a:cubicBezTo>
                  <a:cubicBezTo>
                    <a:pt x="109" y="11"/>
                    <a:pt x="77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 flipH="1">
              <a:off x="7249303" y="1866119"/>
              <a:ext cx="89557" cy="138644"/>
            </a:xfrm>
            <a:custGeom>
              <a:rect b="b" l="l" r="r" t="t"/>
              <a:pathLst>
                <a:path extrusionOk="0" h="4923" w="3180">
                  <a:moveTo>
                    <a:pt x="29" y="0"/>
                  </a:moveTo>
                  <a:cubicBezTo>
                    <a:pt x="1" y="0"/>
                    <a:pt x="3" y="36"/>
                    <a:pt x="61" y="94"/>
                  </a:cubicBezTo>
                  <a:cubicBezTo>
                    <a:pt x="1662" y="1729"/>
                    <a:pt x="2396" y="2729"/>
                    <a:pt x="3096" y="4897"/>
                  </a:cubicBezTo>
                  <a:cubicBezTo>
                    <a:pt x="3096" y="4914"/>
                    <a:pt x="3121" y="4922"/>
                    <a:pt x="3142" y="4922"/>
                  </a:cubicBezTo>
                  <a:cubicBezTo>
                    <a:pt x="3163" y="4922"/>
                    <a:pt x="3180" y="4914"/>
                    <a:pt x="3163" y="4897"/>
                  </a:cubicBezTo>
                  <a:cubicBezTo>
                    <a:pt x="2829" y="2963"/>
                    <a:pt x="1729" y="1228"/>
                    <a:pt x="127" y="61"/>
                  </a:cubicBezTo>
                  <a:cubicBezTo>
                    <a:pt x="86" y="19"/>
                    <a:pt x="49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 flipH="1">
              <a:off x="7208434" y="2033707"/>
              <a:ext cx="273402" cy="261573"/>
            </a:xfrm>
            <a:custGeom>
              <a:rect b="b" l="l" r="r" t="t"/>
              <a:pathLst>
                <a:path extrusionOk="0" h="9288" w="9708">
                  <a:moveTo>
                    <a:pt x="1298" y="1"/>
                  </a:moveTo>
                  <a:cubicBezTo>
                    <a:pt x="1200" y="1"/>
                    <a:pt x="1101" y="16"/>
                    <a:pt x="1001" y="47"/>
                  </a:cubicBezTo>
                  <a:cubicBezTo>
                    <a:pt x="1" y="347"/>
                    <a:pt x="1135" y="5251"/>
                    <a:pt x="1835" y="6285"/>
                  </a:cubicBezTo>
                  <a:cubicBezTo>
                    <a:pt x="2669" y="7352"/>
                    <a:pt x="3603" y="8353"/>
                    <a:pt x="4571" y="9287"/>
                  </a:cubicBezTo>
                  <a:cubicBezTo>
                    <a:pt x="4571" y="9287"/>
                    <a:pt x="9708" y="6252"/>
                    <a:pt x="8407" y="4517"/>
                  </a:cubicBezTo>
                  <a:cubicBezTo>
                    <a:pt x="7780" y="3682"/>
                    <a:pt x="6736" y="3465"/>
                    <a:pt x="5822" y="3465"/>
                  </a:cubicBezTo>
                  <a:cubicBezTo>
                    <a:pt x="4838" y="3465"/>
                    <a:pt x="4004" y="3717"/>
                    <a:pt x="4004" y="3717"/>
                  </a:cubicBezTo>
                  <a:cubicBezTo>
                    <a:pt x="3602" y="2418"/>
                    <a:pt x="2540" y="1"/>
                    <a:pt x="129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 flipH="1">
              <a:off x="7242259" y="2035031"/>
              <a:ext cx="199165" cy="124028"/>
            </a:xfrm>
            <a:custGeom>
              <a:rect b="b" l="l" r="r" t="t"/>
              <a:pathLst>
                <a:path extrusionOk="0" h="4404" w="7072">
                  <a:moveTo>
                    <a:pt x="0" y="0"/>
                  </a:moveTo>
                  <a:lnTo>
                    <a:pt x="0" y="0"/>
                  </a:lnTo>
                  <a:cubicBezTo>
                    <a:pt x="1468" y="534"/>
                    <a:pt x="1935" y="2402"/>
                    <a:pt x="2435" y="3703"/>
                  </a:cubicBezTo>
                  <a:cubicBezTo>
                    <a:pt x="2457" y="3768"/>
                    <a:pt x="2506" y="3804"/>
                    <a:pt x="2556" y="3804"/>
                  </a:cubicBezTo>
                  <a:cubicBezTo>
                    <a:pt x="2584" y="3804"/>
                    <a:pt x="2612" y="3793"/>
                    <a:pt x="2635" y="3770"/>
                  </a:cubicBezTo>
                  <a:cubicBezTo>
                    <a:pt x="3132" y="3658"/>
                    <a:pt x="3716" y="3583"/>
                    <a:pt x="4309" y="3583"/>
                  </a:cubicBezTo>
                  <a:cubicBezTo>
                    <a:pt x="5310" y="3583"/>
                    <a:pt x="6335" y="3796"/>
                    <a:pt x="7005" y="4403"/>
                  </a:cubicBezTo>
                  <a:cubicBezTo>
                    <a:pt x="7038" y="4403"/>
                    <a:pt x="7072" y="4370"/>
                    <a:pt x="7038" y="4337"/>
                  </a:cubicBezTo>
                  <a:cubicBezTo>
                    <a:pt x="6374" y="3561"/>
                    <a:pt x="5312" y="3242"/>
                    <a:pt x="4244" y="3242"/>
                  </a:cubicBezTo>
                  <a:cubicBezTo>
                    <a:pt x="3704" y="3242"/>
                    <a:pt x="3162" y="3324"/>
                    <a:pt x="2669" y="3469"/>
                  </a:cubicBezTo>
                  <a:cubicBezTo>
                    <a:pt x="2168" y="2102"/>
                    <a:pt x="1635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 flipH="1">
              <a:off x="7367177" y="2133934"/>
              <a:ext cx="342118" cy="259039"/>
            </a:xfrm>
            <a:custGeom>
              <a:rect b="b" l="l" r="r" t="t"/>
              <a:pathLst>
                <a:path extrusionOk="0" h="9198" w="12148">
                  <a:moveTo>
                    <a:pt x="1929" y="1"/>
                  </a:moveTo>
                  <a:cubicBezTo>
                    <a:pt x="778" y="1"/>
                    <a:pt x="1" y="1118"/>
                    <a:pt x="606" y="2960"/>
                  </a:cubicBezTo>
                  <a:cubicBezTo>
                    <a:pt x="1306" y="5161"/>
                    <a:pt x="3808" y="9197"/>
                    <a:pt x="3808" y="9197"/>
                  </a:cubicBezTo>
                  <a:lnTo>
                    <a:pt x="12147" y="6696"/>
                  </a:lnTo>
                  <a:cubicBezTo>
                    <a:pt x="12147" y="6696"/>
                    <a:pt x="6543" y="1659"/>
                    <a:pt x="2707" y="158"/>
                  </a:cubicBezTo>
                  <a:cubicBezTo>
                    <a:pt x="2437" y="52"/>
                    <a:pt x="2175" y="1"/>
                    <a:pt x="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 flipH="1">
              <a:off x="7399117" y="2298059"/>
              <a:ext cx="211416" cy="65788"/>
            </a:xfrm>
            <a:custGeom>
              <a:rect b="b" l="l" r="r" t="t"/>
              <a:pathLst>
                <a:path extrusionOk="0" h="2336" w="7507">
                  <a:moveTo>
                    <a:pt x="7439" y="0"/>
                  </a:moveTo>
                  <a:cubicBezTo>
                    <a:pt x="6806" y="200"/>
                    <a:pt x="6172" y="300"/>
                    <a:pt x="5571" y="467"/>
                  </a:cubicBezTo>
                  <a:cubicBezTo>
                    <a:pt x="4971" y="634"/>
                    <a:pt x="4337" y="801"/>
                    <a:pt x="3703" y="1001"/>
                  </a:cubicBezTo>
                  <a:cubicBezTo>
                    <a:pt x="2469" y="1368"/>
                    <a:pt x="1235" y="1802"/>
                    <a:pt x="34" y="2269"/>
                  </a:cubicBezTo>
                  <a:cubicBezTo>
                    <a:pt x="1" y="2269"/>
                    <a:pt x="1" y="2335"/>
                    <a:pt x="34" y="2335"/>
                  </a:cubicBezTo>
                  <a:cubicBezTo>
                    <a:pt x="1268" y="1902"/>
                    <a:pt x="2469" y="1535"/>
                    <a:pt x="3737" y="1168"/>
                  </a:cubicBezTo>
                  <a:cubicBezTo>
                    <a:pt x="4337" y="1001"/>
                    <a:pt x="4971" y="801"/>
                    <a:pt x="5571" y="634"/>
                  </a:cubicBezTo>
                  <a:cubicBezTo>
                    <a:pt x="6205" y="434"/>
                    <a:pt x="6806" y="200"/>
                    <a:pt x="7439" y="67"/>
                  </a:cubicBezTo>
                  <a:cubicBezTo>
                    <a:pt x="7506" y="67"/>
                    <a:pt x="7473" y="0"/>
                    <a:pt x="7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 flipH="1">
              <a:off x="7439528" y="2136468"/>
              <a:ext cx="230172" cy="219865"/>
            </a:xfrm>
            <a:custGeom>
              <a:rect b="b" l="l" r="r" t="t"/>
              <a:pathLst>
                <a:path extrusionOk="0" h="7807" w="8173">
                  <a:moveTo>
                    <a:pt x="0" y="1"/>
                  </a:moveTo>
                  <a:lnTo>
                    <a:pt x="0" y="34"/>
                  </a:lnTo>
                  <a:lnTo>
                    <a:pt x="34" y="1"/>
                  </a:lnTo>
                  <a:close/>
                  <a:moveTo>
                    <a:pt x="2535" y="2903"/>
                  </a:moveTo>
                  <a:cubicBezTo>
                    <a:pt x="2802" y="3103"/>
                    <a:pt x="3069" y="3270"/>
                    <a:pt x="3369" y="3403"/>
                  </a:cubicBezTo>
                  <a:cubicBezTo>
                    <a:pt x="3670" y="3537"/>
                    <a:pt x="3970" y="3637"/>
                    <a:pt x="4303" y="3703"/>
                  </a:cubicBezTo>
                  <a:cubicBezTo>
                    <a:pt x="4037" y="3503"/>
                    <a:pt x="3770" y="3303"/>
                    <a:pt x="3469" y="3170"/>
                  </a:cubicBezTo>
                  <a:cubicBezTo>
                    <a:pt x="3169" y="3036"/>
                    <a:pt x="2869" y="2936"/>
                    <a:pt x="2535" y="2903"/>
                  </a:cubicBezTo>
                  <a:close/>
                  <a:moveTo>
                    <a:pt x="7973" y="4337"/>
                  </a:moveTo>
                  <a:cubicBezTo>
                    <a:pt x="7839" y="4404"/>
                    <a:pt x="7739" y="4504"/>
                    <a:pt x="7606" y="4571"/>
                  </a:cubicBezTo>
                  <a:cubicBezTo>
                    <a:pt x="7806" y="4571"/>
                    <a:pt x="7973" y="4537"/>
                    <a:pt x="8173" y="4471"/>
                  </a:cubicBezTo>
                  <a:lnTo>
                    <a:pt x="7973" y="4337"/>
                  </a:lnTo>
                  <a:close/>
                  <a:moveTo>
                    <a:pt x="7639" y="7239"/>
                  </a:moveTo>
                  <a:lnTo>
                    <a:pt x="7639" y="7239"/>
                  </a:lnTo>
                  <a:cubicBezTo>
                    <a:pt x="7539" y="7373"/>
                    <a:pt x="7439" y="7506"/>
                    <a:pt x="7339" y="7673"/>
                  </a:cubicBezTo>
                  <a:lnTo>
                    <a:pt x="7572" y="7606"/>
                  </a:lnTo>
                  <a:cubicBezTo>
                    <a:pt x="7606" y="7473"/>
                    <a:pt x="7639" y="7373"/>
                    <a:pt x="7639" y="7239"/>
                  </a:cubicBezTo>
                  <a:close/>
                  <a:moveTo>
                    <a:pt x="2202" y="7439"/>
                  </a:moveTo>
                  <a:lnTo>
                    <a:pt x="2202" y="7439"/>
                  </a:lnTo>
                  <a:cubicBezTo>
                    <a:pt x="1968" y="7473"/>
                    <a:pt x="1735" y="7506"/>
                    <a:pt x="1501" y="7606"/>
                  </a:cubicBezTo>
                  <a:cubicBezTo>
                    <a:pt x="1535" y="7673"/>
                    <a:pt x="1568" y="7740"/>
                    <a:pt x="1635" y="7806"/>
                  </a:cubicBezTo>
                  <a:cubicBezTo>
                    <a:pt x="1835" y="7706"/>
                    <a:pt x="2035" y="7573"/>
                    <a:pt x="2202" y="7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 flipH="1">
              <a:off x="7447046" y="2146804"/>
              <a:ext cx="255547" cy="247098"/>
            </a:xfrm>
            <a:custGeom>
              <a:rect b="b" l="l" r="r" t="t"/>
              <a:pathLst>
                <a:path extrusionOk="0" h="8774" w="9074">
                  <a:moveTo>
                    <a:pt x="601" y="1"/>
                  </a:moveTo>
                  <a:cubicBezTo>
                    <a:pt x="168" y="501"/>
                    <a:pt x="1" y="1368"/>
                    <a:pt x="368" y="2503"/>
                  </a:cubicBezTo>
                  <a:cubicBezTo>
                    <a:pt x="1102" y="4704"/>
                    <a:pt x="3603" y="8774"/>
                    <a:pt x="3603" y="8774"/>
                  </a:cubicBezTo>
                  <a:lnTo>
                    <a:pt x="9074" y="713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 flipH="1">
              <a:off x="7459224" y="2117487"/>
              <a:ext cx="694262" cy="741434"/>
            </a:xfrm>
            <a:custGeom>
              <a:rect b="b" l="l" r="r" t="t"/>
              <a:pathLst>
                <a:path extrusionOk="0" h="26327" w="24652">
                  <a:moveTo>
                    <a:pt x="15439" y="0"/>
                  </a:moveTo>
                  <a:cubicBezTo>
                    <a:pt x="14447" y="0"/>
                    <a:pt x="13388" y="444"/>
                    <a:pt x="12276" y="1509"/>
                  </a:cubicBezTo>
                  <a:cubicBezTo>
                    <a:pt x="7139" y="6346"/>
                    <a:pt x="0" y="25059"/>
                    <a:pt x="0" y="25059"/>
                  </a:cubicBezTo>
                  <a:cubicBezTo>
                    <a:pt x="6750" y="26051"/>
                    <a:pt x="12113" y="26326"/>
                    <a:pt x="15992" y="26326"/>
                  </a:cubicBezTo>
                  <a:cubicBezTo>
                    <a:pt x="20855" y="26326"/>
                    <a:pt x="23384" y="25893"/>
                    <a:pt x="23384" y="25893"/>
                  </a:cubicBezTo>
                  <a:lnTo>
                    <a:pt x="22717" y="16319"/>
                  </a:lnTo>
                  <a:cubicBezTo>
                    <a:pt x="22717" y="16319"/>
                    <a:pt x="24651" y="13984"/>
                    <a:pt x="24384" y="11783"/>
                  </a:cubicBezTo>
                  <a:cubicBezTo>
                    <a:pt x="24051" y="9248"/>
                    <a:pt x="18847" y="1809"/>
                    <a:pt x="18447" y="1375"/>
                  </a:cubicBezTo>
                  <a:cubicBezTo>
                    <a:pt x="17539" y="537"/>
                    <a:pt x="16530" y="0"/>
                    <a:pt x="15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 flipH="1">
              <a:off x="7553306" y="2573872"/>
              <a:ext cx="80714" cy="9772"/>
            </a:xfrm>
            <a:custGeom>
              <a:rect b="b" l="l" r="r" t="t"/>
              <a:pathLst>
                <a:path extrusionOk="0" h="347" w="2866">
                  <a:moveTo>
                    <a:pt x="2836" y="80"/>
                  </a:moveTo>
                  <a:cubicBezTo>
                    <a:pt x="2847" y="91"/>
                    <a:pt x="2855" y="95"/>
                    <a:pt x="2858" y="95"/>
                  </a:cubicBezTo>
                  <a:cubicBezTo>
                    <a:pt x="2866" y="95"/>
                    <a:pt x="2858" y="80"/>
                    <a:pt x="2836" y="80"/>
                  </a:cubicBezTo>
                  <a:close/>
                  <a:moveTo>
                    <a:pt x="1811" y="0"/>
                  </a:moveTo>
                  <a:cubicBezTo>
                    <a:pt x="1686" y="0"/>
                    <a:pt x="1560" y="4"/>
                    <a:pt x="1435" y="13"/>
                  </a:cubicBezTo>
                  <a:cubicBezTo>
                    <a:pt x="1202" y="47"/>
                    <a:pt x="968" y="80"/>
                    <a:pt x="768" y="113"/>
                  </a:cubicBezTo>
                  <a:cubicBezTo>
                    <a:pt x="535" y="147"/>
                    <a:pt x="268" y="213"/>
                    <a:pt x="34" y="280"/>
                  </a:cubicBezTo>
                  <a:cubicBezTo>
                    <a:pt x="1" y="280"/>
                    <a:pt x="1" y="347"/>
                    <a:pt x="34" y="347"/>
                  </a:cubicBezTo>
                  <a:cubicBezTo>
                    <a:pt x="268" y="280"/>
                    <a:pt x="535" y="280"/>
                    <a:pt x="768" y="247"/>
                  </a:cubicBezTo>
                  <a:cubicBezTo>
                    <a:pt x="1002" y="247"/>
                    <a:pt x="1202" y="213"/>
                    <a:pt x="1435" y="180"/>
                  </a:cubicBezTo>
                  <a:cubicBezTo>
                    <a:pt x="1902" y="147"/>
                    <a:pt x="2369" y="113"/>
                    <a:pt x="2836" y="80"/>
                  </a:cubicBezTo>
                  <a:cubicBezTo>
                    <a:pt x="2494" y="31"/>
                    <a:pt x="2153" y="0"/>
                    <a:pt x="18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 flipH="1">
              <a:off x="7490233" y="2130836"/>
              <a:ext cx="586231" cy="708371"/>
            </a:xfrm>
            <a:custGeom>
              <a:rect b="b" l="l" r="r" t="t"/>
              <a:pathLst>
                <a:path extrusionOk="0" h="25153" w="20816">
                  <a:moveTo>
                    <a:pt x="14478" y="1"/>
                  </a:moveTo>
                  <a:cubicBezTo>
                    <a:pt x="14478" y="67"/>
                    <a:pt x="14444" y="134"/>
                    <a:pt x="14444" y="234"/>
                  </a:cubicBezTo>
                  <a:cubicBezTo>
                    <a:pt x="14511" y="167"/>
                    <a:pt x="14544" y="101"/>
                    <a:pt x="14578" y="34"/>
                  </a:cubicBezTo>
                  <a:lnTo>
                    <a:pt x="14478" y="1"/>
                  </a:lnTo>
                  <a:close/>
                  <a:moveTo>
                    <a:pt x="16979" y="3103"/>
                  </a:moveTo>
                  <a:cubicBezTo>
                    <a:pt x="17146" y="3236"/>
                    <a:pt x="17346" y="3370"/>
                    <a:pt x="17547" y="3470"/>
                  </a:cubicBezTo>
                  <a:lnTo>
                    <a:pt x="17346" y="3170"/>
                  </a:lnTo>
                  <a:cubicBezTo>
                    <a:pt x="17246" y="3136"/>
                    <a:pt x="17113" y="3103"/>
                    <a:pt x="16979" y="3103"/>
                  </a:cubicBezTo>
                  <a:close/>
                  <a:moveTo>
                    <a:pt x="11042" y="4104"/>
                  </a:moveTo>
                  <a:cubicBezTo>
                    <a:pt x="11075" y="4437"/>
                    <a:pt x="11142" y="4737"/>
                    <a:pt x="11275" y="5038"/>
                  </a:cubicBezTo>
                  <a:cubicBezTo>
                    <a:pt x="11375" y="5371"/>
                    <a:pt x="11542" y="5638"/>
                    <a:pt x="11742" y="5905"/>
                  </a:cubicBezTo>
                  <a:cubicBezTo>
                    <a:pt x="11709" y="5571"/>
                    <a:pt x="11609" y="5271"/>
                    <a:pt x="11509" y="4971"/>
                  </a:cubicBezTo>
                  <a:cubicBezTo>
                    <a:pt x="11409" y="4671"/>
                    <a:pt x="11242" y="4370"/>
                    <a:pt x="11042" y="4104"/>
                  </a:cubicBezTo>
                  <a:close/>
                  <a:moveTo>
                    <a:pt x="6339" y="5538"/>
                  </a:moveTo>
                  <a:cubicBezTo>
                    <a:pt x="6138" y="5771"/>
                    <a:pt x="5938" y="6072"/>
                    <a:pt x="5805" y="6372"/>
                  </a:cubicBezTo>
                  <a:lnTo>
                    <a:pt x="5838" y="6372"/>
                  </a:lnTo>
                  <a:cubicBezTo>
                    <a:pt x="5805" y="6439"/>
                    <a:pt x="5771" y="6505"/>
                    <a:pt x="5738" y="6572"/>
                  </a:cubicBezTo>
                  <a:cubicBezTo>
                    <a:pt x="5638" y="6772"/>
                    <a:pt x="5571" y="7006"/>
                    <a:pt x="5538" y="7273"/>
                  </a:cubicBezTo>
                  <a:cubicBezTo>
                    <a:pt x="5972" y="6772"/>
                    <a:pt x="6238" y="6172"/>
                    <a:pt x="6339" y="5538"/>
                  </a:cubicBezTo>
                  <a:close/>
                  <a:moveTo>
                    <a:pt x="16646" y="7639"/>
                  </a:moveTo>
                  <a:lnTo>
                    <a:pt x="16646" y="7639"/>
                  </a:lnTo>
                  <a:cubicBezTo>
                    <a:pt x="16346" y="7673"/>
                    <a:pt x="16012" y="7740"/>
                    <a:pt x="15712" y="7873"/>
                  </a:cubicBezTo>
                  <a:cubicBezTo>
                    <a:pt x="15412" y="7973"/>
                    <a:pt x="15111" y="8140"/>
                    <a:pt x="14845" y="8340"/>
                  </a:cubicBezTo>
                  <a:cubicBezTo>
                    <a:pt x="15178" y="8307"/>
                    <a:pt x="15478" y="8240"/>
                    <a:pt x="15812" y="8106"/>
                  </a:cubicBezTo>
                  <a:cubicBezTo>
                    <a:pt x="16112" y="8006"/>
                    <a:pt x="16379" y="7840"/>
                    <a:pt x="16646" y="7639"/>
                  </a:cubicBezTo>
                  <a:close/>
                  <a:moveTo>
                    <a:pt x="5805" y="11375"/>
                  </a:moveTo>
                  <a:lnTo>
                    <a:pt x="5805" y="11375"/>
                  </a:lnTo>
                  <a:cubicBezTo>
                    <a:pt x="5505" y="11409"/>
                    <a:pt x="5171" y="11476"/>
                    <a:pt x="4871" y="11609"/>
                  </a:cubicBezTo>
                  <a:cubicBezTo>
                    <a:pt x="4571" y="11709"/>
                    <a:pt x="4270" y="11842"/>
                    <a:pt x="4004" y="12043"/>
                  </a:cubicBezTo>
                  <a:cubicBezTo>
                    <a:pt x="4337" y="12009"/>
                    <a:pt x="4637" y="11943"/>
                    <a:pt x="4971" y="11842"/>
                  </a:cubicBezTo>
                  <a:cubicBezTo>
                    <a:pt x="5271" y="11709"/>
                    <a:pt x="5538" y="11576"/>
                    <a:pt x="5805" y="11375"/>
                  </a:cubicBezTo>
                  <a:close/>
                  <a:moveTo>
                    <a:pt x="11375" y="10508"/>
                  </a:moveTo>
                  <a:cubicBezTo>
                    <a:pt x="11175" y="10775"/>
                    <a:pt x="11009" y="11075"/>
                    <a:pt x="10875" y="11375"/>
                  </a:cubicBezTo>
                  <a:lnTo>
                    <a:pt x="10875" y="11342"/>
                  </a:lnTo>
                  <a:cubicBezTo>
                    <a:pt x="10708" y="11642"/>
                    <a:pt x="10642" y="11976"/>
                    <a:pt x="10575" y="12276"/>
                  </a:cubicBezTo>
                  <a:cubicBezTo>
                    <a:pt x="10775" y="12043"/>
                    <a:pt x="10975" y="11742"/>
                    <a:pt x="11109" y="11442"/>
                  </a:cubicBezTo>
                  <a:cubicBezTo>
                    <a:pt x="11242" y="11142"/>
                    <a:pt x="11342" y="10842"/>
                    <a:pt x="11375" y="10508"/>
                  </a:cubicBezTo>
                  <a:close/>
                  <a:moveTo>
                    <a:pt x="19048" y="13510"/>
                  </a:moveTo>
                  <a:cubicBezTo>
                    <a:pt x="19281" y="13710"/>
                    <a:pt x="19581" y="13911"/>
                    <a:pt x="19882" y="14044"/>
                  </a:cubicBezTo>
                  <a:cubicBezTo>
                    <a:pt x="20148" y="14177"/>
                    <a:pt x="20482" y="14278"/>
                    <a:pt x="20816" y="14311"/>
                  </a:cubicBezTo>
                  <a:cubicBezTo>
                    <a:pt x="20549" y="14111"/>
                    <a:pt x="20248" y="13911"/>
                    <a:pt x="19948" y="13811"/>
                  </a:cubicBezTo>
                  <a:lnTo>
                    <a:pt x="19982" y="13811"/>
                  </a:lnTo>
                  <a:cubicBezTo>
                    <a:pt x="19681" y="13644"/>
                    <a:pt x="19348" y="13544"/>
                    <a:pt x="19048" y="13510"/>
                  </a:cubicBezTo>
                  <a:close/>
                  <a:moveTo>
                    <a:pt x="15045" y="14711"/>
                  </a:moveTo>
                  <a:lnTo>
                    <a:pt x="15045" y="14711"/>
                  </a:lnTo>
                  <a:cubicBezTo>
                    <a:pt x="15078" y="15045"/>
                    <a:pt x="15145" y="15345"/>
                    <a:pt x="15278" y="15645"/>
                  </a:cubicBezTo>
                  <a:cubicBezTo>
                    <a:pt x="15378" y="15945"/>
                    <a:pt x="15545" y="16246"/>
                    <a:pt x="15712" y="16512"/>
                  </a:cubicBezTo>
                  <a:cubicBezTo>
                    <a:pt x="15679" y="16179"/>
                    <a:pt x="15612" y="15879"/>
                    <a:pt x="15512" y="15578"/>
                  </a:cubicBezTo>
                  <a:cubicBezTo>
                    <a:pt x="15412" y="15245"/>
                    <a:pt x="15245" y="14978"/>
                    <a:pt x="15045" y="14711"/>
                  </a:cubicBezTo>
                  <a:close/>
                  <a:moveTo>
                    <a:pt x="7273" y="16112"/>
                  </a:moveTo>
                  <a:cubicBezTo>
                    <a:pt x="7773" y="16546"/>
                    <a:pt x="8373" y="16813"/>
                    <a:pt x="9040" y="16913"/>
                  </a:cubicBezTo>
                  <a:cubicBezTo>
                    <a:pt x="8774" y="16713"/>
                    <a:pt x="8507" y="16546"/>
                    <a:pt x="8207" y="16412"/>
                  </a:cubicBezTo>
                  <a:cubicBezTo>
                    <a:pt x="7906" y="16246"/>
                    <a:pt x="7573" y="16179"/>
                    <a:pt x="7273" y="16112"/>
                  </a:cubicBezTo>
                  <a:close/>
                  <a:moveTo>
                    <a:pt x="1802" y="15578"/>
                  </a:moveTo>
                  <a:lnTo>
                    <a:pt x="1802" y="15578"/>
                  </a:lnTo>
                  <a:cubicBezTo>
                    <a:pt x="1568" y="15845"/>
                    <a:pt x="1402" y="16112"/>
                    <a:pt x="1268" y="16412"/>
                  </a:cubicBezTo>
                  <a:cubicBezTo>
                    <a:pt x="1135" y="16713"/>
                    <a:pt x="1035" y="17013"/>
                    <a:pt x="1001" y="17346"/>
                  </a:cubicBezTo>
                  <a:cubicBezTo>
                    <a:pt x="1202" y="17080"/>
                    <a:pt x="1368" y="16813"/>
                    <a:pt x="1502" y="16512"/>
                  </a:cubicBezTo>
                  <a:cubicBezTo>
                    <a:pt x="1635" y="16212"/>
                    <a:pt x="1735" y="15912"/>
                    <a:pt x="1802" y="15578"/>
                  </a:cubicBezTo>
                  <a:close/>
                  <a:moveTo>
                    <a:pt x="20282" y="19882"/>
                  </a:moveTo>
                  <a:cubicBezTo>
                    <a:pt x="19982" y="19982"/>
                    <a:pt x="19748" y="20115"/>
                    <a:pt x="19515" y="20315"/>
                  </a:cubicBezTo>
                  <a:cubicBezTo>
                    <a:pt x="19781" y="20282"/>
                    <a:pt x="20048" y="20249"/>
                    <a:pt x="20282" y="20148"/>
                  </a:cubicBezTo>
                  <a:lnTo>
                    <a:pt x="20282" y="19882"/>
                  </a:lnTo>
                  <a:close/>
                  <a:moveTo>
                    <a:pt x="12610" y="19948"/>
                  </a:moveTo>
                  <a:lnTo>
                    <a:pt x="12610" y="19948"/>
                  </a:lnTo>
                  <a:cubicBezTo>
                    <a:pt x="12309" y="19982"/>
                    <a:pt x="11976" y="20048"/>
                    <a:pt x="11676" y="20182"/>
                  </a:cubicBezTo>
                  <a:cubicBezTo>
                    <a:pt x="11375" y="20282"/>
                    <a:pt x="11075" y="20449"/>
                    <a:pt x="10808" y="20615"/>
                  </a:cubicBezTo>
                  <a:cubicBezTo>
                    <a:pt x="11142" y="20615"/>
                    <a:pt x="11442" y="20515"/>
                    <a:pt x="11776" y="20415"/>
                  </a:cubicBezTo>
                  <a:cubicBezTo>
                    <a:pt x="12076" y="20315"/>
                    <a:pt x="12343" y="20148"/>
                    <a:pt x="12610" y="19948"/>
                  </a:cubicBezTo>
                  <a:close/>
                  <a:moveTo>
                    <a:pt x="3737" y="19615"/>
                  </a:moveTo>
                  <a:lnTo>
                    <a:pt x="3737" y="19615"/>
                  </a:lnTo>
                  <a:cubicBezTo>
                    <a:pt x="3770" y="19948"/>
                    <a:pt x="3837" y="20249"/>
                    <a:pt x="3970" y="20582"/>
                  </a:cubicBezTo>
                  <a:cubicBezTo>
                    <a:pt x="4070" y="20882"/>
                    <a:pt x="4237" y="21183"/>
                    <a:pt x="4404" y="21449"/>
                  </a:cubicBezTo>
                  <a:cubicBezTo>
                    <a:pt x="4404" y="21116"/>
                    <a:pt x="4304" y="20782"/>
                    <a:pt x="4204" y="20482"/>
                  </a:cubicBezTo>
                  <a:cubicBezTo>
                    <a:pt x="4104" y="20182"/>
                    <a:pt x="3937" y="19882"/>
                    <a:pt x="3737" y="19615"/>
                  </a:cubicBezTo>
                  <a:close/>
                  <a:moveTo>
                    <a:pt x="16079" y="22517"/>
                  </a:moveTo>
                  <a:lnTo>
                    <a:pt x="16079" y="22517"/>
                  </a:lnTo>
                  <a:cubicBezTo>
                    <a:pt x="15845" y="22784"/>
                    <a:pt x="15679" y="23051"/>
                    <a:pt x="15545" y="23351"/>
                  </a:cubicBezTo>
                  <a:cubicBezTo>
                    <a:pt x="15412" y="23651"/>
                    <a:pt x="15312" y="23951"/>
                    <a:pt x="15278" y="24285"/>
                  </a:cubicBezTo>
                  <a:cubicBezTo>
                    <a:pt x="15478" y="24018"/>
                    <a:pt x="15645" y="23751"/>
                    <a:pt x="15779" y="23451"/>
                  </a:cubicBezTo>
                  <a:cubicBezTo>
                    <a:pt x="15912" y="23151"/>
                    <a:pt x="16012" y="22850"/>
                    <a:pt x="16079" y="22517"/>
                  </a:cubicBezTo>
                  <a:close/>
                  <a:moveTo>
                    <a:pt x="1" y="24552"/>
                  </a:moveTo>
                  <a:cubicBezTo>
                    <a:pt x="234" y="24752"/>
                    <a:pt x="468" y="24919"/>
                    <a:pt x="768" y="25019"/>
                  </a:cubicBezTo>
                  <a:lnTo>
                    <a:pt x="1435" y="25119"/>
                  </a:lnTo>
                  <a:cubicBezTo>
                    <a:pt x="1268" y="25019"/>
                    <a:pt x="1101" y="24919"/>
                    <a:pt x="935" y="24818"/>
                  </a:cubicBezTo>
                  <a:cubicBezTo>
                    <a:pt x="634" y="24685"/>
                    <a:pt x="301" y="24585"/>
                    <a:pt x="1" y="24552"/>
                  </a:cubicBezTo>
                  <a:close/>
                  <a:moveTo>
                    <a:pt x="8607" y="23417"/>
                  </a:moveTo>
                  <a:lnTo>
                    <a:pt x="8607" y="23417"/>
                  </a:lnTo>
                  <a:cubicBezTo>
                    <a:pt x="8407" y="23651"/>
                    <a:pt x="8207" y="23951"/>
                    <a:pt x="8073" y="24251"/>
                  </a:cubicBezTo>
                  <a:lnTo>
                    <a:pt x="8106" y="24251"/>
                  </a:lnTo>
                  <a:cubicBezTo>
                    <a:pt x="7940" y="24518"/>
                    <a:pt x="7873" y="24852"/>
                    <a:pt x="7806" y="25152"/>
                  </a:cubicBezTo>
                  <a:cubicBezTo>
                    <a:pt x="8006" y="24919"/>
                    <a:pt x="8207" y="24618"/>
                    <a:pt x="8340" y="24318"/>
                  </a:cubicBezTo>
                  <a:cubicBezTo>
                    <a:pt x="8473" y="24051"/>
                    <a:pt x="8573" y="23718"/>
                    <a:pt x="8607" y="23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 flipH="1">
              <a:off x="7546600" y="2547935"/>
              <a:ext cx="179480" cy="39484"/>
            </a:xfrm>
            <a:custGeom>
              <a:rect b="b" l="l" r="r" t="t"/>
              <a:pathLst>
                <a:path extrusionOk="0" h="1402" w="6373">
                  <a:moveTo>
                    <a:pt x="6305" y="0"/>
                  </a:moveTo>
                  <a:cubicBezTo>
                    <a:pt x="5271" y="34"/>
                    <a:pt x="4204" y="200"/>
                    <a:pt x="3203" y="501"/>
                  </a:cubicBezTo>
                  <a:cubicBezTo>
                    <a:pt x="2169" y="834"/>
                    <a:pt x="1102" y="1134"/>
                    <a:pt x="34" y="1335"/>
                  </a:cubicBezTo>
                  <a:cubicBezTo>
                    <a:pt x="1" y="1335"/>
                    <a:pt x="1" y="1401"/>
                    <a:pt x="34" y="1401"/>
                  </a:cubicBezTo>
                  <a:cubicBezTo>
                    <a:pt x="535" y="1335"/>
                    <a:pt x="1068" y="1268"/>
                    <a:pt x="1602" y="1201"/>
                  </a:cubicBezTo>
                  <a:cubicBezTo>
                    <a:pt x="2102" y="1101"/>
                    <a:pt x="2603" y="968"/>
                    <a:pt x="3136" y="868"/>
                  </a:cubicBezTo>
                  <a:cubicBezTo>
                    <a:pt x="4204" y="634"/>
                    <a:pt x="5205" y="234"/>
                    <a:pt x="6305" y="67"/>
                  </a:cubicBezTo>
                  <a:cubicBezTo>
                    <a:pt x="6372" y="67"/>
                    <a:pt x="6372" y="0"/>
                    <a:pt x="6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 flipH="1">
              <a:off x="7571044" y="1949533"/>
              <a:ext cx="174748" cy="297002"/>
            </a:xfrm>
            <a:custGeom>
              <a:rect b="b" l="l" r="r" t="t"/>
              <a:pathLst>
                <a:path extrusionOk="0" h="10546" w="6205">
                  <a:moveTo>
                    <a:pt x="2369" y="1"/>
                  </a:moveTo>
                  <a:cubicBezTo>
                    <a:pt x="2369" y="1"/>
                    <a:pt x="2002" y="901"/>
                    <a:pt x="1535" y="2002"/>
                  </a:cubicBezTo>
                  <a:cubicBezTo>
                    <a:pt x="1535" y="2069"/>
                    <a:pt x="1501" y="2136"/>
                    <a:pt x="1468" y="2169"/>
                  </a:cubicBezTo>
                  <a:cubicBezTo>
                    <a:pt x="1468" y="2236"/>
                    <a:pt x="1435" y="2302"/>
                    <a:pt x="1401" y="2369"/>
                  </a:cubicBezTo>
                  <a:cubicBezTo>
                    <a:pt x="1335" y="2536"/>
                    <a:pt x="1268" y="2703"/>
                    <a:pt x="1201" y="2869"/>
                  </a:cubicBezTo>
                  <a:cubicBezTo>
                    <a:pt x="1135" y="3036"/>
                    <a:pt x="1101" y="3136"/>
                    <a:pt x="1034" y="3270"/>
                  </a:cubicBezTo>
                  <a:cubicBezTo>
                    <a:pt x="1001" y="3403"/>
                    <a:pt x="934" y="3537"/>
                    <a:pt x="901" y="3670"/>
                  </a:cubicBezTo>
                  <a:cubicBezTo>
                    <a:pt x="534" y="4671"/>
                    <a:pt x="234" y="5671"/>
                    <a:pt x="0" y="6672"/>
                  </a:cubicBezTo>
                  <a:cubicBezTo>
                    <a:pt x="0" y="7106"/>
                    <a:pt x="1235" y="10175"/>
                    <a:pt x="3103" y="10542"/>
                  </a:cubicBezTo>
                  <a:cubicBezTo>
                    <a:pt x="3115" y="10544"/>
                    <a:pt x="3127" y="10546"/>
                    <a:pt x="3139" y="10546"/>
                  </a:cubicBezTo>
                  <a:cubicBezTo>
                    <a:pt x="3735" y="10546"/>
                    <a:pt x="4504" y="7406"/>
                    <a:pt x="4504" y="7406"/>
                  </a:cubicBezTo>
                  <a:lnTo>
                    <a:pt x="4604" y="7173"/>
                  </a:lnTo>
                  <a:lnTo>
                    <a:pt x="6205" y="4004"/>
                  </a:lnTo>
                  <a:lnTo>
                    <a:pt x="2869" y="468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 flipH="1">
              <a:off x="7571046" y="1949533"/>
              <a:ext cx="130590" cy="202010"/>
            </a:xfrm>
            <a:custGeom>
              <a:rect b="b" l="l" r="r" t="t"/>
              <a:pathLst>
                <a:path extrusionOk="0" h="7173" w="4637">
                  <a:moveTo>
                    <a:pt x="834" y="1"/>
                  </a:moveTo>
                  <a:cubicBezTo>
                    <a:pt x="834" y="1"/>
                    <a:pt x="434" y="901"/>
                    <a:pt x="0" y="2002"/>
                  </a:cubicBezTo>
                  <a:cubicBezTo>
                    <a:pt x="200" y="4104"/>
                    <a:pt x="1334" y="6005"/>
                    <a:pt x="3036" y="7173"/>
                  </a:cubicBezTo>
                  <a:lnTo>
                    <a:pt x="4637" y="4004"/>
                  </a:lnTo>
                  <a:lnTo>
                    <a:pt x="1301" y="46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 flipH="1">
              <a:off x="7359657" y="1707880"/>
              <a:ext cx="363606" cy="415200"/>
            </a:xfrm>
            <a:custGeom>
              <a:rect b="b" l="l" r="r" t="t"/>
              <a:pathLst>
                <a:path extrusionOk="0" h="14743" w="12911">
                  <a:moveTo>
                    <a:pt x="6333" y="1"/>
                  </a:moveTo>
                  <a:cubicBezTo>
                    <a:pt x="3814" y="1"/>
                    <a:pt x="1198" y="1672"/>
                    <a:pt x="635" y="7214"/>
                  </a:cubicBezTo>
                  <a:cubicBezTo>
                    <a:pt x="1" y="13419"/>
                    <a:pt x="4037" y="14419"/>
                    <a:pt x="5238" y="14653"/>
                  </a:cubicBezTo>
                  <a:cubicBezTo>
                    <a:pt x="5479" y="14701"/>
                    <a:pt x="5800" y="14743"/>
                    <a:pt x="6173" y="14743"/>
                  </a:cubicBezTo>
                  <a:cubicBezTo>
                    <a:pt x="7863" y="14743"/>
                    <a:pt x="10604" y="13884"/>
                    <a:pt x="11643" y="8882"/>
                  </a:cubicBezTo>
                  <a:cubicBezTo>
                    <a:pt x="12910" y="2778"/>
                    <a:pt x="10041" y="476"/>
                    <a:pt x="7273" y="76"/>
                  </a:cubicBezTo>
                  <a:cubicBezTo>
                    <a:pt x="6964" y="27"/>
                    <a:pt x="6649" y="1"/>
                    <a:pt x="633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 flipH="1">
              <a:off x="7386929" y="1880960"/>
              <a:ext cx="76123" cy="210458"/>
            </a:xfrm>
            <a:custGeom>
              <a:rect b="b" l="l" r="r" t="t"/>
              <a:pathLst>
                <a:path extrusionOk="0" h="7473" w="2703">
                  <a:moveTo>
                    <a:pt x="2703" y="1"/>
                  </a:moveTo>
                  <a:cubicBezTo>
                    <a:pt x="2636" y="334"/>
                    <a:pt x="2636" y="668"/>
                    <a:pt x="2569" y="1001"/>
                  </a:cubicBezTo>
                  <a:lnTo>
                    <a:pt x="2436" y="2002"/>
                  </a:lnTo>
                  <a:cubicBezTo>
                    <a:pt x="2336" y="2669"/>
                    <a:pt x="2169" y="3336"/>
                    <a:pt x="1969" y="4004"/>
                  </a:cubicBezTo>
                  <a:cubicBezTo>
                    <a:pt x="1802" y="4637"/>
                    <a:pt x="1535" y="5271"/>
                    <a:pt x="1202" y="5872"/>
                  </a:cubicBezTo>
                  <a:cubicBezTo>
                    <a:pt x="1068" y="6172"/>
                    <a:pt x="868" y="6472"/>
                    <a:pt x="668" y="6739"/>
                  </a:cubicBezTo>
                  <a:cubicBezTo>
                    <a:pt x="468" y="7006"/>
                    <a:pt x="234" y="7273"/>
                    <a:pt x="1" y="7473"/>
                  </a:cubicBezTo>
                  <a:cubicBezTo>
                    <a:pt x="535" y="7072"/>
                    <a:pt x="1002" y="6539"/>
                    <a:pt x="1369" y="5938"/>
                  </a:cubicBezTo>
                  <a:cubicBezTo>
                    <a:pt x="1702" y="5371"/>
                    <a:pt x="1969" y="4704"/>
                    <a:pt x="2202" y="4070"/>
                  </a:cubicBezTo>
                  <a:cubicBezTo>
                    <a:pt x="2369" y="3403"/>
                    <a:pt x="2536" y="2736"/>
                    <a:pt x="2603" y="2035"/>
                  </a:cubicBezTo>
                  <a:lnTo>
                    <a:pt x="2703" y="1001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 flipH="1">
              <a:off x="7401180" y="1885437"/>
              <a:ext cx="31795" cy="21967"/>
            </a:xfrm>
            <a:custGeom>
              <a:rect b="b" l="l" r="r" t="t"/>
              <a:pathLst>
                <a:path extrusionOk="0" h="780" w="1129">
                  <a:moveTo>
                    <a:pt x="384" y="0"/>
                  </a:moveTo>
                  <a:cubicBezTo>
                    <a:pt x="284" y="0"/>
                    <a:pt x="184" y="25"/>
                    <a:pt x="100" y="75"/>
                  </a:cubicBezTo>
                  <a:cubicBezTo>
                    <a:pt x="34" y="142"/>
                    <a:pt x="0" y="242"/>
                    <a:pt x="34" y="342"/>
                  </a:cubicBezTo>
                  <a:cubicBezTo>
                    <a:pt x="134" y="442"/>
                    <a:pt x="267" y="542"/>
                    <a:pt x="401" y="609"/>
                  </a:cubicBezTo>
                  <a:cubicBezTo>
                    <a:pt x="534" y="642"/>
                    <a:pt x="667" y="742"/>
                    <a:pt x="801" y="776"/>
                  </a:cubicBezTo>
                  <a:cubicBezTo>
                    <a:pt x="815" y="779"/>
                    <a:pt x="830" y="780"/>
                    <a:pt x="844" y="780"/>
                  </a:cubicBezTo>
                  <a:cubicBezTo>
                    <a:pt x="995" y="780"/>
                    <a:pt x="1129" y="628"/>
                    <a:pt x="1068" y="475"/>
                  </a:cubicBezTo>
                  <a:cubicBezTo>
                    <a:pt x="1001" y="275"/>
                    <a:pt x="834" y="142"/>
                    <a:pt x="667" y="75"/>
                  </a:cubicBezTo>
                  <a:cubicBezTo>
                    <a:pt x="584" y="25"/>
                    <a:pt x="48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 flipH="1">
              <a:off x="7504335" y="1878848"/>
              <a:ext cx="35738" cy="17179"/>
            </a:xfrm>
            <a:custGeom>
              <a:rect b="b" l="l" r="r" t="t"/>
              <a:pathLst>
                <a:path extrusionOk="0" h="610" w="1269">
                  <a:moveTo>
                    <a:pt x="632" y="0"/>
                  </a:moveTo>
                  <a:cubicBezTo>
                    <a:pt x="467" y="0"/>
                    <a:pt x="306" y="65"/>
                    <a:pt x="167" y="176"/>
                  </a:cubicBezTo>
                  <a:cubicBezTo>
                    <a:pt x="1" y="309"/>
                    <a:pt x="101" y="576"/>
                    <a:pt x="301" y="609"/>
                  </a:cubicBezTo>
                  <a:lnTo>
                    <a:pt x="734" y="609"/>
                  </a:lnTo>
                  <a:cubicBezTo>
                    <a:pt x="868" y="609"/>
                    <a:pt x="1035" y="576"/>
                    <a:pt x="1168" y="509"/>
                  </a:cubicBezTo>
                  <a:cubicBezTo>
                    <a:pt x="1235" y="443"/>
                    <a:pt x="1268" y="343"/>
                    <a:pt x="1235" y="242"/>
                  </a:cubicBezTo>
                  <a:cubicBezTo>
                    <a:pt x="1148" y="97"/>
                    <a:pt x="985" y="3"/>
                    <a:pt x="812" y="3"/>
                  </a:cubicBezTo>
                  <a:cubicBezTo>
                    <a:pt x="786" y="3"/>
                    <a:pt x="760" y="5"/>
                    <a:pt x="734" y="9"/>
                  </a:cubicBezTo>
                  <a:cubicBezTo>
                    <a:pt x="700" y="3"/>
                    <a:pt x="666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 flipH="1">
              <a:off x="7513742" y="1943900"/>
              <a:ext cx="18813" cy="28247"/>
            </a:xfrm>
            <a:custGeom>
              <a:rect b="b" l="l" r="r" t="t"/>
              <a:pathLst>
                <a:path extrusionOk="0" h="1003" w="668">
                  <a:moveTo>
                    <a:pt x="668" y="1"/>
                  </a:moveTo>
                  <a:cubicBezTo>
                    <a:pt x="668" y="1"/>
                    <a:pt x="634" y="1"/>
                    <a:pt x="634" y="34"/>
                  </a:cubicBezTo>
                  <a:cubicBezTo>
                    <a:pt x="568" y="468"/>
                    <a:pt x="401" y="935"/>
                    <a:pt x="0" y="1001"/>
                  </a:cubicBezTo>
                  <a:cubicBezTo>
                    <a:pt x="13" y="1002"/>
                    <a:pt x="25" y="1003"/>
                    <a:pt x="37" y="1003"/>
                  </a:cubicBezTo>
                  <a:cubicBezTo>
                    <a:pt x="478" y="1003"/>
                    <a:pt x="668" y="423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 flipH="1">
              <a:off x="7506278" y="1929228"/>
              <a:ext cx="42018" cy="38583"/>
            </a:xfrm>
            <a:custGeom>
              <a:rect b="b" l="l" r="r" t="t"/>
              <a:pathLst>
                <a:path extrusionOk="0" h="1370" w="1492">
                  <a:moveTo>
                    <a:pt x="799" y="1"/>
                  </a:moveTo>
                  <a:cubicBezTo>
                    <a:pt x="251" y="1"/>
                    <a:pt x="1" y="1169"/>
                    <a:pt x="559" y="1356"/>
                  </a:cubicBezTo>
                  <a:cubicBezTo>
                    <a:pt x="597" y="1365"/>
                    <a:pt x="633" y="1370"/>
                    <a:pt x="668" y="1370"/>
                  </a:cubicBezTo>
                  <a:cubicBezTo>
                    <a:pt x="1229" y="1370"/>
                    <a:pt x="1492" y="178"/>
                    <a:pt x="926" y="21"/>
                  </a:cubicBezTo>
                  <a:cubicBezTo>
                    <a:pt x="882" y="7"/>
                    <a:pt x="840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 flipH="1">
              <a:off x="7526893" y="1924187"/>
              <a:ext cx="27261" cy="18615"/>
            </a:xfrm>
            <a:custGeom>
              <a:rect b="b" l="l" r="r" t="t"/>
              <a:pathLst>
                <a:path extrusionOk="0" h="661" w="968">
                  <a:moveTo>
                    <a:pt x="100" y="0"/>
                  </a:moveTo>
                  <a:cubicBezTo>
                    <a:pt x="0" y="234"/>
                    <a:pt x="100" y="500"/>
                    <a:pt x="334" y="634"/>
                  </a:cubicBezTo>
                  <a:cubicBezTo>
                    <a:pt x="382" y="652"/>
                    <a:pt x="429" y="660"/>
                    <a:pt x="475" y="660"/>
                  </a:cubicBezTo>
                  <a:cubicBezTo>
                    <a:pt x="681" y="660"/>
                    <a:pt x="852" y="491"/>
                    <a:pt x="934" y="300"/>
                  </a:cubicBezTo>
                  <a:cubicBezTo>
                    <a:pt x="968" y="267"/>
                    <a:pt x="934" y="200"/>
                    <a:pt x="901" y="200"/>
                  </a:cubicBezTo>
                  <a:cubicBezTo>
                    <a:pt x="786" y="258"/>
                    <a:pt x="646" y="340"/>
                    <a:pt x="524" y="340"/>
                  </a:cubicBezTo>
                  <a:cubicBezTo>
                    <a:pt x="504" y="340"/>
                    <a:pt x="485" y="338"/>
                    <a:pt x="467" y="334"/>
                  </a:cubicBezTo>
                  <a:cubicBezTo>
                    <a:pt x="334" y="334"/>
                    <a:pt x="200" y="13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 flipH="1">
              <a:off x="7443282" y="1957981"/>
              <a:ext cx="13180" cy="32922"/>
            </a:xfrm>
            <a:custGeom>
              <a:rect b="b" l="l" r="r" t="t"/>
              <a:pathLst>
                <a:path extrusionOk="0" h="1169" w="468">
                  <a:moveTo>
                    <a:pt x="301" y="1"/>
                  </a:moveTo>
                  <a:lnTo>
                    <a:pt x="301" y="1"/>
                  </a:lnTo>
                  <a:cubicBezTo>
                    <a:pt x="100" y="368"/>
                    <a:pt x="0" y="1002"/>
                    <a:pt x="467" y="1168"/>
                  </a:cubicBezTo>
                  <a:cubicBezTo>
                    <a:pt x="134" y="935"/>
                    <a:pt x="201" y="468"/>
                    <a:pt x="301" y="34"/>
                  </a:cubicBezTo>
                  <a:cubicBezTo>
                    <a:pt x="301" y="34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flipH="1">
              <a:off x="7416725" y="1948463"/>
              <a:ext cx="41906" cy="37907"/>
            </a:xfrm>
            <a:custGeom>
              <a:rect b="b" l="l" r="r" t="t"/>
              <a:pathLst>
                <a:path extrusionOk="0" h="1346" w="1488">
                  <a:moveTo>
                    <a:pt x="784" y="0"/>
                  </a:moveTo>
                  <a:cubicBezTo>
                    <a:pt x="257" y="0"/>
                    <a:pt x="0" y="1243"/>
                    <a:pt x="611" y="1340"/>
                  </a:cubicBezTo>
                  <a:cubicBezTo>
                    <a:pt x="633" y="1343"/>
                    <a:pt x="654" y="1345"/>
                    <a:pt x="675" y="1345"/>
                  </a:cubicBezTo>
                  <a:cubicBezTo>
                    <a:pt x="1232" y="1345"/>
                    <a:pt x="1488" y="102"/>
                    <a:pt x="845" y="5"/>
                  </a:cubicBezTo>
                  <a:cubicBezTo>
                    <a:pt x="824" y="2"/>
                    <a:pt x="804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flipH="1">
              <a:off x="7407601" y="1952095"/>
              <a:ext cx="22558" cy="17207"/>
            </a:xfrm>
            <a:custGeom>
              <a:rect b="b" l="l" r="r" t="t"/>
              <a:pathLst>
                <a:path extrusionOk="0" h="611" w="801">
                  <a:moveTo>
                    <a:pt x="78" y="1"/>
                  </a:moveTo>
                  <a:cubicBezTo>
                    <a:pt x="44" y="1"/>
                    <a:pt x="0" y="50"/>
                    <a:pt x="0" y="77"/>
                  </a:cubicBezTo>
                  <a:cubicBezTo>
                    <a:pt x="0" y="343"/>
                    <a:pt x="100" y="610"/>
                    <a:pt x="367" y="610"/>
                  </a:cubicBezTo>
                  <a:cubicBezTo>
                    <a:pt x="601" y="610"/>
                    <a:pt x="734" y="377"/>
                    <a:pt x="801" y="110"/>
                  </a:cubicBezTo>
                  <a:lnTo>
                    <a:pt x="801" y="77"/>
                  </a:lnTo>
                  <a:cubicBezTo>
                    <a:pt x="685" y="192"/>
                    <a:pt x="544" y="283"/>
                    <a:pt x="422" y="283"/>
                  </a:cubicBezTo>
                  <a:cubicBezTo>
                    <a:pt x="403" y="283"/>
                    <a:pt x="385" y="281"/>
                    <a:pt x="367" y="277"/>
                  </a:cubicBezTo>
                  <a:cubicBezTo>
                    <a:pt x="267" y="243"/>
                    <a:pt x="167" y="110"/>
                    <a:pt x="100" y="10"/>
                  </a:cubicBezTo>
                  <a:cubicBezTo>
                    <a:pt x="94" y="3"/>
                    <a:pt x="86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flipH="1">
              <a:off x="7517487" y="2039030"/>
              <a:ext cx="23516" cy="14813"/>
            </a:xfrm>
            <a:custGeom>
              <a:rect b="b" l="l" r="r" t="t"/>
              <a:pathLst>
                <a:path extrusionOk="0" h="526" w="835">
                  <a:moveTo>
                    <a:pt x="54" y="0"/>
                  </a:moveTo>
                  <a:cubicBezTo>
                    <a:pt x="42" y="0"/>
                    <a:pt x="34" y="8"/>
                    <a:pt x="34" y="25"/>
                  </a:cubicBezTo>
                  <a:cubicBezTo>
                    <a:pt x="0" y="192"/>
                    <a:pt x="100" y="392"/>
                    <a:pt x="234" y="492"/>
                  </a:cubicBezTo>
                  <a:cubicBezTo>
                    <a:pt x="300" y="514"/>
                    <a:pt x="371" y="525"/>
                    <a:pt x="441" y="525"/>
                  </a:cubicBezTo>
                  <a:cubicBezTo>
                    <a:pt x="582" y="525"/>
                    <a:pt x="723" y="481"/>
                    <a:pt x="834" y="392"/>
                  </a:cubicBezTo>
                  <a:cubicBezTo>
                    <a:pt x="667" y="392"/>
                    <a:pt x="501" y="392"/>
                    <a:pt x="367" y="359"/>
                  </a:cubicBezTo>
                  <a:cubicBezTo>
                    <a:pt x="200" y="292"/>
                    <a:pt x="167" y="125"/>
                    <a:pt x="100" y="25"/>
                  </a:cubicBezTo>
                  <a:cubicBezTo>
                    <a:pt x="84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flipH="1">
              <a:off x="7454544" y="1893632"/>
              <a:ext cx="68604" cy="142136"/>
            </a:xfrm>
            <a:custGeom>
              <a:rect b="b" l="l" r="r" t="t"/>
              <a:pathLst>
                <a:path extrusionOk="0" h="5047" w="2436">
                  <a:moveTo>
                    <a:pt x="2302" y="1"/>
                  </a:moveTo>
                  <a:cubicBezTo>
                    <a:pt x="2285" y="1"/>
                    <a:pt x="2268" y="18"/>
                    <a:pt x="2268" y="51"/>
                  </a:cubicBezTo>
                  <a:cubicBezTo>
                    <a:pt x="2068" y="1352"/>
                    <a:pt x="2135" y="2686"/>
                    <a:pt x="1968" y="4021"/>
                  </a:cubicBezTo>
                  <a:cubicBezTo>
                    <a:pt x="1768" y="3887"/>
                    <a:pt x="1568" y="3787"/>
                    <a:pt x="1334" y="3720"/>
                  </a:cubicBezTo>
                  <a:cubicBezTo>
                    <a:pt x="1301" y="3720"/>
                    <a:pt x="1268" y="4721"/>
                    <a:pt x="1234" y="4821"/>
                  </a:cubicBezTo>
                  <a:cubicBezTo>
                    <a:pt x="767" y="4721"/>
                    <a:pt x="367" y="4488"/>
                    <a:pt x="67" y="4154"/>
                  </a:cubicBezTo>
                  <a:cubicBezTo>
                    <a:pt x="57" y="4144"/>
                    <a:pt x="47" y="4140"/>
                    <a:pt x="38" y="4140"/>
                  </a:cubicBezTo>
                  <a:cubicBezTo>
                    <a:pt x="17" y="4140"/>
                    <a:pt x="0" y="4164"/>
                    <a:pt x="0" y="4187"/>
                  </a:cubicBezTo>
                  <a:cubicBezTo>
                    <a:pt x="234" y="4654"/>
                    <a:pt x="701" y="4988"/>
                    <a:pt x="1234" y="5021"/>
                  </a:cubicBezTo>
                  <a:cubicBezTo>
                    <a:pt x="1284" y="5038"/>
                    <a:pt x="1326" y="5046"/>
                    <a:pt x="1355" y="5046"/>
                  </a:cubicBezTo>
                  <a:cubicBezTo>
                    <a:pt x="1384" y="5046"/>
                    <a:pt x="1401" y="5038"/>
                    <a:pt x="1401" y="5021"/>
                  </a:cubicBezTo>
                  <a:cubicBezTo>
                    <a:pt x="1468" y="4721"/>
                    <a:pt x="1501" y="4387"/>
                    <a:pt x="1534" y="4087"/>
                  </a:cubicBezTo>
                  <a:cubicBezTo>
                    <a:pt x="1616" y="4142"/>
                    <a:pt x="2010" y="4397"/>
                    <a:pt x="2151" y="4397"/>
                  </a:cubicBezTo>
                  <a:cubicBezTo>
                    <a:pt x="2183" y="4397"/>
                    <a:pt x="2202" y="4384"/>
                    <a:pt x="2202" y="4354"/>
                  </a:cubicBezTo>
                  <a:cubicBezTo>
                    <a:pt x="2402" y="2920"/>
                    <a:pt x="2435" y="1485"/>
                    <a:pt x="2335" y="51"/>
                  </a:cubicBezTo>
                  <a:cubicBezTo>
                    <a:pt x="2335" y="18"/>
                    <a:pt x="2318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flipH="1">
              <a:off x="7360192" y="1697150"/>
              <a:ext cx="381855" cy="229947"/>
            </a:xfrm>
            <a:custGeom>
              <a:rect b="b" l="l" r="r" t="t"/>
              <a:pathLst>
                <a:path extrusionOk="0" h="8165" w="13559">
                  <a:moveTo>
                    <a:pt x="8216" y="1"/>
                  </a:moveTo>
                  <a:cubicBezTo>
                    <a:pt x="6582" y="1"/>
                    <a:pt x="4977" y="529"/>
                    <a:pt x="4304" y="990"/>
                  </a:cubicBezTo>
                  <a:cubicBezTo>
                    <a:pt x="4304" y="990"/>
                    <a:pt x="4302" y="990"/>
                    <a:pt x="4297" y="990"/>
                  </a:cubicBezTo>
                  <a:cubicBezTo>
                    <a:pt x="4201" y="990"/>
                    <a:pt x="3036" y="1021"/>
                    <a:pt x="1535" y="2458"/>
                  </a:cubicBezTo>
                  <a:cubicBezTo>
                    <a:pt x="1" y="3993"/>
                    <a:pt x="935" y="8062"/>
                    <a:pt x="1669" y="8162"/>
                  </a:cubicBezTo>
                  <a:cubicBezTo>
                    <a:pt x="1682" y="8164"/>
                    <a:pt x="1696" y="8164"/>
                    <a:pt x="1711" y="8164"/>
                  </a:cubicBezTo>
                  <a:cubicBezTo>
                    <a:pt x="2303" y="8164"/>
                    <a:pt x="3776" y="7066"/>
                    <a:pt x="4605" y="4869"/>
                  </a:cubicBezTo>
                  <a:lnTo>
                    <a:pt x="4605" y="4869"/>
                  </a:lnTo>
                  <a:cubicBezTo>
                    <a:pt x="4375" y="5644"/>
                    <a:pt x="4107" y="6489"/>
                    <a:pt x="3970" y="6694"/>
                  </a:cubicBezTo>
                  <a:cubicBezTo>
                    <a:pt x="3934" y="6743"/>
                    <a:pt x="3923" y="6767"/>
                    <a:pt x="3933" y="6767"/>
                  </a:cubicBezTo>
                  <a:cubicBezTo>
                    <a:pt x="4005" y="6767"/>
                    <a:pt x="5169" y="5511"/>
                    <a:pt x="5638" y="3225"/>
                  </a:cubicBezTo>
                  <a:cubicBezTo>
                    <a:pt x="6339" y="3959"/>
                    <a:pt x="7173" y="4560"/>
                    <a:pt x="8073" y="5060"/>
                  </a:cubicBezTo>
                  <a:cubicBezTo>
                    <a:pt x="9039" y="5529"/>
                    <a:pt x="9730" y="5678"/>
                    <a:pt x="9998" y="5678"/>
                  </a:cubicBezTo>
                  <a:cubicBezTo>
                    <a:pt x="10053" y="5678"/>
                    <a:pt x="10091" y="5672"/>
                    <a:pt x="10108" y="5660"/>
                  </a:cubicBezTo>
                  <a:cubicBezTo>
                    <a:pt x="10208" y="5594"/>
                    <a:pt x="8474" y="4726"/>
                    <a:pt x="8107" y="4059"/>
                  </a:cubicBezTo>
                  <a:lnTo>
                    <a:pt x="8107" y="4059"/>
                  </a:lnTo>
                  <a:cubicBezTo>
                    <a:pt x="8107" y="4059"/>
                    <a:pt x="11109" y="6161"/>
                    <a:pt x="12610" y="6494"/>
                  </a:cubicBezTo>
                  <a:cubicBezTo>
                    <a:pt x="12611" y="6495"/>
                    <a:pt x="12613" y="6495"/>
                    <a:pt x="12615" y="6495"/>
                  </a:cubicBezTo>
                  <a:cubicBezTo>
                    <a:pt x="12791" y="6495"/>
                    <a:pt x="13558" y="2974"/>
                    <a:pt x="11509" y="1090"/>
                  </a:cubicBezTo>
                  <a:cubicBezTo>
                    <a:pt x="10633" y="285"/>
                    <a:pt x="9417" y="1"/>
                    <a:pt x="8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flipH="1">
              <a:off x="7472481" y="1886338"/>
              <a:ext cx="137095" cy="110650"/>
            </a:xfrm>
            <a:custGeom>
              <a:rect b="b" l="l" r="r" t="t"/>
              <a:pathLst>
                <a:path extrusionOk="0" h="3929" w="4868">
                  <a:moveTo>
                    <a:pt x="2403" y="270"/>
                  </a:moveTo>
                  <a:cubicBezTo>
                    <a:pt x="2457" y="270"/>
                    <a:pt x="2512" y="272"/>
                    <a:pt x="2569" y="277"/>
                  </a:cubicBezTo>
                  <a:cubicBezTo>
                    <a:pt x="2702" y="277"/>
                    <a:pt x="2836" y="310"/>
                    <a:pt x="2969" y="377"/>
                  </a:cubicBezTo>
                  <a:cubicBezTo>
                    <a:pt x="4868" y="999"/>
                    <a:pt x="4239" y="3655"/>
                    <a:pt x="2467" y="3655"/>
                  </a:cubicBezTo>
                  <a:cubicBezTo>
                    <a:pt x="2339" y="3655"/>
                    <a:pt x="2207" y="3641"/>
                    <a:pt x="2068" y="3612"/>
                  </a:cubicBezTo>
                  <a:cubicBezTo>
                    <a:pt x="55" y="3190"/>
                    <a:pt x="413" y="270"/>
                    <a:pt x="2403" y="270"/>
                  </a:cubicBezTo>
                  <a:close/>
                  <a:moveTo>
                    <a:pt x="2418" y="1"/>
                  </a:moveTo>
                  <a:cubicBezTo>
                    <a:pt x="2065" y="1"/>
                    <a:pt x="1703" y="97"/>
                    <a:pt x="1368" y="310"/>
                  </a:cubicBezTo>
                  <a:cubicBezTo>
                    <a:pt x="0" y="1211"/>
                    <a:pt x="234" y="3279"/>
                    <a:pt x="1768" y="3813"/>
                  </a:cubicBezTo>
                  <a:cubicBezTo>
                    <a:pt x="1987" y="3891"/>
                    <a:pt x="2208" y="3928"/>
                    <a:pt x="2426" y="3928"/>
                  </a:cubicBezTo>
                  <a:cubicBezTo>
                    <a:pt x="3403" y="3928"/>
                    <a:pt x="4288" y="3182"/>
                    <a:pt x="4370" y="2145"/>
                  </a:cubicBezTo>
                  <a:cubicBezTo>
                    <a:pt x="4496" y="911"/>
                    <a:pt x="3501" y="1"/>
                    <a:pt x="2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flipH="1">
              <a:off x="7376593" y="1913120"/>
              <a:ext cx="89275" cy="109439"/>
            </a:xfrm>
            <a:custGeom>
              <a:rect b="b" l="l" r="r" t="t"/>
              <a:pathLst>
                <a:path extrusionOk="0" h="3886" w="3170">
                  <a:moveTo>
                    <a:pt x="1799" y="273"/>
                  </a:moveTo>
                  <a:cubicBezTo>
                    <a:pt x="1866" y="273"/>
                    <a:pt x="1934" y="279"/>
                    <a:pt x="2002" y="293"/>
                  </a:cubicBezTo>
                  <a:lnTo>
                    <a:pt x="2102" y="326"/>
                  </a:lnTo>
                  <a:lnTo>
                    <a:pt x="2069" y="326"/>
                  </a:lnTo>
                  <a:cubicBezTo>
                    <a:pt x="2369" y="426"/>
                    <a:pt x="2603" y="660"/>
                    <a:pt x="2703" y="960"/>
                  </a:cubicBezTo>
                  <a:cubicBezTo>
                    <a:pt x="2870" y="1360"/>
                    <a:pt x="2903" y="1794"/>
                    <a:pt x="2803" y="2194"/>
                  </a:cubicBezTo>
                  <a:cubicBezTo>
                    <a:pt x="2621" y="3041"/>
                    <a:pt x="2029" y="3614"/>
                    <a:pt x="1447" y="3614"/>
                  </a:cubicBezTo>
                  <a:cubicBezTo>
                    <a:pt x="1387" y="3614"/>
                    <a:pt x="1328" y="3608"/>
                    <a:pt x="1268" y="3595"/>
                  </a:cubicBezTo>
                  <a:cubicBezTo>
                    <a:pt x="635" y="3462"/>
                    <a:pt x="268" y="2595"/>
                    <a:pt x="468" y="1694"/>
                  </a:cubicBezTo>
                  <a:cubicBezTo>
                    <a:pt x="568" y="1260"/>
                    <a:pt x="768" y="860"/>
                    <a:pt x="1102" y="560"/>
                  </a:cubicBezTo>
                  <a:cubicBezTo>
                    <a:pt x="1287" y="374"/>
                    <a:pt x="1537" y="273"/>
                    <a:pt x="1799" y="273"/>
                  </a:cubicBezTo>
                  <a:close/>
                  <a:moveTo>
                    <a:pt x="1781" y="0"/>
                  </a:moveTo>
                  <a:cubicBezTo>
                    <a:pt x="1464" y="0"/>
                    <a:pt x="1146" y="115"/>
                    <a:pt x="901" y="360"/>
                  </a:cubicBezTo>
                  <a:cubicBezTo>
                    <a:pt x="568" y="693"/>
                    <a:pt x="301" y="1160"/>
                    <a:pt x="201" y="1627"/>
                  </a:cubicBezTo>
                  <a:cubicBezTo>
                    <a:pt x="1" y="2628"/>
                    <a:pt x="368" y="3562"/>
                    <a:pt x="1102" y="3829"/>
                  </a:cubicBezTo>
                  <a:lnTo>
                    <a:pt x="1202" y="3862"/>
                  </a:lnTo>
                  <a:cubicBezTo>
                    <a:pt x="1278" y="3878"/>
                    <a:pt x="1355" y="3886"/>
                    <a:pt x="1432" y="3886"/>
                  </a:cubicBezTo>
                  <a:cubicBezTo>
                    <a:pt x="2156" y="3886"/>
                    <a:pt x="2859" y="3196"/>
                    <a:pt x="3070" y="2261"/>
                  </a:cubicBezTo>
                  <a:cubicBezTo>
                    <a:pt x="3170" y="1794"/>
                    <a:pt x="3136" y="1294"/>
                    <a:pt x="2970" y="827"/>
                  </a:cubicBezTo>
                  <a:cubicBezTo>
                    <a:pt x="2785" y="294"/>
                    <a:pt x="2286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flipH="1">
              <a:off x="7452687" y="1940972"/>
              <a:ext cx="40413" cy="15180"/>
            </a:xfrm>
            <a:custGeom>
              <a:rect b="b" l="l" r="r" t="t"/>
              <a:pathLst>
                <a:path extrusionOk="0" h="539" w="1435">
                  <a:moveTo>
                    <a:pt x="699" y="0"/>
                  </a:moveTo>
                  <a:cubicBezTo>
                    <a:pt x="430" y="0"/>
                    <a:pt x="164" y="90"/>
                    <a:pt x="0" y="171"/>
                  </a:cubicBezTo>
                  <a:lnTo>
                    <a:pt x="134" y="405"/>
                  </a:lnTo>
                  <a:cubicBezTo>
                    <a:pt x="153" y="385"/>
                    <a:pt x="414" y="251"/>
                    <a:pt x="694" y="251"/>
                  </a:cubicBezTo>
                  <a:cubicBezTo>
                    <a:pt x="890" y="251"/>
                    <a:pt x="1097" y="318"/>
                    <a:pt x="1235" y="538"/>
                  </a:cubicBezTo>
                  <a:lnTo>
                    <a:pt x="1435" y="405"/>
                  </a:lnTo>
                  <a:cubicBezTo>
                    <a:pt x="1264" y="98"/>
                    <a:pt x="981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flipH="1">
              <a:off x="7586055" y="1882818"/>
              <a:ext cx="152218" cy="40441"/>
            </a:xfrm>
            <a:custGeom>
              <a:rect b="b" l="l" r="r" t="t"/>
              <a:pathLst>
                <a:path extrusionOk="0" h="1436" w="5405">
                  <a:moveTo>
                    <a:pt x="1332" y="0"/>
                  </a:moveTo>
                  <a:cubicBezTo>
                    <a:pt x="740" y="0"/>
                    <a:pt x="66" y="804"/>
                    <a:pt x="0" y="902"/>
                  </a:cubicBezTo>
                  <a:lnTo>
                    <a:pt x="200" y="1069"/>
                  </a:lnTo>
                  <a:cubicBezTo>
                    <a:pt x="395" y="842"/>
                    <a:pt x="906" y="267"/>
                    <a:pt x="1333" y="267"/>
                  </a:cubicBezTo>
                  <a:cubicBezTo>
                    <a:pt x="1344" y="267"/>
                    <a:pt x="1356" y="267"/>
                    <a:pt x="1368" y="268"/>
                  </a:cubicBezTo>
                  <a:cubicBezTo>
                    <a:pt x="1768" y="302"/>
                    <a:pt x="4370" y="1102"/>
                    <a:pt x="5337" y="1436"/>
                  </a:cubicBezTo>
                  <a:lnTo>
                    <a:pt x="5404" y="1169"/>
                  </a:lnTo>
                  <a:cubicBezTo>
                    <a:pt x="5271" y="1136"/>
                    <a:pt x="1968" y="35"/>
                    <a:pt x="1368" y="1"/>
                  </a:cubicBezTo>
                  <a:cubicBezTo>
                    <a:pt x="1356" y="1"/>
                    <a:pt x="1344" y="0"/>
                    <a:pt x="1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flipH="1">
              <a:off x="7671556" y="1864626"/>
              <a:ext cx="77053" cy="116874"/>
            </a:xfrm>
            <a:custGeom>
              <a:rect b="b" l="l" r="r" t="t"/>
              <a:pathLst>
                <a:path extrusionOk="0" h="4150" w="2736">
                  <a:moveTo>
                    <a:pt x="1124" y="1"/>
                  </a:moveTo>
                  <a:cubicBezTo>
                    <a:pt x="1084" y="1"/>
                    <a:pt x="1042" y="5"/>
                    <a:pt x="1001" y="14"/>
                  </a:cubicBezTo>
                  <a:cubicBezTo>
                    <a:pt x="0" y="214"/>
                    <a:pt x="167" y="3216"/>
                    <a:pt x="1068" y="3883"/>
                  </a:cubicBezTo>
                  <a:cubicBezTo>
                    <a:pt x="1134" y="3950"/>
                    <a:pt x="1201" y="4016"/>
                    <a:pt x="1301" y="4050"/>
                  </a:cubicBezTo>
                  <a:cubicBezTo>
                    <a:pt x="1401" y="4083"/>
                    <a:pt x="1501" y="4117"/>
                    <a:pt x="1601" y="4150"/>
                  </a:cubicBezTo>
                  <a:lnTo>
                    <a:pt x="1968" y="4150"/>
                  </a:lnTo>
                  <a:cubicBezTo>
                    <a:pt x="2068" y="4117"/>
                    <a:pt x="2169" y="4083"/>
                    <a:pt x="2235" y="4016"/>
                  </a:cubicBezTo>
                  <a:cubicBezTo>
                    <a:pt x="2369" y="3950"/>
                    <a:pt x="2469" y="3850"/>
                    <a:pt x="2569" y="3750"/>
                  </a:cubicBezTo>
                  <a:lnTo>
                    <a:pt x="2736" y="2048"/>
                  </a:lnTo>
                  <a:cubicBezTo>
                    <a:pt x="2736" y="2048"/>
                    <a:pt x="2033" y="1"/>
                    <a:pt x="112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flipH="1">
              <a:off x="7683780" y="1889408"/>
              <a:ext cx="34781" cy="77531"/>
            </a:xfrm>
            <a:custGeom>
              <a:rect b="b" l="l" r="r" t="t"/>
              <a:pathLst>
                <a:path extrusionOk="0" h="2753" w="1235">
                  <a:moveTo>
                    <a:pt x="1" y="1"/>
                  </a:moveTo>
                  <a:lnTo>
                    <a:pt x="1" y="1"/>
                  </a:lnTo>
                  <a:cubicBezTo>
                    <a:pt x="534" y="535"/>
                    <a:pt x="835" y="1235"/>
                    <a:pt x="835" y="2002"/>
                  </a:cubicBezTo>
                  <a:cubicBezTo>
                    <a:pt x="759" y="1725"/>
                    <a:pt x="530" y="1543"/>
                    <a:pt x="279" y="1543"/>
                  </a:cubicBezTo>
                  <a:cubicBezTo>
                    <a:pt x="198" y="1543"/>
                    <a:pt x="115" y="1561"/>
                    <a:pt x="34" y="1602"/>
                  </a:cubicBezTo>
                  <a:cubicBezTo>
                    <a:pt x="1" y="1602"/>
                    <a:pt x="1" y="1635"/>
                    <a:pt x="34" y="1635"/>
                  </a:cubicBezTo>
                  <a:cubicBezTo>
                    <a:pt x="301" y="1635"/>
                    <a:pt x="534" y="1802"/>
                    <a:pt x="635" y="2036"/>
                  </a:cubicBezTo>
                  <a:cubicBezTo>
                    <a:pt x="735" y="2269"/>
                    <a:pt x="768" y="2469"/>
                    <a:pt x="801" y="2703"/>
                  </a:cubicBezTo>
                  <a:cubicBezTo>
                    <a:pt x="801" y="2736"/>
                    <a:pt x="835" y="2753"/>
                    <a:pt x="868" y="2753"/>
                  </a:cubicBezTo>
                  <a:cubicBezTo>
                    <a:pt x="901" y="2753"/>
                    <a:pt x="935" y="2736"/>
                    <a:pt x="935" y="2703"/>
                  </a:cubicBezTo>
                  <a:cubicBezTo>
                    <a:pt x="1235" y="1802"/>
                    <a:pt x="901" y="3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flipH="1">
              <a:off x="7695974" y="1959868"/>
              <a:ext cx="18813" cy="16954"/>
            </a:xfrm>
            <a:custGeom>
              <a:rect b="b" l="l" r="r" t="t"/>
              <a:pathLst>
                <a:path extrusionOk="0" h="602" w="668">
                  <a:moveTo>
                    <a:pt x="334" y="1"/>
                  </a:moveTo>
                  <a:cubicBezTo>
                    <a:pt x="167" y="1"/>
                    <a:pt x="34" y="101"/>
                    <a:pt x="0" y="268"/>
                  </a:cubicBezTo>
                  <a:cubicBezTo>
                    <a:pt x="0" y="434"/>
                    <a:pt x="100" y="568"/>
                    <a:pt x="267" y="601"/>
                  </a:cubicBezTo>
                  <a:cubicBezTo>
                    <a:pt x="634" y="601"/>
                    <a:pt x="667" y="67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flipH="1">
              <a:off x="7713998" y="1945787"/>
              <a:ext cx="13236" cy="8477"/>
            </a:xfrm>
            <a:custGeom>
              <a:rect b="b" l="l" r="r" t="t"/>
              <a:pathLst>
                <a:path extrusionOk="0" h="301" w="470">
                  <a:moveTo>
                    <a:pt x="242" y="0"/>
                  </a:moveTo>
                  <a:cubicBezTo>
                    <a:pt x="109" y="0"/>
                    <a:pt x="9" y="67"/>
                    <a:pt x="9" y="200"/>
                  </a:cubicBezTo>
                  <a:cubicBezTo>
                    <a:pt x="0" y="273"/>
                    <a:pt x="27" y="301"/>
                    <a:pt x="69" y="301"/>
                  </a:cubicBezTo>
                  <a:cubicBezTo>
                    <a:pt x="198" y="301"/>
                    <a:pt x="470" y="26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flipH="1">
              <a:off x="7621768" y="1821792"/>
              <a:ext cx="51706" cy="50749"/>
            </a:xfrm>
            <a:custGeom>
              <a:rect b="b" l="l" r="r" t="t"/>
              <a:pathLst>
                <a:path extrusionOk="0" h="1802" w="1836">
                  <a:moveTo>
                    <a:pt x="401" y="0"/>
                  </a:moveTo>
                  <a:lnTo>
                    <a:pt x="1" y="434"/>
                  </a:lnTo>
                  <a:lnTo>
                    <a:pt x="1635" y="1801"/>
                  </a:lnTo>
                  <a:lnTo>
                    <a:pt x="1836" y="15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flipH="1">
              <a:off x="7631173" y="1841505"/>
              <a:ext cx="56381" cy="44187"/>
            </a:xfrm>
            <a:custGeom>
              <a:rect b="b" l="l" r="r" t="t"/>
              <a:pathLst>
                <a:path extrusionOk="0" h="1569" w="2002">
                  <a:moveTo>
                    <a:pt x="301" y="1"/>
                  </a:moveTo>
                  <a:lnTo>
                    <a:pt x="1" y="501"/>
                  </a:lnTo>
                  <a:lnTo>
                    <a:pt x="1835" y="1568"/>
                  </a:lnTo>
                  <a:lnTo>
                    <a:pt x="2002" y="1302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flipH="1">
              <a:off x="6647601" y="2861681"/>
              <a:ext cx="949780" cy="53565"/>
            </a:xfrm>
            <a:custGeom>
              <a:rect b="b" l="l" r="r" t="t"/>
              <a:pathLst>
                <a:path extrusionOk="0" h="1902" w="33725">
                  <a:moveTo>
                    <a:pt x="1" y="1"/>
                  </a:moveTo>
                  <a:lnTo>
                    <a:pt x="1" y="1902"/>
                  </a:lnTo>
                  <a:lnTo>
                    <a:pt x="33725" y="1902"/>
                  </a:lnTo>
                  <a:lnTo>
                    <a:pt x="33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flipH="1">
              <a:off x="7402904" y="2150774"/>
              <a:ext cx="603100" cy="687616"/>
            </a:xfrm>
            <a:custGeom>
              <a:rect b="b" l="l" r="r" t="t"/>
              <a:pathLst>
                <a:path extrusionOk="0" h="24416" w="21415">
                  <a:moveTo>
                    <a:pt x="8071" y="1"/>
                  </a:moveTo>
                  <a:cubicBezTo>
                    <a:pt x="7381" y="1"/>
                    <a:pt x="6511" y="1307"/>
                    <a:pt x="6005" y="2261"/>
                  </a:cubicBezTo>
                  <a:cubicBezTo>
                    <a:pt x="4337" y="5364"/>
                    <a:pt x="0" y="16872"/>
                    <a:pt x="901" y="19440"/>
                  </a:cubicBezTo>
                  <a:cubicBezTo>
                    <a:pt x="2269" y="23343"/>
                    <a:pt x="17713" y="23844"/>
                    <a:pt x="20315" y="24411"/>
                  </a:cubicBezTo>
                  <a:cubicBezTo>
                    <a:pt x="20329" y="24414"/>
                    <a:pt x="20342" y="24416"/>
                    <a:pt x="20355" y="24416"/>
                  </a:cubicBezTo>
                  <a:cubicBezTo>
                    <a:pt x="21415" y="24416"/>
                    <a:pt x="21368" y="14066"/>
                    <a:pt x="20215" y="13770"/>
                  </a:cubicBezTo>
                  <a:cubicBezTo>
                    <a:pt x="20088" y="13741"/>
                    <a:pt x="19827" y="13729"/>
                    <a:pt x="19465" y="13729"/>
                  </a:cubicBezTo>
                  <a:cubicBezTo>
                    <a:pt x="17480" y="13729"/>
                    <a:pt x="12476" y="14093"/>
                    <a:pt x="10199" y="14093"/>
                  </a:cubicBezTo>
                  <a:cubicBezTo>
                    <a:pt x="9502" y="14093"/>
                    <a:pt x="9061" y="14059"/>
                    <a:pt x="9040" y="13970"/>
                  </a:cubicBezTo>
                  <a:cubicBezTo>
                    <a:pt x="8907" y="13603"/>
                    <a:pt x="9407" y="8499"/>
                    <a:pt x="9074" y="2595"/>
                  </a:cubicBezTo>
                  <a:cubicBezTo>
                    <a:pt x="8963" y="665"/>
                    <a:pt x="8562" y="1"/>
                    <a:pt x="807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flipH="1">
              <a:off x="7176505" y="2316532"/>
              <a:ext cx="108989" cy="83952"/>
            </a:xfrm>
            <a:custGeom>
              <a:rect b="b" l="l" r="r" t="t"/>
              <a:pathLst>
                <a:path extrusionOk="0" h="2981" w="3870">
                  <a:moveTo>
                    <a:pt x="2060" y="1"/>
                  </a:moveTo>
                  <a:cubicBezTo>
                    <a:pt x="1863" y="1"/>
                    <a:pt x="1653" y="53"/>
                    <a:pt x="1435" y="178"/>
                  </a:cubicBezTo>
                  <a:cubicBezTo>
                    <a:pt x="0" y="979"/>
                    <a:pt x="1368" y="2980"/>
                    <a:pt x="1368" y="2980"/>
                  </a:cubicBezTo>
                  <a:lnTo>
                    <a:pt x="3870" y="1546"/>
                  </a:lnTo>
                  <a:cubicBezTo>
                    <a:pt x="3870" y="1546"/>
                    <a:pt x="3133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flipH="1">
              <a:off x="6943518" y="2358183"/>
              <a:ext cx="305338" cy="454712"/>
            </a:xfrm>
            <a:custGeom>
              <a:rect b="b" l="l" r="r" t="t"/>
              <a:pathLst>
                <a:path extrusionOk="0" h="16146" w="10842">
                  <a:moveTo>
                    <a:pt x="2502" y="0"/>
                  </a:moveTo>
                  <a:lnTo>
                    <a:pt x="0" y="1401"/>
                  </a:lnTo>
                  <a:lnTo>
                    <a:pt x="8340" y="16145"/>
                  </a:lnTo>
                  <a:lnTo>
                    <a:pt x="10841" y="147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flipH="1">
              <a:off x="7164284" y="2352523"/>
              <a:ext cx="92091" cy="62971"/>
            </a:xfrm>
            <a:custGeom>
              <a:rect b="b" l="l" r="r" t="t"/>
              <a:pathLst>
                <a:path extrusionOk="0" h="2236" w="3270">
                  <a:moveTo>
                    <a:pt x="2936" y="1"/>
                  </a:moveTo>
                  <a:lnTo>
                    <a:pt x="0" y="1669"/>
                  </a:lnTo>
                  <a:lnTo>
                    <a:pt x="334" y="2236"/>
                  </a:lnTo>
                  <a:lnTo>
                    <a:pt x="3269" y="568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flipH="1">
              <a:off x="7153948" y="2370377"/>
              <a:ext cx="92091" cy="63929"/>
            </a:xfrm>
            <a:custGeom>
              <a:rect b="b" l="l" r="r" t="t"/>
              <a:pathLst>
                <a:path extrusionOk="0" h="2270" w="3270">
                  <a:moveTo>
                    <a:pt x="2936" y="1"/>
                  </a:moveTo>
                  <a:lnTo>
                    <a:pt x="0" y="1669"/>
                  </a:lnTo>
                  <a:lnTo>
                    <a:pt x="334" y="2269"/>
                  </a:lnTo>
                  <a:lnTo>
                    <a:pt x="3269" y="601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flipH="1">
              <a:off x="6940711" y="2765876"/>
              <a:ext cx="73307" cy="94908"/>
            </a:xfrm>
            <a:custGeom>
              <a:rect b="b" l="l" r="r" t="t"/>
              <a:pathLst>
                <a:path extrusionOk="0" h="3370" w="2603">
                  <a:moveTo>
                    <a:pt x="2035" y="0"/>
                  </a:moveTo>
                  <a:cubicBezTo>
                    <a:pt x="2035" y="0"/>
                    <a:pt x="2002" y="501"/>
                    <a:pt x="2002" y="534"/>
                  </a:cubicBezTo>
                  <a:lnTo>
                    <a:pt x="1535" y="300"/>
                  </a:lnTo>
                  <a:cubicBezTo>
                    <a:pt x="1535" y="300"/>
                    <a:pt x="1502" y="801"/>
                    <a:pt x="1502" y="801"/>
                  </a:cubicBezTo>
                  <a:lnTo>
                    <a:pt x="1035" y="567"/>
                  </a:lnTo>
                  <a:cubicBezTo>
                    <a:pt x="1035" y="567"/>
                    <a:pt x="1001" y="1068"/>
                    <a:pt x="1001" y="1101"/>
                  </a:cubicBezTo>
                  <a:lnTo>
                    <a:pt x="534" y="867"/>
                  </a:lnTo>
                  <a:cubicBezTo>
                    <a:pt x="534" y="867"/>
                    <a:pt x="501" y="1368"/>
                    <a:pt x="501" y="1368"/>
                  </a:cubicBezTo>
                  <a:lnTo>
                    <a:pt x="34" y="1134"/>
                  </a:lnTo>
                  <a:cubicBezTo>
                    <a:pt x="34" y="1134"/>
                    <a:pt x="1" y="1668"/>
                    <a:pt x="1" y="1668"/>
                  </a:cubicBezTo>
                  <a:lnTo>
                    <a:pt x="1969" y="2969"/>
                  </a:lnTo>
                  <a:lnTo>
                    <a:pt x="2602" y="3369"/>
                  </a:lnTo>
                  <a:lnTo>
                    <a:pt x="2602" y="2602"/>
                  </a:lnTo>
                  <a:lnTo>
                    <a:pt x="2502" y="234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flipH="1">
              <a:off x="6940713" y="2839152"/>
              <a:ext cx="17883" cy="21629"/>
            </a:xfrm>
            <a:custGeom>
              <a:rect b="b" l="l" r="r" t="t"/>
              <a:pathLst>
                <a:path extrusionOk="0" h="768" w="635">
                  <a:moveTo>
                    <a:pt x="634" y="0"/>
                  </a:moveTo>
                  <a:lnTo>
                    <a:pt x="1" y="367"/>
                  </a:lnTo>
                  <a:lnTo>
                    <a:pt x="634" y="767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flipH="1">
              <a:off x="7011155" y="2474434"/>
              <a:ext cx="481015" cy="393008"/>
            </a:xfrm>
            <a:custGeom>
              <a:rect b="b" l="l" r="r" t="t"/>
              <a:pathLst>
                <a:path extrusionOk="0" h="13955" w="17080">
                  <a:moveTo>
                    <a:pt x="8832" y="0"/>
                  </a:moveTo>
                  <a:cubicBezTo>
                    <a:pt x="6643" y="0"/>
                    <a:pt x="1" y="2277"/>
                    <a:pt x="1" y="2277"/>
                  </a:cubicBezTo>
                  <a:lnTo>
                    <a:pt x="601" y="12617"/>
                  </a:lnTo>
                  <a:cubicBezTo>
                    <a:pt x="1511" y="12747"/>
                    <a:pt x="5937" y="13954"/>
                    <a:pt x="7675" y="13954"/>
                  </a:cubicBezTo>
                  <a:cubicBezTo>
                    <a:pt x="7721" y="13954"/>
                    <a:pt x="7765" y="13953"/>
                    <a:pt x="7806" y="13952"/>
                  </a:cubicBezTo>
                  <a:cubicBezTo>
                    <a:pt x="9408" y="13885"/>
                    <a:pt x="11943" y="13752"/>
                    <a:pt x="12777" y="12317"/>
                  </a:cubicBezTo>
                  <a:cubicBezTo>
                    <a:pt x="13043" y="11784"/>
                    <a:pt x="13110" y="11116"/>
                    <a:pt x="12977" y="10516"/>
                  </a:cubicBezTo>
                  <a:cubicBezTo>
                    <a:pt x="12977" y="10516"/>
                    <a:pt x="14344" y="9582"/>
                    <a:pt x="14244" y="8648"/>
                  </a:cubicBezTo>
                  <a:cubicBezTo>
                    <a:pt x="14144" y="8048"/>
                    <a:pt x="13877" y="7480"/>
                    <a:pt x="13477" y="7047"/>
                  </a:cubicBezTo>
                  <a:cubicBezTo>
                    <a:pt x="13477" y="7047"/>
                    <a:pt x="14911" y="6313"/>
                    <a:pt x="14711" y="5346"/>
                  </a:cubicBezTo>
                  <a:cubicBezTo>
                    <a:pt x="14578" y="4812"/>
                    <a:pt x="14244" y="4345"/>
                    <a:pt x="13811" y="4011"/>
                  </a:cubicBezTo>
                  <a:lnTo>
                    <a:pt x="13811" y="4011"/>
                  </a:lnTo>
                  <a:cubicBezTo>
                    <a:pt x="13811" y="4011"/>
                    <a:pt x="14271" y="4069"/>
                    <a:pt x="14844" y="4069"/>
                  </a:cubicBezTo>
                  <a:cubicBezTo>
                    <a:pt x="15775" y="4069"/>
                    <a:pt x="17005" y="3916"/>
                    <a:pt x="17046" y="3111"/>
                  </a:cubicBezTo>
                  <a:cubicBezTo>
                    <a:pt x="17080" y="1143"/>
                    <a:pt x="10642" y="142"/>
                    <a:pt x="9041" y="8"/>
                  </a:cubicBezTo>
                  <a:cubicBezTo>
                    <a:pt x="8977" y="3"/>
                    <a:pt x="8907" y="0"/>
                    <a:pt x="883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flipH="1">
              <a:off x="7103228" y="2562016"/>
              <a:ext cx="149402" cy="26332"/>
            </a:xfrm>
            <a:custGeom>
              <a:rect b="b" l="l" r="r" t="t"/>
              <a:pathLst>
                <a:path extrusionOk="0" h="935" w="5305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1769" y="167"/>
                    <a:pt x="3503" y="768"/>
                    <a:pt x="5238" y="935"/>
                  </a:cubicBezTo>
                  <a:cubicBezTo>
                    <a:pt x="5305" y="935"/>
                    <a:pt x="5305" y="868"/>
                    <a:pt x="5238" y="868"/>
                  </a:cubicBezTo>
                  <a:cubicBezTo>
                    <a:pt x="3537" y="368"/>
                    <a:pt x="1802" y="67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flipH="1">
              <a:off x="7111676" y="2666044"/>
              <a:ext cx="145628" cy="7548"/>
            </a:xfrm>
            <a:custGeom>
              <a:rect b="b" l="l" r="r" t="t"/>
              <a:pathLst>
                <a:path extrusionOk="0" h="268" w="5171">
                  <a:moveTo>
                    <a:pt x="4123" y="0"/>
                  </a:moveTo>
                  <a:cubicBezTo>
                    <a:pt x="4050" y="0"/>
                    <a:pt x="3976" y="3"/>
                    <a:pt x="3903" y="9"/>
                  </a:cubicBezTo>
                  <a:lnTo>
                    <a:pt x="2635" y="9"/>
                  </a:lnTo>
                  <a:cubicBezTo>
                    <a:pt x="1768" y="9"/>
                    <a:pt x="901" y="43"/>
                    <a:pt x="67" y="76"/>
                  </a:cubicBezTo>
                  <a:cubicBezTo>
                    <a:pt x="0" y="76"/>
                    <a:pt x="0" y="143"/>
                    <a:pt x="67" y="143"/>
                  </a:cubicBezTo>
                  <a:cubicBezTo>
                    <a:pt x="901" y="143"/>
                    <a:pt x="1768" y="143"/>
                    <a:pt x="2602" y="176"/>
                  </a:cubicBezTo>
                  <a:lnTo>
                    <a:pt x="3903" y="243"/>
                  </a:lnTo>
                  <a:cubicBezTo>
                    <a:pt x="4103" y="259"/>
                    <a:pt x="4303" y="268"/>
                    <a:pt x="4503" y="268"/>
                  </a:cubicBezTo>
                  <a:cubicBezTo>
                    <a:pt x="4703" y="268"/>
                    <a:pt x="4904" y="259"/>
                    <a:pt x="5104" y="243"/>
                  </a:cubicBezTo>
                  <a:cubicBezTo>
                    <a:pt x="5170" y="243"/>
                    <a:pt x="5170" y="143"/>
                    <a:pt x="5104" y="109"/>
                  </a:cubicBezTo>
                  <a:cubicBezTo>
                    <a:pt x="4777" y="55"/>
                    <a:pt x="4450" y="0"/>
                    <a:pt x="4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flipH="1">
              <a:off x="7127644" y="2768608"/>
              <a:ext cx="130618" cy="5154"/>
            </a:xfrm>
            <a:custGeom>
              <a:rect b="b" l="l" r="r" t="t"/>
              <a:pathLst>
                <a:path extrusionOk="0" h="183" w="4638">
                  <a:moveTo>
                    <a:pt x="3989" y="0"/>
                  </a:moveTo>
                  <a:cubicBezTo>
                    <a:pt x="3850" y="0"/>
                    <a:pt x="3710" y="11"/>
                    <a:pt x="3570" y="37"/>
                  </a:cubicBezTo>
                  <a:lnTo>
                    <a:pt x="2402" y="37"/>
                  </a:lnTo>
                  <a:cubicBezTo>
                    <a:pt x="1869" y="37"/>
                    <a:pt x="1350" y="51"/>
                    <a:pt x="836" y="51"/>
                  </a:cubicBezTo>
                  <a:cubicBezTo>
                    <a:pt x="579" y="51"/>
                    <a:pt x="323" y="48"/>
                    <a:pt x="67" y="37"/>
                  </a:cubicBezTo>
                  <a:cubicBezTo>
                    <a:pt x="34" y="37"/>
                    <a:pt x="1" y="103"/>
                    <a:pt x="67" y="103"/>
                  </a:cubicBezTo>
                  <a:cubicBezTo>
                    <a:pt x="835" y="103"/>
                    <a:pt x="1635" y="137"/>
                    <a:pt x="2436" y="170"/>
                  </a:cubicBezTo>
                  <a:lnTo>
                    <a:pt x="3603" y="170"/>
                  </a:lnTo>
                  <a:cubicBezTo>
                    <a:pt x="3687" y="178"/>
                    <a:pt x="3772" y="183"/>
                    <a:pt x="3859" y="183"/>
                  </a:cubicBezTo>
                  <a:cubicBezTo>
                    <a:pt x="4118" y="183"/>
                    <a:pt x="4387" y="145"/>
                    <a:pt x="4637" y="70"/>
                  </a:cubicBezTo>
                  <a:cubicBezTo>
                    <a:pt x="4431" y="29"/>
                    <a:pt x="4212" y="0"/>
                    <a:pt x="3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flipH="1">
              <a:off x="7071282" y="2468154"/>
              <a:ext cx="423705" cy="73222"/>
            </a:xfrm>
            <a:custGeom>
              <a:rect b="b" l="l" r="r" t="t"/>
              <a:pathLst>
                <a:path extrusionOk="0" h="2600" w="15045">
                  <a:moveTo>
                    <a:pt x="8733" y="1"/>
                  </a:moveTo>
                  <a:cubicBezTo>
                    <a:pt x="7891" y="1"/>
                    <a:pt x="7053" y="268"/>
                    <a:pt x="6239" y="465"/>
                  </a:cubicBezTo>
                  <a:cubicBezTo>
                    <a:pt x="5271" y="698"/>
                    <a:pt x="4270" y="999"/>
                    <a:pt x="3336" y="1299"/>
                  </a:cubicBezTo>
                  <a:cubicBezTo>
                    <a:pt x="2769" y="1466"/>
                    <a:pt x="2236" y="1666"/>
                    <a:pt x="1702" y="1866"/>
                  </a:cubicBezTo>
                  <a:cubicBezTo>
                    <a:pt x="1168" y="2033"/>
                    <a:pt x="601" y="2333"/>
                    <a:pt x="34" y="2533"/>
                  </a:cubicBezTo>
                  <a:cubicBezTo>
                    <a:pt x="1" y="2533"/>
                    <a:pt x="34" y="2600"/>
                    <a:pt x="34" y="2600"/>
                  </a:cubicBezTo>
                  <a:cubicBezTo>
                    <a:pt x="501" y="2400"/>
                    <a:pt x="1001" y="2300"/>
                    <a:pt x="1468" y="2166"/>
                  </a:cubicBezTo>
                  <a:cubicBezTo>
                    <a:pt x="1969" y="2033"/>
                    <a:pt x="2436" y="1866"/>
                    <a:pt x="2903" y="1732"/>
                  </a:cubicBezTo>
                  <a:cubicBezTo>
                    <a:pt x="3870" y="1466"/>
                    <a:pt x="4804" y="1199"/>
                    <a:pt x="5772" y="932"/>
                  </a:cubicBezTo>
                  <a:lnTo>
                    <a:pt x="7206" y="565"/>
                  </a:lnTo>
                  <a:cubicBezTo>
                    <a:pt x="7706" y="398"/>
                    <a:pt x="8207" y="298"/>
                    <a:pt x="8740" y="298"/>
                  </a:cubicBezTo>
                  <a:cubicBezTo>
                    <a:pt x="9241" y="298"/>
                    <a:pt x="9741" y="365"/>
                    <a:pt x="10241" y="465"/>
                  </a:cubicBezTo>
                  <a:cubicBezTo>
                    <a:pt x="10742" y="565"/>
                    <a:pt x="11242" y="632"/>
                    <a:pt x="11742" y="732"/>
                  </a:cubicBezTo>
                  <a:cubicBezTo>
                    <a:pt x="12276" y="865"/>
                    <a:pt x="12843" y="965"/>
                    <a:pt x="13410" y="1099"/>
                  </a:cubicBezTo>
                  <a:cubicBezTo>
                    <a:pt x="13944" y="1232"/>
                    <a:pt x="14478" y="1432"/>
                    <a:pt x="15045" y="1532"/>
                  </a:cubicBezTo>
                  <a:cubicBezTo>
                    <a:pt x="15045" y="1499"/>
                    <a:pt x="15045" y="1499"/>
                    <a:pt x="15045" y="1466"/>
                  </a:cubicBezTo>
                  <a:cubicBezTo>
                    <a:pt x="14111" y="1065"/>
                    <a:pt x="13143" y="765"/>
                    <a:pt x="12176" y="565"/>
                  </a:cubicBezTo>
                  <a:cubicBezTo>
                    <a:pt x="11209" y="298"/>
                    <a:pt x="10208" y="131"/>
                    <a:pt x="9207" y="31"/>
                  </a:cubicBezTo>
                  <a:cubicBezTo>
                    <a:pt x="9049" y="10"/>
                    <a:pt x="8891" y="1"/>
                    <a:pt x="8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flipH="1">
              <a:off x="7088193" y="2664411"/>
              <a:ext cx="41371" cy="131547"/>
            </a:xfrm>
            <a:custGeom>
              <a:rect b="b" l="l" r="r" t="t"/>
              <a:pathLst>
                <a:path extrusionOk="0" h="4671" w="1469">
                  <a:moveTo>
                    <a:pt x="1101" y="1"/>
                  </a:moveTo>
                  <a:cubicBezTo>
                    <a:pt x="935" y="101"/>
                    <a:pt x="768" y="201"/>
                    <a:pt x="568" y="301"/>
                  </a:cubicBezTo>
                  <a:lnTo>
                    <a:pt x="534" y="334"/>
                  </a:lnTo>
                  <a:lnTo>
                    <a:pt x="568" y="368"/>
                  </a:lnTo>
                  <a:cubicBezTo>
                    <a:pt x="801" y="601"/>
                    <a:pt x="968" y="901"/>
                    <a:pt x="1101" y="1201"/>
                  </a:cubicBezTo>
                  <a:cubicBezTo>
                    <a:pt x="1235" y="1502"/>
                    <a:pt x="1268" y="1835"/>
                    <a:pt x="1202" y="2169"/>
                  </a:cubicBezTo>
                  <a:cubicBezTo>
                    <a:pt x="1135" y="2469"/>
                    <a:pt x="968" y="2769"/>
                    <a:pt x="768" y="3036"/>
                  </a:cubicBezTo>
                  <a:cubicBezTo>
                    <a:pt x="568" y="3303"/>
                    <a:pt x="301" y="3536"/>
                    <a:pt x="34" y="3737"/>
                  </a:cubicBezTo>
                  <a:lnTo>
                    <a:pt x="1" y="3770"/>
                  </a:lnTo>
                  <a:lnTo>
                    <a:pt x="34" y="3803"/>
                  </a:lnTo>
                  <a:cubicBezTo>
                    <a:pt x="67" y="3937"/>
                    <a:pt x="134" y="4070"/>
                    <a:pt x="134" y="4237"/>
                  </a:cubicBezTo>
                  <a:cubicBezTo>
                    <a:pt x="167" y="4370"/>
                    <a:pt x="167" y="4537"/>
                    <a:pt x="167" y="4671"/>
                  </a:cubicBezTo>
                  <a:cubicBezTo>
                    <a:pt x="201" y="4537"/>
                    <a:pt x="201" y="4370"/>
                    <a:pt x="167" y="4237"/>
                  </a:cubicBezTo>
                  <a:cubicBezTo>
                    <a:pt x="167" y="4086"/>
                    <a:pt x="167" y="3934"/>
                    <a:pt x="118" y="3808"/>
                  </a:cubicBezTo>
                  <a:lnTo>
                    <a:pt x="118" y="3808"/>
                  </a:lnTo>
                  <a:cubicBezTo>
                    <a:pt x="401" y="3644"/>
                    <a:pt x="681" y="3421"/>
                    <a:pt x="901" y="3170"/>
                  </a:cubicBezTo>
                  <a:cubicBezTo>
                    <a:pt x="1135" y="2903"/>
                    <a:pt x="1335" y="2569"/>
                    <a:pt x="1402" y="2202"/>
                  </a:cubicBezTo>
                  <a:cubicBezTo>
                    <a:pt x="1468" y="1835"/>
                    <a:pt x="1402" y="1468"/>
                    <a:pt x="1268" y="1135"/>
                  </a:cubicBezTo>
                  <a:cubicBezTo>
                    <a:pt x="1111" y="852"/>
                    <a:pt x="895" y="569"/>
                    <a:pt x="675" y="342"/>
                  </a:cubicBezTo>
                  <a:lnTo>
                    <a:pt x="675" y="342"/>
                  </a:lnTo>
                  <a:cubicBezTo>
                    <a:pt x="828" y="246"/>
                    <a:pt x="979" y="123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flipH="1">
              <a:off x="7720382" y="2136750"/>
              <a:ext cx="245239" cy="328544"/>
            </a:xfrm>
            <a:custGeom>
              <a:rect b="b" l="l" r="r" t="t"/>
              <a:pathLst>
                <a:path extrusionOk="0" h="11666" w="8708">
                  <a:moveTo>
                    <a:pt x="6990" y="1"/>
                  </a:moveTo>
                  <a:cubicBezTo>
                    <a:pt x="6347" y="1"/>
                    <a:pt x="5506" y="703"/>
                    <a:pt x="4471" y="2226"/>
                  </a:cubicBezTo>
                  <a:cubicBezTo>
                    <a:pt x="2936" y="4461"/>
                    <a:pt x="1" y="11666"/>
                    <a:pt x="1" y="11666"/>
                  </a:cubicBezTo>
                  <a:lnTo>
                    <a:pt x="8640" y="9731"/>
                  </a:lnTo>
                  <a:cubicBezTo>
                    <a:pt x="8707" y="7396"/>
                    <a:pt x="8640" y="5094"/>
                    <a:pt x="8440" y="2793"/>
                  </a:cubicBezTo>
                  <a:cubicBezTo>
                    <a:pt x="8241" y="998"/>
                    <a:pt x="7755" y="1"/>
                    <a:pt x="6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flipH="1">
              <a:off x="7746686" y="2246382"/>
              <a:ext cx="188858" cy="211388"/>
            </a:xfrm>
            <a:custGeom>
              <a:rect b="b" l="l" r="r" t="t"/>
              <a:pathLst>
                <a:path extrusionOk="0" h="7506" w="6706">
                  <a:moveTo>
                    <a:pt x="6038" y="1"/>
                  </a:moveTo>
                  <a:cubicBezTo>
                    <a:pt x="6071" y="301"/>
                    <a:pt x="6138" y="634"/>
                    <a:pt x="6271" y="935"/>
                  </a:cubicBezTo>
                  <a:cubicBezTo>
                    <a:pt x="6371" y="1235"/>
                    <a:pt x="6505" y="1535"/>
                    <a:pt x="6705" y="1802"/>
                  </a:cubicBezTo>
                  <a:cubicBezTo>
                    <a:pt x="6672" y="1468"/>
                    <a:pt x="6605" y="1168"/>
                    <a:pt x="6505" y="868"/>
                  </a:cubicBezTo>
                  <a:lnTo>
                    <a:pt x="6505" y="835"/>
                  </a:lnTo>
                  <a:cubicBezTo>
                    <a:pt x="6371" y="534"/>
                    <a:pt x="6238" y="234"/>
                    <a:pt x="6038" y="1"/>
                  </a:cubicBezTo>
                  <a:close/>
                  <a:moveTo>
                    <a:pt x="601" y="7373"/>
                  </a:moveTo>
                  <a:lnTo>
                    <a:pt x="601" y="7373"/>
                  </a:lnTo>
                  <a:cubicBezTo>
                    <a:pt x="401" y="7406"/>
                    <a:pt x="200" y="7439"/>
                    <a:pt x="0" y="7506"/>
                  </a:cubicBezTo>
                  <a:lnTo>
                    <a:pt x="601" y="73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flipH="1">
              <a:off x="7718531" y="2318025"/>
              <a:ext cx="33851" cy="100287"/>
            </a:xfrm>
            <a:custGeom>
              <a:rect b="b" l="l" r="r" t="t"/>
              <a:pathLst>
                <a:path extrusionOk="0" h="3561" w="1202">
                  <a:moveTo>
                    <a:pt x="1089" y="0"/>
                  </a:moveTo>
                  <a:cubicBezTo>
                    <a:pt x="1068" y="0"/>
                    <a:pt x="1052" y="8"/>
                    <a:pt x="1068" y="25"/>
                  </a:cubicBezTo>
                  <a:lnTo>
                    <a:pt x="1068" y="892"/>
                  </a:lnTo>
                  <a:lnTo>
                    <a:pt x="1068" y="1693"/>
                  </a:lnTo>
                  <a:lnTo>
                    <a:pt x="1068" y="3261"/>
                  </a:lnTo>
                  <a:cubicBezTo>
                    <a:pt x="1002" y="3261"/>
                    <a:pt x="101" y="3494"/>
                    <a:pt x="34" y="3528"/>
                  </a:cubicBezTo>
                  <a:cubicBezTo>
                    <a:pt x="1" y="3528"/>
                    <a:pt x="1" y="3561"/>
                    <a:pt x="1" y="3561"/>
                  </a:cubicBezTo>
                  <a:cubicBezTo>
                    <a:pt x="401" y="3494"/>
                    <a:pt x="801" y="3428"/>
                    <a:pt x="1168" y="3327"/>
                  </a:cubicBezTo>
                  <a:cubicBezTo>
                    <a:pt x="1202" y="2794"/>
                    <a:pt x="1168" y="2227"/>
                    <a:pt x="1168" y="1660"/>
                  </a:cubicBezTo>
                  <a:cubicBezTo>
                    <a:pt x="1168" y="1393"/>
                    <a:pt x="1168" y="1193"/>
                    <a:pt x="1168" y="892"/>
                  </a:cubicBezTo>
                  <a:cubicBezTo>
                    <a:pt x="1135" y="592"/>
                    <a:pt x="1135" y="359"/>
                    <a:pt x="1135" y="25"/>
                  </a:cubicBezTo>
                  <a:cubicBezTo>
                    <a:pt x="1135" y="8"/>
                    <a:pt x="1110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flipH="1">
              <a:off x="7733534" y="2376967"/>
              <a:ext cx="206713" cy="49819"/>
            </a:xfrm>
            <a:custGeom>
              <a:rect b="b" l="l" r="r" t="t"/>
              <a:pathLst>
                <a:path extrusionOk="0" h="1769" w="7340">
                  <a:moveTo>
                    <a:pt x="7306" y="0"/>
                  </a:moveTo>
                  <a:cubicBezTo>
                    <a:pt x="6705" y="134"/>
                    <a:pt x="6071" y="167"/>
                    <a:pt x="5471" y="334"/>
                  </a:cubicBezTo>
                  <a:cubicBezTo>
                    <a:pt x="4871" y="467"/>
                    <a:pt x="4270" y="601"/>
                    <a:pt x="3636" y="734"/>
                  </a:cubicBezTo>
                  <a:cubicBezTo>
                    <a:pt x="2436" y="1034"/>
                    <a:pt x="1235" y="1368"/>
                    <a:pt x="34" y="1701"/>
                  </a:cubicBezTo>
                  <a:cubicBezTo>
                    <a:pt x="0" y="1735"/>
                    <a:pt x="34" y="1768"/>
                    <a:pt x="34" y="1768"/>
                  </a:cubicBezTo>
                  <a:cubicBezTo>
                    <a:pt x="1235" y="1435"/>
                    <a:pt x="2469" y="1168"/>
                    <a:pt x="3670" y="901"/>
                  </a:cubicBezTo>
                  <a:lnTo>
                    <a:pt x="5471" y="467"/>
                  </a:lnTo>
                  <a:cubicBezTo>
                    <a:pt x="6071" y="334"/>
                    <a:pt x="6705" y="167"/>
                    <a:pt x="7306" y="67"/>
                  </a:cubicBezTo>
                  <a:cubicBezTo>
                    <a:pt x="7339" y="67"/>
                    <a:pt x="7339" y="0"/>
                    <a:pt x="7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flipH="1">
              <a:off x="7875388" y="2266349"/>
              <a:ext cx="94908" cy="202010"/>
            </a:xfrm>
            <a:custGeom>
              <a:rect b="b" l="l" r="r" t="t"/>
              <a:pathLst>
                <a:path extrusionOk="0" h="7173" w="3370">
                  <a:moveTo>
                    <a:pt x="2735" y="826"/>
                  </a:moveTo>
                  <a:cubicBezTo>
                    <a:pt x="2715" y="860"/>
                    <a:pt x="2696" y="895"/>
                    <a:pt x="2679" y="931"/>
                  </a:cubicBezTo>
                  <a:lnTo>
                    <a:pt x="2679" y="931"/>
                  </a:lnTo>
                  <a:cubicBezTo>
                    <a:pt x="2697" y="896"/>
                    <a:pt x="2716" y="860"/>
                    <a:pt x="2735" y="826"/>
                  </a:cubicBezTo>
                  <a:close/>
                  <a:moveTo>
                    <a:pt x="3352" y="0"/>
                  </a:moveTo>
                  <a:cubicBezTo>
                    <a:pt x="3344" y="0"/>
                    <a:pt x="3336" y="9"/>
                    <a:pt x="3336" y="25"/>
                  </a:cubicBezTo>
                  <a:cubicBezTo>
                    <a:pt x="3036" y="459"/>
                    <a:pt x="2802" y="926"/>
                    <a:pt x="2535" y="1393"/>
                  </a:cubicBezTo>
                  <a:cubicBezTo>
                    <a:pt x="2562" y="1234"/>
                    <a:pt x="2610" y="1074"/>
                    <a:pt x="2679" y="931"/>
                  </a:cubicBezTo>
                  <a:lnTo>
                    <a:pt x="2679" y="931"/>
                  </a:lnTo>
                  <a:cubicBezTo>
                    <a:pt x="2573" y="1139"/>
                    <a:pt x="2492" y="1371"/>
                    <a:pt x="2435" y="1627"/>
                  </a:cubicBezTo>
                  <a:cubicBezTo>
                    <a:pt x="2102" y="2227"/>
                    <a:pt x="1768" y="2861"/>
                    <a:pt x="1468" y="3495"/>
                  </a:cubicBezTo>
                  <a:cubicBezTo>
                    <a:pt x="901" y="4629"/>
                    <a:pt x="400" y="5830"/>
                    <a:pt x="0" y="7064"/>
                  </a:cubicBezTo>
                  <a:cubicBezTo>
                    <a:pt x="0" y="7118"/>
                    <a:pt x="44" y="7173"/>
                    <a:pt x="97" y="7173"/>
                  </a:cubicBezTo>
                  <a:cubicBezTo>
                    <a:pt x="109" y="7173"/>
                    <a:pt x="121" y="7170"/>
                    <a:pt x="133" y="7164"/>
                  </a:cubicBezTo>
                  <a:cubicBezTo>
                    <a:pt x="534" y="7064"/>
                    <a:pt x="967" y="6964"/>
                    <a:pt x="1368" y="6897"/>
                  </a:cubicBezTo>
                  <a:cubicBezTo>
                    <a:pt x="1372" y="6902"/>
                    <a:pt x="1377" y="6904"/>
                    <a:pt x="1380" y="6904"/>
                  </a:cubicBezTo>
                  <a:cubicBezTo>
                    <a:pt x="1400" y="6904"/>
                    <a:pt x="1396" y="6830"/>
                    <a:pt x="1368" y="6830"/>
                  </a:cubicBezTo>
                  <a:cubicBezTo>
                    <a:pt x="1001" y="6897"/>
                    <a:pt x="634" y="6930"/>
                    <a:pt x="267" y="6964"/>
                  </a:cubicBezTo>
                  <a:cubicBezTo>
                    <a:pt x="767" y="5830"/>
                    <a:pt x="1234" y="4695"/>
                    <a:pt x="1735" y="3561"/>
                  </a:cubicBezTo>
                  <a:cubicBezTo>
                    <a:pt x="2235" y="2427"/>
                    <a:pt x="2769" y="1193"/>
                    <a:pt x="3369" y="25"/>
                  </a:cubicBezTo>
                  <a:cubicBezTo>
                    <a:pt x="3369" y="9"/>
                    <a:pt x="3361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flipH="1">
              <a:off x="7956177" y="3770958"/>
              <a:ext cx="240536" cy="140165"/>
            </a:xfrm>
            <a:custGeom>
              <a:rect b="b" l="l" r="r" t="t"/>
              <a:pathLst>
                <a:path extrusionOk="0" h="4977" w="8541">
                  <a:moveTo>
                    <a:pt x="3449" y="1"/>
                  </a:moveTo>
                  <a:cubicBezTo>
                    <a:pt x="2730" y="1"/>
                    <a:pt x="2146" y="66"/>
                    <a:pt x="1902" y="203"/>
                  </a:cubicBezTo>
                  <a:cubicBezTo>
                    <a:pt x="1102" y="670"/>
                    <a:pt x="1" y="3505"/>
                    <a:pt x="168" y="3705"/>
                  </a:cubicBezTo>
                  <a:cubicBezTo>
                    <a:pt x="328" y="3866"/>
                    <a:pt x="728" y="3918"/>
                    <a:pt x="1107" y="3918"/>
                  </a:cubicBezTo>
                  <a:cubicBezTo>
                    <a:pt x="1516" y="3918"/>
                    <a:pt x="1901" y="3857"/>
                    <a:pt x="1936" y="3805"/>
                  </a:cubicBezTo>
                  <a:cubicBezTo>
                    <a:pt x="2002" y="3705"/>
                    <a:pt x="2436" y="2104"/>
                    <a:pt x="2703" y="1837"/>
                  </a:cubicBezTo>
                  <a:cubicBezTo>
                    <a:pt x="2789" y="1751"/>
                    <a:pt x="3138" y="1710"/>
                    <a:pt x="3580" y="1710"/>
                  </a:cubicBezTo>
                  <a:cubicBezTo>
                    <a:pt x="4504" y="1710"/>
                    <a:pt x="5836" y="1888"/>
                    <a:pt x="6039" y="2204"/>
                  </a:cubicBezTo>
                  <a:cubicBezTo>
                    <a:pt x="6272" y="2571"/>
                    <a:pt x="5572" y="4372"/>
                    <a:pt x="5772" y="4606"/>
                  </a:cubicBezTo>
                  <a:cubicBezTo>
                    <a:pt x="5924" y="4819"/>
                    <a:pt x="6690" y="4977"/>
                    <a:pt x="7101" y="4977"/>
                  </a:cubicBezTo>
                  <a:cubicBezTo>
                    <a:pt x="7139" y="4977"/>
                    <a:pt x="7175" y="4975"/>
                    <a:pt x="7206" y="4973"/>
                  </a:cubicBezTo>
                  <a:cubicBezTo>
                    <a:pt x="7540" y="4939"/>
                    <a:pt x="8540" y="2037"/>
                    <a:pt x="8073" y="1070"/>
                  </a:cubicBezTo>
                  <a:cubicBezTo>
                    <a:pt x="7719" y="385"/>
                    <a:pt x="5191" y="1"/>
                    <a:pt x="3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flipH="1">
              <a:off x="7816193" y="3857216"/>
              <a:ext cx="813558" cy="927983"/>
            </a:xfrm>
            <a:custGeom>
              <a:rect b="b" l="l" r="r" t="t"/>
              <a:pathLst>
                <a:path extrusionOk="0" h="32951" w="28888">
                  <a:moveTo>
                    <a:pt x="16776" y="1"/>
                  </a:moveTo>
                  <a:cubicBezTo>
                    <a:pt x="14790" y="1"/>
                    <a:pt x="12752" y="354"/>
                    <a:pt x="11208" y="1443"/>
                  </a:cubicBezTo>
                  <a:lnTo>
                    <a:pt x="11108" y="1543"/>
                  </a:lnTo>
                  <a:cubicBezTo>
                    <a:pt x="10641" y="1876"/>
                    <a:pt x="10241" y="2310"/>
                    <a:pt x="9907" y="2777"/>
                  </a:cubicBezTo>
                  <a:cubicBezTo>
                    <a:pt x="5438" y="8648"/>
                    <a:pt x="0" y="27761"/>
                    <a:pt x="1868" y="30597"/>
                  </a:cubicBezTo>
                  <a:cubicBezTo>
                    <a:pt x="3115" y="32507"/>
                    <a:pt x="8808" y="32951"/>
                    <a:pt x="13610" y="32951"/>
                  </a:cubicBezTo>
                  <a:cubicBezTo>
                    <a:pt x="16776" y="32951"/>
                    <a:pt x="19553" y="32758"/>
                    <a:pt x="20415" y="32665"/>
                  </a:cubicBezTo>
                  <a:cubicBezTo>
                    <a:pt x="22550" y="32465"/>
                    <a:pt x="26386" y="30063"/>
                    <a:pt x="27553" y="28128"/>
                  </a:cubicBezTo>
                  <a:cubicBezTo>
                    <a:pt x="28754" y="26160"/>
                    <a:pt x="28888" y="8981"/>
                    <a:pt x="28054" y="6046"/>
                  </a:cubicBezTo>
                  <a:cubicBezTo>
                    <a:pt x="27186" y="3144"/>
                    <a:pt x="25185" y="1676"/>
                    <a:pt x="23717" y="1176"/>
                  </a:cubicBezTo>
                  <a:cubicBezTo>
                    <a:pt x="23138" y="948"/>
                    <a:pt x="20026" y="1"/>
                    <a:pt x="1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flipH="1">
              <a:off x="8017216" y="3987801"/>
              <a:ext cx="637909" cy="761739"/>
            </a:xfrm>
            <a:custGeom>
              <a:rect b="b" l="l" r="r" t="t"/>
              <a:pathLst>
                <a:path extrusionOk="0" h="27048" w="22651">
                  <a:moveTo>
                    <a:pt x="13145" y="1"/>
                  </a:moveTo>
                  <a:cubicBezTo>
                    <a:pt x="11899" y="1"/>
                    <a:pt x="10653" y="146"/>
                    <a:pt x="9441" y="442"/>
                  </a:cubicBezTo>
                  <a:cubicBezTo>
                    <a:pt x="8940" y="575"/>
                    <a:pt x="8473" y="742"/>
                    <a:pt x="8006" y="942"/>
                  </a:cubicBezTo>
                  <a:cubicBezTo>
                    <a:pt x="7573" y="1175"/>
                    <a:pt x="7206" y="1476"/>
                    <a:pt x="6939" y="1809"/>
                  </a:cubicBezTo>
                  <a:cubicBezTo>
                    <a:pt x="3603" y="5545"/>
                    <a:pt x="1" y="18321"/>
                    <a:pt x="368" y="22657"/>
                  </a:cubicBezTo>
                  <a:cubicBezTo>
                    <a:pt x="368" y="23124"/>
                    <a:pt x="534" y="23591"/>
                    <a:pt x="801" y="23958"/>
                  </a:cubicBezTo>
                  <a:cubicBezTo>
                    <a:pt x="2460" y="25645"/>
                    <a:pt x="9473" y="27048"/>
                    <a:pt x="13254" y="27048"/>
                  </a:cubicBezTo>
                  <a:cubicBezTo>
                    <a:pt x="13960" y="27048"/>
                    <a:pt x="14553" y="26999"/>
                    <a:pt x="14978" y="26894"/>
                  </a:cubicBezTo>
                  <a:cubicBezTo>
                    <a:pt x="17680" y="26260"/>
                    <a:pt x="20182" y="23058"/>
                    <a:pt x="20482" y="21657"/>
                  </a:cubicBezTo>
                  <a:cubicBezTo>
                    <a:pt x="20816" y="20222"/>
                    <a:pt x="22650" y="5779"/>
                    <a:pt x="21249" y="3077"/>
                  </a:cubicBezTo>
                  <a:cubicBezTo>
                    <a:pt x="20682" y="1976"/>
                    <a:pt x="19415" y="1175"/>
                    <a:pt x="17780" y="675"/>
                  </a:cubicBezTo>
                  <a:cubicBezTo>
                    <a:pt x="16276" y="229"/>
                    <a:pt x="14710" y="1"/>
                    <a:pt x="13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 flipH="1">
              <a:off x="8017217" y="4006809"/>
              <a:ext cx="627573" cy="742730"/>
            </a:xfrm>
            <a:custGeom>
              <a:rect b="b" l="l" r="r" t="t"/>
              <a:pathLst>
                <a:path extrusionOk="0" h="26373" w="22284">
                  <a:moveTo>
                    <a:pt x="17413" y="0"/>
                  </a:moveTo>
                  <a:cubicBezTo>
                    <a:pt x="17913" y="2402"/>
                    <a:pt x="18180" y="4837"/>
                    <a:pt x="18180" y="7305"/>
                  </a:cubicBezTo>
                  <a:cubicBezTo>
                    <a:pt x="18214" y="10241"/>
                    <a:pt x="18180" y="13243"/>
                    <a:pt x="17647" y="16145"/>
                  </a:cubicBezTo>
                  <a:cubicBezTo>
                    <a:pt x="17146" y="18780"/>
                    <a:pt x="16179" y="21916"/>
                    <a:pt x="13844" y="23417"/>
                  </a:cubicBezTo>
                  <a:cubicBezTo>
                    <a:pt x="12643" y="24217"/>
                    <a:pt x="11175" y="24418"/>
                    <a:pt x="9741" y="24451"/>
                  </a:cubicBezTo>
                  <a:cubicBezTo>
                    <a:pt x="8307" y="24451"/>
                    <a:pt x="6872" y="24351"/>
                    <a:pt x="5471" y="24151"/>
                  </a:cubicBezTo>
                  <a:cubicBezTo>
                    <a:pt x="3503" y="23850"/>
                    <a:pt x="1635" y="23117"/>
                    <a:pt x="1" y="21982"/>
                  </a:cubicBezTo>
                  <a:lnTo>
                    <a:pt x="1" y="21982"/>
                  </a:lnTo>
                  <a:cubicBezTo>
                    <a:pt x="1" y="22449"/>
                    <a:pt x="167" y="22916"/>
                    <a:pt x="434" y="23283"/>
                  </a:cubicBezTo>
                  <a:cubicBezTo>
                    <a:pt x="2093" y="24970"/>
                    <a:pt x="9106" y="26373"/>
                    <a:pt x="12887" y="26373"/>
                  </a:cubicBezTo>
                  <a:cubicBezTo>
                    <a:pt x="13593" y="26373"/>
                    <a:pt x="14186" y="26324"/>
                    <a:pt x="14611" y="26219"/>
                  </a:cubicBezTo>
                  <a:cubicBezTo>
                    <a:pt x="17313" y="25585"/>
                    <a:pt x="19815" y="22383"/>
                    <a:pt x="20115" y="20982"/>
                  </a:cubicBezTo>
                  <a:cubicBezTo>
                    <a:pt x="20449" y="19547"/>
                    <a:pt x="22283" y="5104"/>
                    <a:pt x="20916" y="2368"/>
                  </a:cubicBezTo>
                  <a:cubicBezTo>
                    <a:pt x="20348" y="1301"/>
                    <a:pt x="19048" y="500"/>
                    <a:pt x="17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 flipH="1">
              <a:off x="8077351" y="3996671"/>
              <a:ext cx="383320" cy="435702"/>
            </a:xfrm>
            <a:custGeom>
              <a:rect b="b" l="l" r="r" t="t"/>
              <a:pathLst>
                <a:path extrusionOk="0" h="15471" w="13611">
                  <a:moveTo>
                    <a:pt x="4115" y="1"/>
                  </a:moveTo>
                  <a:cubicBezTo>
                    <a:pt x="3536" y="1"/>
                    <a:pt x="2990" y="32"/>
                    <a:pt x="2502" y="93"/>
                  </a:cubicBezTo>
                  <a:cubicBezTo>
                    <a:pt x="2035" y="227"/>
                    <a:pt x="1535" y="393"/>
                    <a:pt x="1068" y="627"/>
                  </a:cubicBezTo>
                  <a:cubicBezTo>
                    <a:pt x="668" y="827"/>
                    <a:pt x="301" y="1127"/>
                    <a:pt x="1" y="1494"/>
                  </a:cubicBezTo>
                  <a:cubicBezTo>
                    <a:pt x="601" y="1227"/>
                    <a:pt x="1235" y="1027"/>
                    <a:pt x="1902" y="860"/>
                  </a:cubicBezTo>
                  <a:cubicBezTo>
                    <a:pt x="2471" y="734"/>
                    <a:pt x="3220" y="671"/>
                    <a:pt x="4050" y="671"/>
                  </a:cubicBezTo>
                  <a:cubicBezTo>
                    <a:pt x="6721" y="671"/>
                    <a:pt x="10232" y="1322"/>
                    <a:pt x="11275" y="2595"/>
                  </a:cubicBezTo>
                  <a:cubicBezTo>
                    <a:pt x="12643" y="4296"/>
                    <a:pt x="11976" y="12402"/>
                    <a:pt x="11576" y="15404"/>
                  </a:cubicBezTo>
                  <a:lnTo>
                    <a:pt x="12243" y="15471"/>
                  </a:lnTo>
                  <a:cubicBezTo>
                    <a:pt x="12276" y="15037"/>
                    <a:pt x="13610" y="4430"/>
                    <a:pt x="11776" y="2195"/>
                  </a:cubicBezTo>
                  <a:cubicBezTo>
                    <a:pt x="10638" y="751"/>
                    <a:pt x="6983" y="1"/>
                    <a:pt x="4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 flipH="1">
              <a:off x="7882893" y="3886194"/>
              <a:ext cx="467864" cy="489830"/>
            </a:xfrm>
            <a:custGeom>
              <a:rect b="b" l="l" r="r" t="t"/>
              <a:pathLst>
                <a:path extrusionOk="0" h="17393" w="16613">
                  <a:moveTo>
                    <a:pt x="4900" y="0"/>
                  </a:moveTo>
                  <a:cubicBezTo>
                    <a:pt x="4075" y="0"/>
                    <a:pt x="3412" y="39"/>
                    <a:pt x="3036" y="80"/>
                  </a:cubicBezTo>
                  <a:cubicBezTo>
                    <a:pt x="2402" y="147"/>
                    <a:pt x="1802" y="280"/>
                    <a:pt x="1201" y="514"/>
                  </a:cubicBezTo>
                  <a:cubicBezTo>
                    <a:pt x="734" y="847"/>
                    <a:pt x="334" y="1281"/>
                    <a:pt x="0" y="1748"/>
                  </a:cubicBezTo>
                  <a:cubicBezTo>
                    <a:pt x="968" y="1214"/>
                    <a:pt x="2035" y="847"/>
                    <a:pt x="3103" y="747"/>
                  </a:cubicBezTo>
                  <a:cubicBezTo>
                    <a:pt x="3571" y="698"/>
                    <a:pt x="4189" y="666"/>
                    <a:pt x="4895" y="666"/>
                  </a:cubicBezTo>
                  <a:cubicBezTo>
                    <a:pt x="7509" y="666"/>
                    <a:pt x="11317" y="1099"/>
                    <a:pt x="13076" y="2649"/>
                  </a:cubicBezTo>
                  <a:lnTo>
                    <a:pt x="13143" y="2715"/>
                  </a:lnTo>
                  <a:cubicBezTo>
                    <a:pt x="15411" y="4750"/>
                    <a:pt x="15945" y="5250"/>
                    <a:pt x="15511" y="17359"/>
                  </a:cubicBezTo>
                  <a:lnTo>
                    <a:pt x="16179" y="17392"/>
                  </a:lnTo>
                  <a:cubicBezTo>
                    <a:pt x="16612" y="4984"/>
                    <a:pt x="15978" y="4383"/>
                    <a:pt x="13577" y="2248"/>
                  </a:cubicBezTo>
                  <a:lnTo>
                    <a:pt x="13477" y="2182"/>
                  </a:lnTo>
                  <a:cubicBezTo>
                    <a:pt x="11513" y="369"/>
                    <a:pt x="7440" y="0"/>
                    <a:pt x="4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 flipH="1">
              <a:off x="7771126" y="4350323"/>
              <a:ext cx="309083" cy="436744"/>
            </a:xfrm>
            <a:custGeom>
              <a:rect b="b" l="l" r="r" t="t"/>
              <a:pathLst>
                <a:path extrusionOk="0" h="15508" w="10975">
                  <a:moveTo>
                    <a:pt x="8862" y="0"/>
                  </a:moveTo>
                  <a:cubicBezTo>
                    <a:pt x="8710" y="0"/>
                    <a:pt x="8558" y="16"/>
                    <a:pt x="8406" y="44"/>
                  </a:cubicBezTo>
                  <a:cubicBezTo>
                    <a:pt x="6305" y="344"/>
                    <a:pt x="2702" y="2179"/>
                    <a:pt x="2235" y="3280"/>
                  </a:cubicBezTo>
                  <a:cubicBezTo>
                    <a:pt x="1835" y="4214"/>
                    <a:pt x="0" y="11119"/>
                    <a:pt x="34" y="14388"/>
                  </a:cubicBezTo>
                  <a:lnTo>
                    <a:pt x="34" y="14621"/>
                  </a:lnTo>
                  <a:cubicBezTo>
                    <a:pt x="71" y="15331"/>
                    <a:pt x="1061" y="15508"/>
                    <a:pt x="1989" y="15508"/>
                  </a:cubicBezTo>
                  <a:cubicBezTo>
                    <a:pt x="2718" y="15508"/>
                    <a:pt x="3408" y="15399"/>
                    <a:pt x="3569" y="15355"/>
                  </a:cubicBezTo>
                  <a:cubicBezTo>
                    <a:pt x="5437" y="14821"/>
                    <a:pt x="9340" y="11919"/>
                    <a:pt x="9807" y="10385"/>
                  </a:cubicBezTo>
                  <a:cubicBezTo>
                    <a:pt x="10107" y="9384"/>
                    <a:pt x="10975" y="711"/>
                    <a:pt x="9507" y="111"/>
                  </a:cubicBezTo>
                  <a:cubicBezTo>
                    <a:pt x="9292" y="33"/>
                    <a:pt x="9077" y="0"/>
                    <a:pt x="8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 flipH="1">
              <a:off x="7771126" y="4350323"/>
              <a:ext cx="308154" cy="436744"/>
            </a:xfrm>
            <a:custGeom>
              <a:rect b="b" l="l" r="r" t="t"/>
              <a:pathLst>
                <a:path extrusionOk="0" h="15508" w="10942">
                  <a:moveTo>
                    <a:pt x="8829" y="0"/>
                  </a:moveTo>
                  <a:cubicBezTo>
                    <a:pt x="8677" y="0"/>
                    <a:pt x="8525" y="16"/>
                    <a:pt x="8373" y="44"/>
                  </a:cubicBezTo>
                  <a:cubicBezTo>
                    <a:pt x="8540" y="3113"/>
                    <a:pt x="8473" y="8550"/>
                    <a:pt x="7039" y="10985"/>
                  </a:cubicBezTo>
                  <a:cubicBezTo>
                    <a:pt x="5505" y="13554"/>
                    <a:pt x="2269" y="14354"/>
                    <a:pt x="1" y="14388"/>
                  </a:cubicBezTo>
                  <a:lnTo>
                    <a:pt x="1" y="14621"/>
                  </a:lnTo>
                  <a:cubicBezTo>
                    <a:pt x="38" y="15331"/>
                    <a:pt x="1028" y="15508"/>
                    <a:pt x="1956" y="15508"/>
                  </a:cubicBezTo>
                  <a:cubicBezTo>
                    <a:pt x="2685" y="15508"/>
                    <a:pt x="3375" y="15399"/>
                    <a:pt x="3536" y="15355"/>
                  </a:cubicBezTo>
                  <a:cubicBezTo>
                    <a:pt x="5404" y="14821"/>
                    <a:pt x="9307" y="11919"/>
                    <a:pt x="9774" y="10385"/>
                  </a:cubicBezTo>
                  <a:cubicBezTo>
                    <a:pt x="10074" y="9384"/>
                    <a:pt x="10942" y="711"/>
                    <a:pt x="9474" y="111"/>
                  </a:cubicBezTo>
                  <a:cubicBezTo>
                    <a:pt x="9259" y="33"/>
                    <a:pt x="9044" y="0"/>
                    <a:pt x="8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8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vs Imperfect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13" name="Google Shape;2113;p3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114" name="Google Shape;2114;p38"/>
          <p:cNvGrpSpPr/>
          <p:nvPr/>
        </p:nvGrpSpPr>
        <p:grpSpPr>
          <a:xfrm>
            <a:off x="1333562" y="1493175"/>
            <a:ext cx="2910365" cy="859501"/>
            <a:chOff x="1329125" y="1272750"/>
            <a:chExt cx="1518900" cy="859501"/>
          </a:xfrm>
        </p:grpSpPr>
        <p:sp>
          <p:nvSpPr>
            <p:cNvPr id="2115" name="Google Shape;2115;p38"/>
            <p:cNvSpPr txBox="1"/>
            <p:nvPr/>
          </p:nvSpPr>
          <p:spPr>
            <a:xfrm>
              <a:off x="1329125" y="16150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Hier soir,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je suis allée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au cinéma avec mon cousin et mes amis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6" name="Google Shape;2116;p38"/>
            <p:cNvSpPr txBox="1"/>
            <p:nvPr/>
          </p:nvSpPr>
          <p:spPr>
            <a:xfrm>
              <a:off x="1329125" y="12727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Actions concrétes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17" name="Google Shape;2117;p38"/>
          <p:cNvGrpSpPr/>
          <p:nvPr/>
        </p:nvGrpSpPr>
        <p:grpSpPr>
          <a:xfrm>
            <a:off x="1333562" y="2677475"/>
            <a:ext cx="2910365" cy="859501"/>
            <a:chOff x="1329125" y="2488350"/>
            <a:chExt cx="1518900" cy="859501"/>
          </a:xfrm>
        </p:grpSpPr>
        <p:sp>
          <p:nvSpPr>
            <p:cNvPr id="2118" name="Google Shape;2118;p38"/>
            <p:cNvSpPr txBox="1"/>
            <p:nvPr/>
          </p:nvSpPr>
          <p:spPr>
            <a:xfrm>
              <a:off x="1329125" y="28306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Pierre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s’est levé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à 7h,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il a pris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son petit déjeuner et il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est allé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 gym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9" name="Google Shape;2119;p38"/>
            <p:cNvSpPr txBox="1"/>
            <p:nvPr/>
          </p:nvSpPr>
          <p:spPr>
            <a:xfrm>
              <a:off x="1329125" y="24883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Succession d’actions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0" name="Google Shape;2120;p38"/>
          <p:cNvGrpSpPr/>
          <p:nvPr/>
        </p:nvGrpSpPr>
        <p:grpSpPr>
          <a:xfrm>
            <a:off x="1333562" y="3861800"/>
            <a:ext cx="2910365" cy="859501"/>
            <a:chOff x="1329125" y="3622825"/>
            <a:chExt cx="1518900" cy="859501"/>
          </a:xfrm>
        </p:grpSpPr>
        <p:sp>
          <p:nvSpPr>
            <p:cNvPr id="2121" name="Google Shape;2121;p38"/>
            <p:cNvSpPr txBox="1"/>
            <p:nvPr/>
          </p:nvSpPr>
          <p:spPr>
            <a:xfrm>
              <a:off x="1329125" y="3965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dormais quand le téléphone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 sonné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 milieu de la nuit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2" name="Google Shape;2122;p38"/>
            <p:cNvSpPr txBox="1"/>
            <p:nvPr/>
          </p:nvSpPr>
          <p:spPr>
            <a:xfrm>
              <a:off x="1329125" y="3622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Actions interrompues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3" name="Google Shape;2123;p38"/>
          <p:cNvGrpSpPr/>
          <p:nvPr/>
        </p:nvGrpSpPr>
        <p:grpSpPr>
          <a:xfrm>
            <a:off x="4900389" y="1493175"/>
            <a:ext cx="2910365" cy="859501"/>
            <a:chOff x="6295975" y="1321725"/>
            <a:chExt cx="1518900" cy="859501"/>
          </a:xfrm>
        </p:grpSpPr>
        <p:sp>
          <p:nvSpPr>
            <p:cNvPr id="2124" name="Google Shape;2124;p38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Je marchais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10 km tous les jours pour aller de la maison au travail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5" name="Google Shape;2125;p38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Habitudes dans le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6" name="Google Shape;2126;p38"/>
          <p:cNvGrpSpPr/>
          <p:nvPr/>
        </p:nvGrpSpPr>
        <p:grpSpPr>
          <a:xfrm>
            <a:off x="4900389" y="2677475"/>
            <a:ext cx="2910365" cy="859501"/>
            <a:chOff x="6295975" y="2409825"/>
            <a:chExt cx="1518900" cy="859501"/>
          </a:xfrm>
        </p:grpSpPr>
        <p:sp>
          <p:nvSpPr>
            <p:cNvPr id="2127" name="Google Shape;2127;p38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Elle était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blonde et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avait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les yeux bleus.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Elle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portait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un pull bleu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8" name="Google Shape;2128;p38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Descriptions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9" name="Google Shape;2129;p38"/>
          <p:cNvGrpSpPr/>
          <p:nvPr/>
        </p:nvGrpSpPr>
        <p:grpSpPr>
          <a:xfrm>
            <a:off x="4900389" y="3861800"/>
            <a:ext cx="2910365" cy="859501"/>
            <a:chOff x="6295975" y="3497925"/>
            <a:chExt cx="1518900" cy="859501"/>
          </a:xfrm>
        </p:grpSpPr>
        <p:sp>
          <p:nvSpPr>
            <p:cNvPr id="2130" name="Google Shape;2130;p38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Manon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lisait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pendant que son père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préparait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le dîner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1" name="Google Shape;2131;p38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Deux actions simultanées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132" name="Google Shape;2132;p38"/>
          <p:cNvSpPr/>
          <p:nvPr/>
        </p:nvSpPr>
        <p:spPr>
          <a:xfrm>
            <a:off x="457200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38"/>
          <p:cNvSpPr/>
          <p:nvPr/>
        </p:nvSpPr>
        <p:spPr>
          <a:xfrm>
            <a:off x="457200" y="27238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38"/>
          <p:cNvSpPr/>
          <p:nvPr/>
        </p:nvSpPr>
        <p:spPr>
          <a:xfrm>
            <a:off x="457200" y="38779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38"/>
          <p:cNvSpPr/>
          <p:nvPr/>
        </p:nvSpPr>
        <p:spPr>
          <a:xfrm>
            <a:off x="8014650" y="14931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38"/>
          <p:cNvSpPr/>
          <p:nvPr/>
        </p:nvSpPr>
        <p:spPr>
          <a:xfrm>
            <a:off x="8014650" y="26472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38"/>
          <p:cNvSpPr/>
          <p:nvPr/>
        </p:nvSpPr>
        <p:spPr>
          <a:xfrm>
            <a:off x="8014650" y="38013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8" name="Google Shape;2138;p38"/>
          <p:cNvGrpSpPr/>
          <p:nvPr/>
        </p:nvGrpSpPr>
        <p:grpSpPr>
          <a:xfrm>
            <a:off x="618163" y="1730704"/>
            <a:ext cx="362677" cy="362677"/>
            <a:chOff x="1751901" y="1502716"/>
            <a:chExt cx="362677" cy="362677"/>
          </a:xfrm>
        </p:grpSpPr>
        <p:sp>
          <p:nvSpPr>
            <p:cNvPr id="2139" name="Google Shape;2139;p38"/>
            <p:cNvSpPr/>
            <p:nvPr/>
          </p:nvSpPr>
          <p:spPr>
            <a:xfrm>
              <a:off x="1751901" y="1502716"/>
              <a:ext cx="362677" cy="362677"/>
            </a:xfrm>
            <a:custGeom>
              <a:rect b="b" l="l" r="r" t="t"/>
              <a:pathLst>
                <a:path extrusionOk="0" h="13811" w="13811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779027" y="1529843"/>
              <a:ext cx="308397" cy="308397"/>
            </a:xfrm>
            <a:custGeom>
              <a:rect b="b" l="l" r="r" t="t"/>
              <a:pathLst>
                <a:path extrusionOk="0" h="11744" w="11744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1927816" y="1551035"/>
              <a:ext cx="10845" cy="138416"/>
            </a:xfrm>
            <a:custGeom>
              <a:rect b="b" l="l" r="r" t="t"/>
              <a:pathLst>
                <a:path extrusionOk="0" h="5271" w="413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1925821" y="1678632"/>
              <a:ext cx="142014" cy="10819"/>
            </a:xfrm>
            <a:custGeom>
              <a:rect b="b" l="l" r="r" t="t"/>
              <a:pathLst>
                <a:path extrusionOk="0" h="412" w="5408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1798644" y="1678632"/>
              <a:ext cx="22400" cy="10819"/>
            </a:xfrm>
            <a:custGeom>
              <a:rect b="b" l="l" r="r" t="t"/>
              <a:pathLst>
                <a:path extrusionOk="0" h="412" w="853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1927816" y="1798063"/>
              <a:ext cx="10845" cy="18828"/>
            </a:xfrm>
            <a:custGeom>
              <a:rect b="b" l="l" r="r" t="t"/>
              <a:pathLst>
                <a:path extrusionOk="0" h="717" w="413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1835486" y="1588508"/>
              <a:ext cx="20667" cy="16518"/>
            </a:xfrm>
            <a:custGeom>
              <a:rect b="b" l="l" r="r" t="t"/>
              <a:pathLst>
                <a:path extrusionOk="0" h="629" w="787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2009958" y="1763189"/>
              <a:ext cx="20667" cy="16491"/>
            </a:xfrm>
            <a:custGeom>
              <a:rect b="b" l="l" r="r" t="t"/>
              <a:pathLst>
                <a:path extrusionOk="0" h="628" w="787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2010247" y="1588193"/>
              <a:ext cx="21113" cy="16833"/>
            </a:xfrm>
            <a:custGeom>
              <a:rect b="b" l="l" r="r" t="t"/>
              <a:pathLst>
                <a:path extrusionOk="0" h="641" w="804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1835591" y="1762927"/>
              <a:ext cx="20719" cy="16754"/>
            </a:xfrm>
            <a:custGeom>
              <a:rect b="b" l="l" r="r" t="t"/>
              <a:pathLst>
                <a:path extrusionOk="0" h="638" w="789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1808018" y="1628581"/>
              <a:ext cx="22820" cy="14128"/>
            </a:xfrm>
            <a:custGeom>
              <a:rect b="b" l="l" r="r" t="t"/>
              <a:pathLst>
                <a:path extrusionOk="0" h="538" w="869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2035194" y="1725139"/>
              <a:ext cx="23004" cy="14102"/>
            </a:xfrm>
            <a:custGeom>
              <a:rect b="b" l="l" r="r" t="t"/>
              <a:pathLst>
                <a:path extrusionOk="0" h="537" w="876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1973299" y="1561276"/>
              <a:ext cx="16649" cy="18119"/>
            </a:xfrm>
            <a:custGeom>
              <a:rect b="b" l="l" r="r" t="t"/>
              <a:pathLst>
                <a:path extrusionOk="0" h="690" w="634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1876557" y="1788557"/>
              <a:ext cx="16623" cy="18277"/>
            </a:xfrm>
            <a:custGeom>
              <a:rect b="b" l="l" r="r" t="t"/>
              <a:pathLst>
                <a:path extrusionOk="0" h="696" w="633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1878710" y="1560541"/>
              <a:ext cx="15966" cy="18093"/>
            </a:xfrm>
            <a:custGeom>
              <a:rect b="b" l="l" r="r" t="t"/>
              <a:pathLst>
                <a:path extrusionOk="0" h="689" w="608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1971014" y="1789292"/>
              <a:ext cx="16386" cy="18277"/>
            </a:xfrm>
            <a:custGeom>
              <a:rect b="b" l="l" r="r" t="t"/>
              <a:pathLst>
                <a:path extrusionOk="0" h="696" w="624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2036375" y="1630734"/>
              <a:ext cx="22951" cy="13997"/>
            </a:xfrm>
            <a:custGeom>
              <a:rect b="b" l="l" r="r" t="t"/>
              <a:pathLst>
                <a:path extrusionOk="0" h="533" w="874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1807441" y="1723143"/>
              <a:ext cx="22846" cy="14075"/>
            </a:xfrm>
            <a:custGeom>
              <a:rect b="b" l="l" r="r" t="t"/>
              <a:pathLst>
                <a:path extrusionOk="0" h="536" w="87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7" name="Google Shape;2157;p38"/>
          <p:cNvGrpSpPr/>
          <p:nvPr/>
        </p:nvGrpSpPr>
        <p:grpSpPr>
          <a:xfrm>
            <a:off x="8153993" y="3940457"/>
            <a:ext cx="405899" cy="406235"/>
            <a:chOff x="3111775" y="1993516"/>
            <a:chExt cx="318928" cy="319217"/>
          </a:xfrm>
        </p:grpSpPr>
        <p:sp>
          <p:nvSpPr>
            <p:cNvPr id="2158" name="Google Shape;2158;p38"/>
            <p:cNvSpPr/>
            <p:nvPr/>
          </p:nvSpPr>
          <p:spPr>
            <a:xfrm>
              <a:off x="3204263" y="2013894"/>
              <a:ext cx="154067" cy="140964"/>
            </a:xfrm>
            <a:custGeom>
              <a:rect b="b" l="l" r="r" t="t"/>
              <a:pathLst>
                <a:path extrusionOk="0" h="5368" w="5867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3204263" y="2013894"/>
              <a:ext cx="143773" cy="102808"/>
            </a:xfrm>
            <a:custGeom>
              <a:rect b="b" l="l" r="r" t="t"/>
              <a:pathLst>
                <a:path extrusionOk="0" h="3915" w="5475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3112773" y="2137788"/>
              <a:ext cx="112865" cy="113102"/>
            </a:xfrm>
            <a:custGeom>
              <a:rect b="b" l="l" r="r" t="t"/>
              <a:pathLst>
                <a:path extrusionOk="0" h="4307" w="4298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3143182" y="2138025"/>
              <a:ext cx="82220" cy="112865"/>
            </a:xfrm>
            <a:custGeom>
              <a:rect b="b" l="l" r="r" t="t"/>
              <a:pathLst>
                <a:path extrusionOk="0" h="4298" w="3131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3111775" y="2223238"/>
              <a:ext cx="113102" cy="89231"/>
            </a:xfrm>
            <a:custGeom>
              <a:rect b="b" l="l" r="r" t="t"/>
              <a:pathLst>
                <a:path extrusionOk="0" h="3398" w="4307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3112011" y="2256142"/>
              <a:ext cx="113128" cy="56328"/>
            </a:xfrm>
            <a:custGeom>
              <a:rect b="b" l="l" r="r" t="t"/>
              <a:pathLst>
                <a:path extrusionOk="0" h="2145" w="4308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3130629" y="2174106"/>
              <a:ext cx="75419" cy="61711"/>
            </a:xfrm>
            <a:custGeom>
              <a:rect b="b" l="l" r="r" t="t"/>
              <a:pathLst>
                <a:path extrusionOk="0" h="2350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3111775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3199720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3325636" y="2149343"/>
              <a:ext cx="30934" cy="67882"/>
            </a:xfrm>
            <a:custGeom>
              <a:rect b="b" l="l" r="r" t="t"/>
              <a:pathLst>
                <a:path extrusionOk="0" h="2585" w="1178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3337952" y="2143067"/>
              <a:ext cx="73922" cy="73896"/>
            </a:xfrm>
            <a:custGeom>
              <a:rect b="b" l="l" r="r" t="t"/>
              <a:pathLst>
                <a:path extrusionOk="0" h="2814" w="2815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3350268" y="2235554"/>
              <a:ext cx="36974" cy="27153"/>
            </a:xfrm>
            <a:custGeom>
              <a:rect b="b" l="l" r="r" t="t"/>
              <a:pathLst>
                <a:path extrusionOk="0" h="1034" w="1408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3307044" y="2250365"/>
              <a:ext cx="123658" cy="62367"/>
            </a:xfrm>
            <a:custGeom>
              <a:rect b="b" l="l" r="r" t="t"/>
              <a:pathLst>
                <a:path extrusionOk="0" h="2375" w="4709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3362584" y="2262681"/>
              <a:ext cx="12342" cy="49789"/>
            </a:xfrm>
            <a:custGeom>
              <a:rect b="b" l="l" r="r" t="t"/>
              <a:pathLst>
                <a:path extrusionOk="0" h="1896" w="47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3331676" y="2173948"/>
              <a:ext cx="74158" cy="67646"/>
            </a:xfrm>
            <a:custGeom>
              <a:rect b="b" l="l" r="r" t="t"/>
              <a:pathLst>
                <a:path extrusionOk="0" h="2576" w="2824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3307281" y="2266200"/>
              <a:ext cx="24921" cy="46533"/>
            </a:xfrm>
            <a:custGeom>
              <a:rect b="b" l="l" r="r" t="t"/>
              <a:pathLst>
                <a:path extrusionOk="0" h="1772" w="949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3405545" y="2266200"/>
              <a:ext cx="24658" cy="46533"/>
            </a:xfrm>
            <a:custGeom>
              <a:rect b="b" l="l" r="r" t="t"/>
              <a:pathLst>
                <a:path extrusionOk="0" h="1772" w="939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3362584" y="2262681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3343493" y="2245481"/>
              <a:ext cx="25393" cy="25971"/>
            </a:xfrm>
            <a:custGeom>
              <a:rect b="b" l="l" r="r" t="t"/>
              <a:pathLst>
                <a:path extrusionOk="0" h="989" w="967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3368860" y="2245559"/>
              <a:ext cx="25420" cy="26076"/>
            </a:xfrm>
            <a:custGeom>
              <a:rect b="b" l="l" r="r" t="t"/>
              <a:pathLst>
                <a:path extrusionOk="0" h="993" w="968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3163297" y="1993516"/>
              <a:ext cx="174419" cy="150233"/>
            </a:xfrm>
            <a:custGeom>
              <a:rect b="b" l="l" r="r" t="t"/>
              <a:pathLst>
                <a:path extrusionOk="0" h="5721" w="6642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3192446" y="2019172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3228133" y="2019172"/>
              <a:ext cx="80434" cy="10320"/>
            </a:xfrm>
            <a:custGeom>
              <a:rect b="b" l="l" r="r" t="t"/>
              <a:pathLst>
                <a:path extrusionOk="0" h="393" w="3063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3192183" y="2044802"/>
              <a:ext cx="116384" cy="10320"/>
            </a:xfrm>
            <a:custGeom>
              <a:rect b="b" l="l" r="r" t="t"/>
              <a:pathLst>
                <a:path extrusionOk="0" h="393" w="4432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3192183" y="2070431"/>
              <a:ext cx="80461" cy="10320"/>
            </a:xfrm>
            <a:custGeom>
              <a:rect b="b" l="l" r="r" t="t"/>
              <a:pathLst>
                <a:path extrusionOk="0" h="393" w="3064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3279655" y="2070431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38"/>
          <p:cNvGrpSpPr/>
          <p:nvPr/>
        </p:nvGrpSpPr>
        <p:grpSpPr>
          <a:xfrm>
            <a:off x="8163059" y="1632233"/>
            <a:ext cx="387820" cy="406416"/>
            <a:chOff x="2231907" y="1520731"/>
            <a:chExt cx="311627" cy="326569"/>
          </a:xfrm>
        </p:grpSpPr>
        <p:sp>
          <p:nvSpPr>
            <p:cNvPr id="2185" name="Google Shape;2185;p38"/>
            <p:cNvSpPr/>
            <p:nvPr/>
          </p:nvSpPr>
          <p:spPr>
            <a:xfrm>
              <a:off x="2382456" y="1520731"/>
              <a:ext cx="161079" cy="135790"/>
            </a:xfrm>
            <a:custGeom>
              <a:rect b="b" l="l" r="r" t="t"/>
              <a:pathLst>
                <a:path extrusionOk="0" h="5171" w="6134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2423421" y="1551140"/>
              <a:ext cx="74920" cy="65335"/>
            </a:xfrm>
            <a:custGeom>
              <a:rect b="b" l="l" r="r" t="t"/>
              <a:pathLst>
                <a:path extrusionOk="0" h="2488" w="2853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2248241" y="1565530"/>
              <a:ext cx="266171" cy="266171"/>
            </a:xfrm>
            <a:custGeom>
              <a:rect b="b" l="l" r="r" t="t"/>
              <a:pathLst>
                <a:path extrusionOk="0" h="10136" w="10136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2231907" y="1549748"/>
              <a:ext cx="118643" cy="117592"/>
            </a:xfrm>
            <a:custGeom>
              <a:rect b="b" l="l" r="r" t="t"/>
              <a:pathLst>
                <a:path extrusionOk="0" h="4478" w="4518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2412103" y="1729892"/>
              <a:ext cx="118406" cy="117408"/>
            </a:xfrm>
            <a:custGeom>
              <a:rect b="b" l="l" r="r" t="t"/>
              <a:pathLst>
                <a:path extrusionOk="0" h="4471" w="4509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2291964" y="1669572"/>
              <a:ext cx="78701" cy="29175"/>
            </a:xfrm>
            <a:custGeom>
              <a:rect b="b" l="l" r="r" t="t"/>
              <a:pathLst>
                <a:path extrusionOk="0" h="1111" w="2997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2381694" y="1751005"/>
              <a:ext cx="82456" cy="46769"/>
            </a:xfrm>
            <a:custGeom>
              <a:rect b="b" l="l" r="r" t="t"/>
              <a:pathLst>
                <a:path extrusionOk="0" h="1781" w="314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2" name="Google Shape;2192;p38"/>
          <p:cNvGrpSpPr/>
          <p:nvPr/>
        </p:nvGrpSpPr>
        <p:grpSpPr>
          <a:xfrm>
            <a:off x="590227" y="4024593"/>
            <a:ext cx="418686" cy="391458"/>
            <a:chOff x="1737326" y="2900773"/>
            <a:chExt cx="374730" cy="350361"/>
          </a:xfrm>
        </p:grpSpPr>
        <p:sp>
          <p:nvSpPr>
            <p:cNvPr id="2193" name="Google Shape;2193;p38"/>
            <p:cNvSpPr/>
            <p:nvPr/>
          </p:nvSpPr>
          <p:spPr>
            <a:xfrm>
              <a:off x="1942890" y="2936723"/>
              <a:ext cx="169167" cy="176966"/>
            </a:xfrm>
            <a:custGeom>
              <a:rect b="b" l="l" r="r" t="t"/>
              <a:pathLst>
                <a:path extrusionOk="0" h="6739" w="6442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2015525" y="2900773"/>
              <a:ext cx="23660" cy="96532"/>
            </a:xfrm>
            <a:custGeom>
              <a:rect b="b" l="l" r="r" t="t"/>
              <a:pathLst>
                <a:path extrusionOk="0" h="3676" w="901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2015289" y="3015371"/>
              <a:ext cx="24396" cy="24159"/>
            </a:xfrm>
            <a:custGeom>
              <a:rect b="b" l="l" r="r" t="t"/>
              <a:pathLst>
                <a:path extrusionOk="0" h="920" w="929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1737326" y="3166419"/>
              <a:ext cx="205353" cy="84715"/>
            </a:xfrm>
            <a:custGeom>
              <a:rect b="b" l="l" r="r" t="t"/>
              <a:pathLst>
                <a:path extrusionOk="0" h="3226" w="782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1827792" y="3190788"/>
              <a:ext cx="24396" cy="60345"/>
            </a:xfrm>
            <a:custGeom>
              <a:rect b="b" l="l" r="r" t="t"/>
              <a:pathLst>
                <a:path extrusionOk="0" h="2298" w="929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1829552" y="3178472"/>
              <a:ext cx="21139" cy="20640"/>
            </a:xfrm>
            <a:custGeom>
              <a:rect b="b" l="l" r="r" t="t"/>
              <a:pathLst>
                <a:path extrusionOk="0" h="786" w="805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1906703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1773513" y="2979185"/>
              <a:ext cx="132981" cy="96794"/>
            </a:xfrm>
            <a:custGeom>
              <a:rect b="b" l="l" r="r" t="t"/>
              <a:pathLst>
                <a:path extrusionOk="0" h="3686" w="5064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1803659" y="2979185"/>
              <a:ext cx="102834" cy="96794"/>
            </a:xfrm>
            <a:custGeom>
              <a:rect b="b" l="l" r="r" t="t"/>
              <a:pathLst>
                <a:path extrusionOk="0" h="3686" w="3916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1803659" y="3124193"/>
              <a:ext cx="72661" cy="54306"/>
            </a:xfrm>
            <a:custGeom>
              <a:rect b="b" l="l" r="r" t="t"/>
              <a:pathLst>
                <a:path extrusionOk="0" h="2068" w="2767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1791606" y="3156387"/>
              <a:ext cx="48528" cy="43198"/>
            </a:xfrm>
            <a:custGeom>
              <a:rect b="b" l="l" r="r" t="t"/>
              <a:pathLst>
                <a:path extrusionOk="0" h="1645" w="1848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1840108" y="3156387"/>
              <a:ext cx="48292" cy="43198"/>
            </a:xfrm>
            <a:custGeom>
              <a:rect b="b" l="l" r="r" t="t"/>
              <a:pathLst>
                <a:path extrusionOk="0" h="1645" w="1839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1779552" y="3028107"/>
              <a:ext cx="121137" cy="114205"/>
            </a:xfrm>
            <a:custGeom>
              <a:rect b="b" l="l" r="r" t="t"/>
              <a:pathLst>
                <a:path extrusionOk="0" h="4349" w="4613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1737326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7" name="Google Shape;2207;p38"/>
          <p:cNvGrpSpPr/>
          <p:nvPr/>
        </p:nvGrpSpPr>
        <p:grpSpPr>
          <a:xfrm>
            <a:off x="600451" y="2846667"/>
            <a:ext cx="398087" cy="425927"/>
            <a:chOff x="6669900" y="1505474"/>
            <a:chExt cx="345083" cy="369216"/>
          </a:xfrm>
        </p:grpSpPr>
        <p:sp>
          <p:nvSpPr>
            <p:cNvPr id="2208" name="Google Shape;2208;p38"/>
            <p:cNvSpPr/>
            <p:nvPr/>
          </p:nvSpPr>
          <p:spPr>
            <a:xfrm>
              <a:off x="6700309" y="1505474"/>
              <a:ext cx="48292" cy="42252"/>
            </a:xfrm>
            <a:custGeom>
              <a:rect b="b" l="l" r="r" t="t"/>
              <a:pathLst>
                <a:path extrusionOk="0" h="1609" w="1839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6700309" y="1505474"/>
              <a:ext cx="33455" cy="42252"/>
            </a:xfrm>
            <a:custGeom>
              <a:rect b="b" l="l" r="r" t="t"/>
              <a:pathLst>
                <a:path extrusionOk="0" h="1609" w="1274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6669900" y="1608255"/>
              <a:ext cx="109110" cy="84715"/>
            </a:xfrm>
            <a:custGeom>
              <a:rect b="b" l="l" r="r" t="t"/>
              <a:pathLst>
                <a:path extrusionOk="0" h="3226" w="4155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6669900" y="1640188"/>
              <a:ext cx="109110" cy="52783"/>
            </a:xfrm>
            <a:custGeom>
              <a:rect b="b" l="l" r="r" t="t"/>
              <a:pathLst>
                <a:path extrusionOk="0" h="2010" w="4155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6681953" y="1523567"/>
              <a:ext cx="84741" cy="84715"/>
            </a:xfrm>
            <a:custGeom>
              <a:rect b="b" l="l" r="r" t="t"/>
              <a:pathLst>
                <a:path extrusionOk="0" h="3226" w="3227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6697552" y="1523567"/>
              <a:ext cx="70902" cy="76180"/>
            </a:xfrm>
            <a:custGeom>
              <a:rect b="b" l="l" r="r" t="t"/>
              <a:pathLst>
                <a:path extrusionOk="0" h="2901" w="270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6687993" y="1560909"/>
              <a:ext cx="72661" cy="59453"/>
            </a:xfrm>
            <a:custGeom>
              <a:rect b="b" l="l" r="r" t="t"/>
              <a:pathLst>
                <a:path extrusionOk="0" h="2264" w="2767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6669900" y="1652503"/>
              <a:ext cx="24396" cy="40467"/>
            </a:xfrm>
            <a:custGeom>
              <a:rect b="b" l="l" r="r" t="t"/>
              <a:pathLst>
                <a:path extrusionOk="0" h="1541" w="929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754588" y="1652503"/>
              <a:ext cx="24422" cy="40467"/>
            </a:xfrm>
            <a:custGeom>
              <a:rect b="b" l="l" r="r" t="t"/>
              <a:pathLst>
                <a:path extrusionOk="0" h="1541" w="93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767797" y="1578004"/>
              <a:ext cx="201440" cy="110791"/>
            </a:xfrm>
            <a:custGeom>
              <a:rect b="b" l="l" r="r" t="t"/>
              <a:pathLst>
                <a:path extrusionOk="0" h="4219" w="7671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6711128" y="1710617"/>
              <a:ext cx="199917" cy="109557"/>
            </a:xfrm>
            <a:custGeom>
              <a:rect b="b" l="l" r="r" t="t"/>
              <a:pathLst>
                <a:path extrusionOk="0" h="4172" w="7613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6893819" y="1795988"/>
              <a:ext cx="121164" cy="78701"/>
            </a:xfrm>
            <a:custGeom>
              <a:rect b="b" l="l" r="r" t="t"/>
              <a:pathLst>
                <a:path extrusionOk="0" h="2997" w="4614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6893819" y="1812584"/>
              <a:ext cx="121164" cy="62105"/>
            </a:xfrm>
            <a:custGeom>
              <a:rect b="b" l="l" r="r" t="t"/>
              <a:pathLst>
                <a:path extrusionOk="0" h="2365" w="4614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912175" y="1711063"/>
              <a:ext cx="30173" cy="66622"/>
            </a:xfrm>
            <a:custGeom>
              <a:rect b="b" l="l" r="r" t="t"/>
              <a:pathLst>
                <a:path extrusionOk="0" h="2537" w="1149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924228" y="1705260"/>
              <a:ext cx="72661" cy="72425"/>
            </a:xfrm>
            <a:custGeom>
              <a:rect b="b" l="l" r="r" t="t"/>
              <a:pathLst>
                <a:path extrusionOk="0" h="2758" w="2767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918214" y="1735433"/>
              <a:ext cx="72635" cy="66622"/>
            </a:xfrm>
            <a:custGeom>
              <a:rect b="b" l="l" r="r" t="t"/>
              <a:pathLst>
                <a:path extrusionOk="0" h="2537" w="2766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6893819" y="1825898"/>
              <a:ext cx="24422" cy="48528"/>
            </a:xfrm>
            <a:custGeom>
              <a:rect b="b" l="l" r="r" t="t"/>
              <a:pathLst>
                <a:path extrusionOk="0" h="1848" w="93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6990587" y="1825898"/>
              <a:ext cx="24396" cy="48528"/>
            </a:xfrm>
            <a:custGeom>
              <a:rect b="b" l="l" r="r" t="t"/>
              <a:pathLst>
                <a:path extrusionOk="0" h="1848" w="929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6" name="Google Shape;2226;p38"/>
          <p:cNvGrpSpPr/>
          <p:nvPr/>
        </p:nvGrpSpPr>
        <p:grpSpPr>
          <a:xfrm>
            <a:off x="8152671" y="2810606"/>
            <a:ext cx="418696" cy="357931"/>
            <a:chOff x="4879047" y="2432320"/>
            <a:chExt cx="398075" cy="340303"/>
          </a:xfrm>
        </p:grpSpPr>
        <p:sp>
          <p:nvSpPr>
            <p:cNvPr id="2227" name="Google Shape;2227;p38"/>
            <p:cNvSpPr/>
            <p:nvPr/>
          </p:nvSpPr>
          <p:spPr>
            <a:xfrm>
              <a:off x="5071795" y="2432320"/>
              <a:ext cx="186000" cy="181483"/>
            </a:xfrm>
            <a:custGeom>
              <a:rect b="b" l="l" r="r" t="t"/>
              <a:pathLst>
                <a:path extrusionOk="0" h="6911" w="7083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5102204" y="2463412"/>
              <a:ext cx="32405" cy="12500"/>
            </a:xfrm>
            <a:custGeom>
              <a:rect b="b" l="l" r="r" t="t"/>
              <a:pathLst>
                <a:path extrusionOk="0" h="476" w="1234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5145454" y="2463412"/>
              <a:ext cx="82141" cy="12500"/>
            </a:xfrm>
            <a:custGeom>
              <a:rect b="b" l="l" r="r" t="t"/>
              <a:pathLst>
                <a:path extrusionOk="0" h="476" w="3128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5102204" y="2494320"/>
              <a:ext cx="125392" cy="12500"/>
            </a:xfrm>
            <a:custGeom>
              <a:rect b="b" l="l" r="r" t="t"/>
              <a:pathLst>
                <a:path extrusionOk="0" h="476" w="4775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02178" y="2525255"/>
              <a:ext cx="81984" cy="12710"/>
            </a:xfrm>
            <a:custGeom>
              <a:rect b="b" l="l" r="r" t="t"/>
              <a:pathLst>
                <a:path extrusionOk="0" h="484" w="3122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95164" y="2525255"/>
              <a:ext cx="32484" cy="12710"/>
            </a:xfrm>
            <a:custGeom>
              <a:rect b="b" l="l" r="r" t="t"/>
              <a:pathLst>
                <a:path extrusionOk="0" h="484" w="1237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4891468" y="2711543"/>
              <a:ext cx="13603" cy="61081"/>
            </a:xfrm>
            <a:custGeom>
              <a:rect b="b" l="l" r="r" t="t"/>
              <a:pathLst>
                <a:path extrusionOk="0" h="2326" w="518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5251728" y="2711543"/>
              <a:ext cx="12342" cy="61081"/>
            </a:xfrm>
            <a:custGeom>
              <a:rect b="b" l="l" r="r" t="t"/>
              <a:pathLst>
                <a:path extrusionOk="0" h="2326" w="47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4935322" y="2578851"/>
              <a:ext cx="111868" cy="126416"/>
            </a:xfrm>
            <a:custGeom>
              <a:rect b="b" l="l" r="r" t="t"/>
              <a:pathLst>
                <a:path extrusionOk="0" h="4814" w="426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4935322" y="2611256"/>
              <a:ext cx="111868" cy="94011"/>
            </a:xfrm>
            <a:custGeom>
              <a:rect b="b" l="l" r="r" t="t"/>
              <a:pathLst>
                <a:path extrusionOk="0" h="3580" w="426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5022269" y="2623835"/>
              <a:ext cx="24921" cy="81432"/>
            </a:xfrm>
            <a:custGeom>
              <a:rect b="b" l="l" r="r" t="t"/>
              <a:pathLst>
                <a:path extrusionOk="0" h="3101" w="949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4935322" y="2624071"/>
              <a:ext cx="55803" cy="81196"/>
            </a:xfrm>
            <a:custGeom>
              <a:rect b="b" l="l" r="r" t="t"/>
              <a:pathLst>
                <a:path extrusionOk="0" h="3092" w="2125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4966492" y="2475807"/>
              <a:ext cx="49526" cy="43487"/>
            </a:xfrm>
            <a:custGeom>
              <a:rect b="b" l="l" r="r" t="t"/>
              <a:pathLst>
                <a:path extrusionOk="0" h="1656" w="1886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4966230" y="2475807"/>
              <a:ext cx="34453" cy="43487"/>
            </a:xfrm>
            <a:custGeom>
              <a:rect b="b" l="l" r="r" t="t"/>
              <a:pathLst>
                <a:path extrusionOk="0" h="1656" w="1312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4947874" y="2494399"/>
              <a:ext cx="86737" cy="86737"/>
            </a:xfrm>
            <a:custGeom>
              <a:rect b="b" l="l" r="r" t="t"/>
              <a:pathLst>
                <a:path extrusionOk="0" h="3303" w="3303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4963472" y="2494399"/>
              <a:ext cx="72898" cy="78176"/>
            </a:xfrm>
            <a:custGeom>
              <a:rect b="b" l="l" r="r" t="t"/>
              <a:pathLst>
                <a:path extrusionOk="0" h="2977" w="2776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4953914" y="2532660"/>
              <a:ext cx="74421" cy="61028"/>
            </a:xfrm>
            <a:custGeom>
              <a:rect b="b" l="l" r="r" t="t"/>
              <a:pathLst>
                <a:path extrusionOk="0" h="2324" w="2834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4879047" y="2705188"/>
              <a:ext cx="398075" cy="12474"/>
            </a:xfrm>
            <a:custGeom>
              <a:rect b="b" l="l" r="r" t="t"/>
              <a:pathLst>
                <a:path extrusionOk="0" h="475" w="15159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4960190" y="2692688"/>
              <a:ext cx="37237" cy="12579"/>
            </a:xfrm>
            <a:custGeom>
              <a:rect b="b" l="l" r="r" t="t"/>
              <a:pathLst>
                <a:path extrusionOk="0" h="479" w="1418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4984822" y="2643188"/>
              <a:ext cx="86999" cy="62341"/>
            </a:xfrm>
            <a:custGeom>
              <a:rect b="b" l="l" r="r" t="t"/>
              <a:pathLst>
                <a:path extrusionOk="0" h="2374" w="3313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5015257" y="2667978"/>
              <a:ext cx="26365" cy="12500"/>
            </a:xfrm>
            <a:custGeom>
              <a:rect b="b" l="l" r="r" t="t"/>
              <a:pathLst>
                <a:path extrusionOk="0" h="476" w="1004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4898374" y="2711543"/>
              <a:ext cx="359421" cy="18618"/>
            </a:xfrm>
            <a:custGeom>
              <a:rect b="b" l="l" r="r" t="t"/>
              <a:pathLst>
                <a:path extrusionOk="0" h="709" w="13687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3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254" name="Google Shape;2254;p39"/>
          <p:cNvGrpSpPr/>
          <p:nvPr/>
        </p:nvGrpSpPr>
        <p:grpSpPr>
          <a:xfrm>
            <a:off x="6294293" y="1659600"/>
            <a:ext cx="1749165" cy="859501"/>
            <a:chOff x="1329125" y="1321725"/>
            <a:chExt cx="1518900" cy="859501"/>
          </a:xfrm>
        </p:grpSpPr>
        <p:sp>
          <p:nvSpPr>
            <p:cNvPr id="2255" name="Google Shape;2255;p39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6" name="Google Shape;2256;p39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57" name="Google Shape;2257;p39"/>
          <p:cNvGrpSpPr/>
          <p:nvPr/>
        </p:nvGrpSpPr>
        <p:grpSpPr>
          <a:xfrm>
            <a:off x="3697418" y="1659600"/>
            <a:ext cx="1749165" cy="859501"/>
            <a:chOff x="1329125" y="2409825"/>
            <a:chExt cx="1518900" cy="859501"/>
          </a:xfrm>
        </p:grpSpPr>
        <p:sp>
          <p:nvSpPr>
            <p:cNvPr id="2258" name="Google Shape;2258;p39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9" name="Google Shape;2259;p39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 (N’)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0" name="Google Shape;2260;p39"/>
          <p:cNvGrpSpPr/>
          <p:nvPr/>
        </p:nvGrpSpPr>
        <p:grpSpPr>
          <a:xfrm>
            <a:off x="1100543" y="1659600"/>
            <a:ext cx="1749165" cy="859501"/>
            <a:chOff x="1329125" y="3497925"/>
            <a:chExt cx="1518900" cy="859501"/>
          </a:xfrm>
        </p:grpSpPr>
        <p:sp>
          <p:nvSpPr>
            <p:cNvPr id="2261" name="Google Shape;2261;p39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2" name="Google Shape;2262;p39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3" name="Google Shape;2263;p39"/>
          <p:cNvGrpSpPr/>
          <p:nvPr/>
        </p:nvGrpSpPr>
        <p:grpSpPr>
          <a:xfrm>
            <a:off x="4933942" y="3511325"/>
            <a:ext cx="1749165" cy="859501"/>
            <a:chOff x="6295975" y="1321725"/>
            <a:chExt cx="1518900" cy="859501"/>
          </a:xfrm>
        </p:grpSpPr>
        <p:sp>
          <p:nvSpPr>
            <p:cNvPr id="2264" name="Google Shape;2264;p39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5" name="Google Shape;2265;p39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Part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6" name="Google Shape;2266;p39"/>
          <p:cNvGrpSpPr/>
          <p:nvPr/>
        </p:nvGrpSpPr>
        <p:grpSpPr>
          <a:xfrm>
            <a:off x="2479942" y="3511325"/>
            <a:ext cx="1749165" cy="859501"/>
            <a:chOff x="6295975" y="2409825"/>
            <a:chExt cx="1518900" cy="859501"/>
          </a:xfrm>
        </p:grpSpPr>
        <p:sp>
          <p:nvSpPr>
            <p:cNvPr id="2267" name="Google Shape;2267;p39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8" name="Google Shape;2268;p39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69" name="Google Shape;2269;p39"/>
          <p:cNvSpPr txBox="1"/>
          <p:nvPr/>
        </p:nvSpPr>
        <p:spPr>
          <a:xfrm>
            <a:off x="2179507" y="28833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Nous n’ avons pas fait les devoirs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70" name="Google Shape;2270;p39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in negative form | Example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271" name="Google Shape;2271;p39"/>
          <p:cNvCxnSpPr>
            <a:stCxn id="2261" idx="2"/>
            <a:endCxn id="2272" idx="0"/>
          </p:cNvCxnSpPr>
          <p:nvPr/>
        </p:nvCxnSpPr>
        <p:spPr>
          <a:xfrm flipH="1" rot="-5400000">
            <a:off x="2224725" y="2269501"/>
            <a:ext cx="250800" cy="7500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2" name="Google Shape;2272;p39"/>
          <p:cNvSpPr/>
          <p:nvPr/>
        </p:nvSpPr>
        <p:spPr>
          <a:xfrm>
            <a:off x="2479950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3" name="Google Shape;2273;p39"/>
          <p:cNvCxnSpPr>
            <a:stCxn id="2258" idx="2"/>
            <a:endCxn id="2274" idx="0"/>
          </p:cNvCxnSpPr>
          <p:nvPr/>
        </p:nvCxnSpPr>
        <p:spPr>
          <a:xfrm rot="5400000">
            <a:off x="3837900" y="2035801"/>
            <a:ext cx="250800" cy="1217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4" name="Google Shape;2274;p39"/>
          <p:cNvSpPr/>
          <p:nvPr/>
        </p:nvSpPr>
        <p:spPr>
          <a:xfrm>
            <a:off x="3109275" y="27699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5" name="Google Shape;2275;p39"/>
          <p:cNvCxnSpPr>
            <a:stCxn id="2255" idx="2"/>
            <a:endCxn id="2276" idx="0"/>
          </p:cNvCxnSpPr>
          <p:nvPr/>
        </p:nvCxnSpPr>
        <p:spPr>
          <a:xfrm rot="5400000">
            <a:off x="5381475" y="982501"/>
            <a:ext cx="250800" cy="33240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6" name="Google Shape;2276;p39"/>
          <p:cNvSpPr/>
          <p:nvPr/>
        </p:nvSpPr>
        <p:spPr>
          <a:xfrm>
            <a:off x="3599775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7" name="Google Shape;2277;p39"/>
          <p:cNvCxnSpPr>
            <a:stCxn id="2268" idx="0"/>
            <a:endCxn id="2278" idx="4"/>
          </p:cNvCxnSpPr>
          <p:nvPr/>
        </p:nvCxnSpPr>
        <p:spPr>
          <a:xfrm rot="-5400000">
            <a:off x="3802275" y="2798675"/>
            <a:ext cx="264900" cy="11604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8" name="Google Shape;2278;p39"/>
          <p:cNvSpPr/>
          <p:nvPr/>
        </p:nvSpPr>
        <p:spPr>
          <a:xfrm>
            <a:off x="4269600" y="27560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9" name="Google Shape;2279;p39"/>
          <p:cNvCxnSpPr>
            <a:stCxn id="2265" idx="0"/>
            <a:endCxn id="2280" idx="4"/>
          </p:cNvCxnSpPr>
          <p:nvPr/>
        </p:nvCxnSpPr>
        <p:spPr>
          <a:xfrm flipH="1" rot="5400000">
            <a:off x="5261325" y="2964125"/>
            <a:ext cx="250800" cy="843600"/>
          </a:xfrm>
          <a:prstGeom prst="bentConnector3">
            <a:avLst>
              <a:gd fmla="val 556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80" name="Google Shape;2280;p39"/>
          <p:cNvSpPr/>
          <p:nvPr/>
        </p:nvSpPr>
        <p:spPr>
          <a:xfrm>
            <a:off x="4719600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4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286" name="Google Shape;2286;p40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Future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87" name="Google Shape;2287;p40"/>
          <p:cNvSpPr txBox="1"/>
          <p:nvPr/>
        </p:nvSpPr>
        <p:spPr>
          <a:xfrm>
            <a:off x="5707100" y="1340600"/>
            <a:ext cx="2979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Example</a:t>
            </a:r>
            <a:endParaRPr sz="16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88" name="Google Shape;2288;p40"/>
          <p:cNvSpPr txBox="1"/>
          <p:nvPr/>
        </p:nvSpPr>
        <p:spPr>
          <a:xfrm>
            <a:off x="1921378" y="1340600"/>
            <a:ext cx="15252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Root</a:t>
            </a:r>
            <a:endParaRPr sz="1600">
              <a:solidFill>
                <a:schemeClr val="lt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89" name="Google Shape;2289;p40"/>
          <p:cNvSpPr txBox="1"/>
          <p:nvPr/>
        </p:nvSpPr>
        <p:spPr>
          <a:xfrm>
            <a:off x="465575" y="1340600"/>
            <a:ext cx="15252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Verb</a:t>
            </a:r>
            <a:endParaRPr sz="1600">
              <a:solidFill>
                <a:schemeClr val="lt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90" name="Google Shape;2290;p40"/>
          <p:cNvSpPr txBox="1"/>
          <p:nvPr/>
        </p:nvSpPr>
        <p:spPr>
          <a:xfrm>
            <a:off x="3954175" y="1768275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J’irai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1" name="Google Shape;2291;p40"/>
          <p:cNvSpPr txBox="1"/>
          <p:nvPr/>
        </p:nvSpPr>
        <p:spPr>
          <a:xfrm>
            <a:off x="1921378" y="1768274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2" name="Google Shape;2292;p40"/>
          <p:cNvSpPr txBox="1"/>
          <p:nvPr/>
        </p:nvSpPr>
        <p:spPr>
          <a:xfrm>
            <a:off x="465575" y="176827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Aller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3" name="Google Shape;2293;p40"/>
          <p:cNvSpPr txBox="1"/>
          <p:nvPr/>
        </p:nvSpPr>
        <p:spPr>
          <a:xfrm>
            <a:off x="3954175" y="2142471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 auras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4" name="Google Shape;2294;p40"/>
          <p:cNvSpPr txBox="1"/>
          <p:nvPr/>
        </p:nvSpPr>
        <p:spPr>
          <a:xfrm>
            <a:off x="1921378" y="2142472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5" name="Google Shape;2295;p40"/>
          <p:cNvSpPr txBox="1"/>
          <p:nvPr/>
        </p:nvSpPr>
        <p:spPr>
          <a:xfrm>
            <a:off x="465575" y="214247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6" name="Google Shape;2296;p40"/>
          <p:cNvSpPr txBox="1"/>
          <p:nvPr/>
        </p:nvSpPr>
        <p:spPr>
          <a:xfrm>
            <a:off x="3954175" y="2516668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devra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7" name="Google Shape;2297;p40"/>
          <p:cNvSpPr txBox="1"/>
          <p:nvPr/>
        </p:nvSpPr>
        <p:spPr>
          <a:xfrm>
            <a:off x="1921378" y="2516670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8" name="Google Shape;2298;p40"/>
          <p:cNvSpPr txBox="1"/>
          <p:nvPr/>
        </p:nvSpPr>
        <p:spPr>
          <a:xfrm>
            <a:off x="465575" y="2516668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9" name="Google Shape;2299;p40"/>
          <p:cNvSpPr txBox="1"/>
          <p:nvPr/>
        </p:nvSpPr>
        <p:spPr>
          <a:xfrm>
            <a:off x="3954175" y="2890864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Elle sera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0" name="Google Shape;2300;p40"/>
          <p:cNvSpPr txBox="1"/>
          <p:nvPr/>
        </p:nvSpPr>
        <p:spPr>
          <a:xfrm>
            <a:off x="1921378" y="2890869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1" name="Google Shape;2301;p40"/>
          <p:cNvSpPr txBox="1"/>
          <p:nvPr/>
        </p:nvSpPr>
        <p:spPr>
          <a:xfrm>
            <a:off x="465575" y="289086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Être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2" name="Google Shape;2302;p40"/>
          <p:cNvSpPr txBox="1"/>
          <p:nvPr/>
        </p:nvSpPr>
        <p:spPr>
          <a:xfrm>
            <a:off x="3954175" y="3265061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Nous ferons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3" name="Google Shape;2303;p40"/>
          <p:cNvSpPr txBox="1"/>
          <p:nvPr/>
        </p:nvSpPr>
        <p:spPr>
          <a:xfrm>
            <a:off x="1921378" y="3265067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4" name="Google Shape;2304;p40"/>
          <p:cNvSpPr txBox="1"/>
          <p:nvPr/>
        </p:nvSpPr>
        <p:spPr>
          <a:xfrm>
            <a:off x="465575" y="326506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Faire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5" name="Google Shape;2305;p40"/>
          <p:cNvCxnSpPr/>
          <p:nvPr/>
        </p:nvCxnSpPr>
        <p:spPr>
          <a:xfrm flipH="1">
            <a:off x="1413774" y="19388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06" name="Google Shape;2306;p40"/>
          <p:cNvSpPr txBox="1"/>
          <p:nvPr/>
        </p:nvSpPr>
        <p:spPr>
          <a:xfrm>
            <a:off x="3954175" y="3639257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faudra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7" name="Google Shape;2307;p40"/>
          <p:cNvSpPr txBox="1"/>
          <p:nvPr/>
        </p:nvSpPr>
        <p:spPr>
          <a:xfrm>
            <a:off x="1921378" y="3639265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Faudr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8" name="Google Shape;2308;p40"/>
          <p:cNvSpPr txBox="1"/>
          <p:nvPr/>
        </p:nvSpPr>
        <p:spPr>
          <a:xfrm>
            <a:off x="465575" y="3639258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Falloir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9" name="Google Shape;2309;p40"/>
          <p:cNvSpPr txBox="1"/>
          <p:nvPr/>
        </p:nvSpPr>
        <p:spPr>
          <a:xfrm>
            <a:off x="3954175" y="4013454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Vous pourrez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0" name="Google Shape;2310;p40"/>
          <p:cNvSpPr txBox="1"/>
          <p:nvPr/>
        </p:nvSpPr>
        <p:spPr>
          <a:xfrm>
            <a:off x="1921378" y="4013464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Pourr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1" name="Google Shape;2311;p40"/>
          <p:cNvSpPr txBox="1"/>
          <p:nvPr/>
        </p:nvSpPr>
        <p:spPr>
          <a:xfrm>
            <a:off x="465575" y="401345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2" name="Google Shape;2312;p40"/>
          <p:cNvSpPr txBox="1"/>
          <p:nvPr/>
        </p:nvSpPr>
        <p:spPr>
          <a:xfrm>
            <a:off x="3954175" y="4387650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Ils viendront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3" name="Google Shape;2313;p40"/>
          <p:cNvSpPr txBox="1"/>
          <p:nvPr/>
        </p:nvSpPr>
        <p:spPr>
          <a:xfrm>
            <a:off x="1921378" y="4387662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Voudr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4" name="Google Shape;2314;p40"/>
          <p:cNvSpPr txBox="1"/>
          <p:nvPr/>
        </p:nvSpPr>
        <p:spPr>
          <a:xfrm>
            <a:off x="465575" y="438765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5" name="Google Shape;2315;p40"/>
          <p:cNvCxnSpPr/>
          <p:nvPr/>
        </p:nvCxnSpPr>
        <p:spPr>
          <a:xfrm flipH="1">
            <a:off x="1413774" y="231302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6" name="Google Shape;2316;p40"/>
          <p:cNvCxnSpPr/>
          <p:nvPr/>
        </p:nvCxnSpPr>
        <p:spPr>
          <a:xfrm flipH="1">
            <a:off x="1413774" y="268721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7" name="Google Shape;2317;p40"/>
          <p:cNvCxnSpPr/>
          <p:nvPr/>
        </p:nvCxnSpPr>
        <p:spPr>
          <a:xfrm flipH="1">
            <a:off x="1413774" y="306141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8" name="Google Shape;2318;p40"/>
          <p:cNvCxnSpPr/>
          <p:nvPr/>
        </p:nvCxnSpPr>
        <p:spPr>
          <a:xfrm flipH="1">
            <a:off x="1413774" y="343561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9" name="Google Shape;2319;p40"/>
          <p:cNvCxnSpPr/>
          <p:nvPr/>
        </p:nvCxnSpPr>
        <p:spPr>
          <a:xfrm flipH="1">
            <a:off x="1413774" y="380980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0" name="Google Shape;2320;p40"/>
          <p:cNvCxnSpPr/>
          <p:nvPr/>
        </p:nvCxnSpPr>
        <p:spPr>
          <a:xfrm flipH="1">
            <a:off x="1413774" y="418400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1" name="Google Shape;2321;p40"/>
          <p:cNvCxnSpPr/>
          <p:nvPr/>
        </p:nvCxnSpPr>
        <p:spPr>
          <a:xfrm flipH="1">
            <a:off x="1413774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2" name="Google Shape;2322;p40"/>
          <p:cNvCxnSpPr/>
          <p:nvPr/>
        </p:nvCxnSpPr>
        <p:spPr>
          <a:xfrm flipH="1">
            <a:off x="3446574" y="19388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3" name="Google Shape;2323;p40"/>
          <p:cNvCxnSpPr/>
          <p:nvPr/>
        </p:nvCxnSpPr>
        <p:spPr>
          <a:xfrm flipH="1">
            <a:off x="3446574" y="231302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4" name="Google Shape;2324;p40"/>
          <p:cNvCxnSpPr/>
          <p:nvPr/>
        </p:nvCxnSpPr>
        <p:spPr>
          <a:xfrm flipH="1">
            <a:off x="3446574" y="268721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5" name="Google Shape;2325;p40"/>
          <p:cNvCxnSpPr/>
          <p:nvPr/>
        </p:nvCxnSpPr>
        <p:spPr>
          <a:xfrm flipH="1">
            <a:off x="3446574" y="306141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6" name="Google Shape;2326;p40"/>
          <p:cNvCxnSpPr/>
          <p:nvPr/>
        </p:nvCxnSpPr>
        <p:spPr>
          <a:xfrm flipH="1">
            <a:off x="3446574" y="343561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7" name="Google Shape;2327;p40"/>
          <p:cNvCxnSpPr/>
          <p:nvPr/>
        </p:nvCxnSpPr>
        <p:spPr>
          <a:xfrm flipH="1">
            <a:off x="3446574" y="380980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8" name="Google Shape;2328;p40"/>
          <p:cNvCxnSpPr/>
          <p:nvPr/>
        </p:nvCxnSpPr>
        <p:spPr>
          <a:xfrm flipH="1">
            <a:off x="3446574" y="418400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9" name="Google Shape;2329;p40"/>
          <p:cNvCxnSpPr/>
          <p:nvPr/>
        </p:nvCxnSpPr>
        <p:spPr>
          <a:xfrm flipH="1">
            <a:off x="3446574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0" name="Google Shape;2330;p40"/>
          <p:cNvCxnSpPr/>
          <p:nvPr/>
        </p:nvCxnSpPr>
        <p:spPr>
          <a:xfrm flipH="1">
            <a:off x="5204400" y="19394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1" name="Google Shape;2331;p40"/>
          <p:cNvCxnSpPr/>
          <p:nvPr/>
        </p:nvCxnSpPr>
        <p:spPr>
          <a:xfrm flipH="1">
            <a:off x="5204400" y="2313536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2" name="Google Shape;2332;p40"/>
          <p:cNvCxnSpPr/>
          <p:nvPr/>
        </p:nvCxnSpPr>
        <p:spPr>
          <a:xfrm flipH="1">
            <a:off x="5204400" y="2687646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3" name="Google Shape;2333;p40"/>
          <p:cNvCxnSpPr/>
          <p:nvPr/>
        </p:nvCxnSpPr>
        <p:spPr>
          <a:xfrm flipH="1">
            <a:off x="5204400" y="306175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4" name="Google Shape;2334;p40"/>
          <p:cNvCxnSpPr/>
          <p:nvPr/>
        </p:nvCxnSpPr>
        <p:spPr>
          <a:xfrm flipH="1">
            <a:off x="5204400" y="343586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5" name="Google Shape;2335;p40"/>
          <p:cNvCxnSpPr/>
          <p:nvPr/>
        </p:nvCxnSpPr>
        <p:spPr>
          <a:xfrm flipH="1">
            <a:off x="5204400" y="3809979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6" name="Google Shape;2336;p40"/>
          <p:cNvCxnSpPr/>
          <p:nvPr/>
        </p:nvCxnSpPr>
        <p:spPr>
          <a:xfrm flipH="1">
            <a:off x="5204400" y="4184089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7" name="Google Shape;2337;p40"/>
          <p:cNvCxnSpPr/>
          <p:nvPr/>
        </p:nvCxnSpPr>
        <p:spPr>
          <a:xfrm flipH="1">
            <a:off x="5204400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38" name="Google Shape;2338;p40"/>
          <p:cNvSpPr txBox="1"/>
          <p:nvPr/>
        </p:nvSpPr>
        <p:spPr>
          <a:xfrm>
            <a:off x="5709613" y="176827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J’irai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cinéma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avec ma soeur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9" name="Google Shape;2339;p40"/>
          <p:cNvSpPr txBox="1"/>
          <p:nvPr/>
        </p:nvSpPr>
        <p:spPr>
          <a:xfrm>
            <a:off x="5709613" y="214240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Tu auras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une jolie robe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0" name="Google Shape;2340;p40"/>
          <p:cNvSpPr txBox="1"/>
          <p:nvPr/>
        </p:nvSpPr>
        <p:spPr>
          <a:xfrm>
            <a:off x="5709613" y="251652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devra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cuisiner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1" name="Google Shape;2341;p40"/>
          <p:cNvSpPr txBox="1"/>
          <p:nvPr/>
        </p:nvSpPr>
        <p:spPr>
          <a:xfrm>
            <a:off x="5709613" y="289065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Elle sera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absent pendant huit jours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2" name="Google Shape;2342;p40"/>
          <p:cNvSpPr txBox="1"/>
          <p:nvPr/>
        </p:nvSpPr>
        <p:spPr>
          <a:xfrm>
            <a:off x="5709613" y="326477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Demain, 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nous ferons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confitures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3" name="Google Shape;2343;p40"/>
          <p:cNvSpPr txBox="1"/>
          <p:nvPr/>
        </p:nvSpPr>
        <p:spPr>
          <a:xfrm>
            <a:off x="5709613" y="363890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faudra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donner un peu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4" name="Google Shape;2344;p40"/>
          <p:cNvSpPr txBox="1"/>
          <p:nvPr/>
        </p:nvSpPr>
        <p:spPr>
          <a:xfrm>
            <a:off x="5709613" y="401302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ne 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pourrez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pas attendre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5" name="Google Shape;2345;p40"/>
          <p:cNvSpPr txBox="1"/>
          <p:nvPr/>
        </p:nvSpPr>
        <p:spPr>
          <a:xfrm>
            <a:off x="5709613" y="438715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Ils viendront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vérifier notre installation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41"/>
          <p:cNvGrpSpPr/>
          <p:nvPr/>
        </p:nvGrpSpPr>
        <p:grpSpPr>
          <a:xfrm>
            <a:off x="492350" y="1503324"/>
            <a:ext cx="4402525" cy="1038901"/>
            <a:chOff x="892400" y="1503324"/>
            <a:chExt cx="4402525" cy="1038901"/>
          </a:xfrm>
        </p:grpSpPr>
        <p:sp>
          <p:nvSpPr>
            <p:cNvPr id="2351" name="Google Shape;2351;p41"/>
            <p:cNvSpPr/>
            <p:nvPr/>
          </p:nvSpPr>
          <p:spPr>
            <a:xfrm>
              <a:off x="892400" y="150332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537325" y="1503324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41"/>
          <p:cNvGrpSpPr/>
          <p:nvPr/>
        </p:nvGrpSpPr>
        <p:grpSpPr>
          <a:xfrm>
            <a:off x="492350" y="2595074"/>
            <a:ext cx="4402525" cy="1038900"/>
            <a:chOff x="892400" y="2595074"/>
            <a:chExt cx="4402525" cy="1038900"/>
          </a:xfrm>
        </p:grpSpPr>
        <p:sp>
          <p:nvSpPr>
            <p:cNvPr id="2354" name="Google Shape;2354;p41"/>
            <p:cNvSpPr/>
            <p:nvPr/>
          </p:nvSpPr>
          <p:spPr>
            <a:xfrm>
              <a:off x="892400" y="259507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2537325" y="2595074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41"/>
          <p:cNvGrpSpPr/>
          <p:nvPr/>
        </p:nvGrpSpPr>
        <p:grpSpPr>
          <a:xfrm>
            <a:off x="492350" y="3686825"/>
            <a:ext cx="4402525" cy="1038900"/>
            <a:chOff x="892400" y="3686825"/>
            <a:chExt cx="4402525" cy="1038900"/>
          </a:xfrm>
        </p:grpSpPr>
        <p:sp>
          <p:nvSpPr>
            <p:cNvPr id="2357" name="Google Shape;2357;p41"/>
            <p:cNvSpPr/>
            <p:nvPr/>
          </p:nvSpPr>
          <p:spPr>
            <a:xfrm>
              <a:off x="892400" y="368682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2537325" y="3686825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9" name="Google Shape;2359;p4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360" name="Google Shape;2360;p41"/>
          <p:cNvGrpSpPr/>
          <p:nvPr/>
        </p:nvGrpSpPr>
        <p:grpSpPr>
          <a:xfrm>
            <a:off x="2248837" y="1565275"/>
            <a:ext cx="2534475" cy="915000"/>
            <a:chOff x="6075815" y="1207425"/>
            <a:chExt cx="2201403" cy="915000"/>
          </a:xfrm>
        </p:grpSpPr>
        <p:sp>
          <p:nvSpPr>
            <p:cNvPr id="2361" name="Google Shape;2361;p41"/>
            <p:cNvSpPr txBox="1"/>
            <p:nvPr/>
          </p:nvSpPr>
          <p:spPr>
            <a:xfrm>
              <a:off x="6075815" y="1549725"/>
              <a:ext cx="2201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our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2" name="Google Shape;2362;p41"/>
            <p:cNvSpPr txBox="1"/>
            <p:nvPr/>
          </p:nvSpPr>
          <p:spPr>
            <a:xfrm>
              <a:off x="6075818" y="1207425"/>
              <a:ext cx="2201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a mangé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63" name="Google Shape;2363;p41"/>
          <p:cNvGrpSpPr/>
          <p:nvPr/>
        </p:nvGrpSpPr>
        <p:grpSpPr>
          <a:xfrm>
            <a:off x="2248893" y="2657025"/>
            <a:ext cx="2534365" cy="915000"/>
            <a:chOff x="5882075" y="2295525"/>
            <a:chExt cx="2395203" cy="915000"/>
          </a:xfrm>
        </p:grpSpPr>
        <p:sp>
          <p:nvSpPr>
            <p:cNvPr id="2364" name="Google Shape;2364;p41"/>
            <p:cNvSpPr txBox="1"/>
            <p:nvPr/>
          </p:nvSpPr>
          <p:spPr>
            <a:xfrm>
              <a:off x="5882075" y="2637825"/>
              <a:ext cx="239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5" name="Google Shape;2365;p41"/>
            <p:cNvSpPr txBox="1"/>
            <p:nvPr/>
          </p:nvSpPr>
          <p:spPr>
            <a:xfrm>
              <a:off x="5882078" y="22955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mange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66" name="Google Shape;2366;p41"/>
          <p:cNvGrpSpPr/>
          <p:nvPr/>
        </p:nvGrpSpPr>
        <p:grpSpPr>
          <a:xfrm>
            <a:off x="2248789" y="3748775"/>
            <a:ext cx="2534571" cy="915000"/>
            <a:chOff x="6075880" y="3383625"/>
            <a:chExt cx="2201487" cy="915000"/>
          </a:xfrm>
        </p:grpSpPr>
        <p:sp>
          <p:nvSpPr>
            <p:cNvPr id="2367" name="Google Shape;2367;p41"/>
            <p:cNvSpPr txBox="1"/>
            <p:nvPr/>
          </p:nvSpPr>
          <p:spPr>
            <a:xfrm>
              <a:off x="6075967" y="3725925"/>
              <a:ext cx="2201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8" name="Google Shape;2368;p41"/>
            <p:cNvSpPr txBox="1"/>
            <p:nvPr/>
          </p:nvSpPr>
          <p:spPr>
            <a:xfrm>
              <a:off x="6075880" y="3383625"/>
              <a:ext cx="2201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mangera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369" name="Google Shape;2369;p41"/>
          <p:cNvSpPr txBox="1"/>
          <p:nvPr/>
        </p:nvSpPr>
        <p:spPr>
          <a:xfrm>
            <a:off x="872000" y="185162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Passé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0" name="Google Shape;2370;p41"/>
          <p:cNvSpPr txBox="1"/>
          <p:nvPr/>
        </p:nvSpPr>
        <p:spPr>
          <a:xfrm>
            <a:off x="872000" y="294337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Présent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1" name="Google Shape;2371;p41"/>
          <p:cNvSpPr txBox="1"/>
          <p:nvPr/>
        </p:nvSpPr>
        <p:spPr>
          <a:xfrm>
            <a:off x="872000" y="403512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Futur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2" name="Google Shape;2372;p41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Verb and conjugation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373" name="Google Shape;2373;p41"/>
          <p:cNvGrpSpPr/>
          <p:nvPr/>
        </p:nvGrpSpPr>
        <p:grpSpPr>
          <a:xfrm>
            <a:off x="4627203" y="1636284"/>
            <a:ext cx="4288207" cy="3095559"/>
            <a:chOff x="5137375" y="2040000"/>
            <a:chExt cx="3729200" cy="2692025"/>
          </a:xfrm>
        </p:grpSpPr>
        <p:sp>
          <p:nvSpPr>
            <p:cNvPr id="2374" name="Google Shape;2374;p41"/>
            <p:cNvSpPr/>
            <p:nvPr/>
          </p:nvSpPr>
          <p:spPr>
            <a:xfrm flipH="1">
              <a:off x="8275684" y="4291576"/>
              <a:ext cx="69407" cy="319930"/>
            </a:xfrm>
            <a:custGeom>
              <a:rect b="b" l="l" r="r" t="t"/>
              <a:pathLst>
                <a:path extrusionOk="0" h="14612" w="3170">
                  <a:moveTo>
                    <a:pt x="1846" y="1"/>
                  </a:moveTo>
                  <a:cubicBezTo>
                    <a:pt x="1095" y="1"/>
                    <a:pt x="799" y="1674"/>
                    <a:pt x="634" y="2170"/>
                  </a:cubicBezTo>
                  <a:cubicBezTo>
                    <a:pt x="234" y="3337"/>
                    <a:pt x="0" y="4571"/>
                    <a:pt x="0" y="5839"/>
                  </a:cubicBezTo>
                  <a:cubicBezTo>
                    <a:pt x="67" y="8641"/>
                    <a:pt x="2135" y="10776"/>
                    <a:pt x="2602" y="13478"/>
                  </a:cubicBezTo>
                  <a:lnTo>
                    <a:pt x="2602" y="13511"/>
                  </a:lnTo>
                  <a:cubicBezTo>
                    <a:pt x="2636" y="13544"/>
                    <a:pt x="2636" y="13578"/>
                    <a:pt x="2636" y="13645"/>
                  </a:cubicBezTo>
                  <a:cubicBezTo>
                    <a:pt x="2669" y="13878"/>
                    <a:pt x="2702" y="14112"/>
                    <a:pt x="2769" y="14378"/>
                  </a:cubicBezTo>
                  <a:lnTo>
                    <a:pt x="2802" y="14579"/>
                  </a:lnTo>
                  <a:cubicBezTo>
                    <a:pt x="2802" y="14612"/>
                    <a:pt x="2836" y="14612"/>
                    <a:pt x="2836" y="14612"/>
                  </a:cubicBezTo>
                  <a:lnTo>
                    <a:pt x="2836" y="14579"/>
                  </a:lnTo>
                  <a:cubicBezTo>
                    <a:pt x="2769" y="14178"/>
                    <a:pt x="2736" y="13811"/>
                    <a:pt x="2736" y="13411"/>
                  </a:cubicBezTo>
                  <a:cubicBezTo>
                    <a:pt x="2602" y="12177"/>
                    <a:pt x="2602" y="10943"/>
                    <a:pt x="2669" y="9708"/>
                  </a:cubicBezTo>
                  <a:cubicBezTo>
                    <a:pt x="2769" y="8374"/>
                    <a:pt x="2902" y="7040"/>
                    <a:pt x="2969" y="5672"/>
                  </a:cubicBezTo>
                  <a:cubicBezTo>
                    <a:pt x="3036" y="4305"/>
                    <a:pt x="3169" y="2803"/>
                    <a:pt x="2802" y="1436"/>
                  </a:cubicBezTo>
                  <a:cubicBezTo>
                    <a:pt x="2702" y="1036"/>
                    <a:pt x="2435" y="1"/>
                    <a:pt x="1868" y="1"/>
                  </a:cubicBezTo>
                  <a:cubicBezTo>
                    <a:pt x="1861" y="1"/>
                    <a:pt x="1853" y="1"/>
                    <a:pt x="18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 flipH="1">
              <a:off x="8283719" y="4336308"/>
              <a:ext cx="41666" cy="275198"/>
            </a:xfrm>
            <a:custGeom>
              <a:rect b="b" l="l" r="r" t="t"/>
              <a:pathLst>
                <a:path extrusionOk="0" h="12569" w="1903">
                  <a:moveTo>
                    <a:pt x="987" y="226"/>
                  </a:moveTo>
                  <a:cubicBezTo>
                    <a:pt x="992" y="226"/>
                    <a:pt x="997" y="226"/>
                    <a:pt x="1002" y="227"/>
                  </a:cubicBezTo>
                  <a:cubicBezTo>
                    <a:pt x="1235" y="293"/>
                    <a:pt x="1135" y="1394"/>
                    <a:pt x="1135" y="1528"/>
                  </a:cubicBezTo>
                  <a:lnTo>
                    <a:pt x="1135" y="3029"/>
                  </a:lnTo>
                  <a:cubicBezTo>
                    <a:pt x="1135" y="4063"/>
                    <a:pt x="1068" y="5064"/>
                    <a:pt x="1135" y="6064"/>
                  </a:cubicBezTo>
                  <a:cubicBezTo>
                    <a:pt x="1235" y="7298"/>
                    <a:pt x="1369" y="8499"/>
                    <a:pt x="1502" y="9734"/>
                  </a:cubicBezTo>
                  <a:cubicBezTo>
                    <a:pt x="1302" y="8866"/>
                    <a:pt x="1002" y="8032"/>
                    <a:pt x="701" y="7198"/>
                  </a:cubicBezTo>
                  <a:cubicBezTo>
                    <a:pt x="268" y="6264"/>
                    <a:pt x="101" y="5230"/>
                    <a:pt x="134" y="4196"/>
                  </a:cubicBezTo>
                  <a:cubicBezTo>
                    <a:pt x="234" y="3196"/>
                    <a:pt x="401" y="2161"/>
                    <a:pt x="601" y="1161"/>
                  </a:cubicBezTo>
                  <a:cubicBezTo>
                    <a:pt x="634" y="965"/>
                    <a:pt x="763" y="226"/>
                    <a:pt x="987" y="226"/>
                  </a:cubicBezTo>
                  <a:close/>
                  <a:moveTo>
                    <a:pt x="1014" y="0"/>
                  </a:moveTo>
                  <a:cubicBezTo>
                    <a:pt x="981" y="0"/>
                    <a:pt x="944" y="9"/>
                    <a:pt x="902" y="27"/>
                  </a:cubicBezTo>
                  <a:cubicBezTo>
                    <a:pt x="435" y="260"/>
                    <a:pt x="1" y="3162"/>
                    <a:pt x="1" y="4597"/>
                  </a:cubicBezTo>
                  <a:cubicBezTo>
                    <a:pt x="1" y="5330"/>
                    <a:pt x="134" y="6064"/>
                    <a:pt x="401" y="6798"/>
                  </a:cubicBezTo>
                  <a:cubicBezTo>
                    <a:pt x="935" y="8232"/>
                    <a:pt x="1335" y="9700"/>
                    <a:pt x="1669" y="11201"/>
                  </a:cubicBezTo>
                  <a:cubicBezTo>
                    <a:pt x="1669" y="11335"/>
                    <a:pt x="1702" y="11468"/>
                    <a:pt x="1702" y="11602"/>
                  </a:cubicBezTo>
                  <a:cubicBezTo>
                    <a:pt x="1736" y="11835"/>
                    <a:pt x="1769" y="12102"/>
                    <a:pt x="1836" y="12335"/>
                  </a:cubicBezTo>
                  <a:cubicBezTo>
                    <a:pt x="1836" y="12202"/>
                    <a:pt x="1802" y="12035"/>
                    <a:pt x="1769" y="11902"/>
                  </a:cubicBezTo>
                  <a:lnTo>
                    <a:pt x="1769" y="11902"/>
                  </a:lnTo>
                  <a:cubicBezTo>
                    <a:pt x="1836" y="12102"/>
                    <a:pt x="1869" y="12335"/>
                    <a:pt x="1902" y="12569"/>
                  </a:cubicBezTo>
                  <a:lnTo>
                    <a:pt x="1902" y="12536"/>
                  </a:lnTo>
                  <a:cubicBezTo>
                    <a:pt x="1869" y="12135"/>
                    <a:pt x="1836" y="11768"/>
                    <a:pt x="1802" y="11368"/>
                  </a:cubicBezTo>
                  <a:cubicBezTo>
                    <a:pt x="1769" y="11068"/>
                    <a:pt x="1702" y="10801"/>
                    <a:pt x="1669" y="10534"/>
                  </a:cubicBezTo>
                  <a:cubicBezTo>
                    <a:pt x="1535" y="9267"/>
                    <a:pt x="1402" y="7999"/>
                    <a:pt x="1302" y="6731"/>
                  </a:cubicBezTo>
                  <a:cubicBezTo>
                    <a:pt x="1135" y="4830"/>
                    <a:pt x="1335" y="2962"/>
                    <a:pt x="1269" y="1061"/>
                  </a:cubicBezTo>
                  <a:cubicBezTo>
                    <a:pt x="1269" y="848"/>
                    <a:pt x="1351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 flipH="1">
              <a:off x="8274244" y="4500809"/>
              <a:ext cx="300180" cy="158914"/>
            </a:xfrm>
            <a:custGeom>
              <a:rect b="b" l="l" r="r" t="t"/>
              <a:pathLst>
                <a:path extrusionOk="0" h="7258" w="13710">
                  <a:moveTo>
                    <a:pt x="1048" y="1"/>
                  </a:moveTo>
                  <a:cubicBezTo>
                    <a:pt x="672" y="1"/>
                    <a:pt x="411" y="119"/>
                    <a:pt x="300" y="386"/>
                  </a:cubicBezTo>
                  <a:cubicBezTo>
                    <a:pt x="0" y="1053"/>
                    <a:pt x="1268" y="2521"/>
                    <a:pt x="1668" y="2921"/>
                  </a:cubicBezTo>
                  <a:cubicBezTo>
                    <a:pt x="2535" y="3888"/>
                    <a:pt x="3636" y="4589"/>
                    <a:pt x="4870" y="5023"/>
                  </a:cubicBezTo>
                  <a:cubicBezTo>
                    <a:pt x="7639" y="6090"/>
                    <a:pt x="10641" y="6157"/>
                    <a:pt x="13410" y="7191"/>
                  </a:cubicBezTo>
                  <a:cubicBezTo>
                    <a:pt x="13443" y="7224"/>
                    <a:pt x="13543" y="7257"/>
                    <a:pt x="13610" y="7257"/>
                  </a:cubicBezTo>
                  <a:cubicBezTo>
                    <a:pt x="13710" y="7257"/>
                    <a:pt x="13710" y="7191"/>
                    <a:pt x="13610" y="7091"/>
                  </a:cubicBezTo>
                  <a:cubicBezTo>
                    <a:pt x="13577" y="7057"/>
                    <a:pt x="13510" y="7024"/>
                    <a:pt x="13476" y="6991"/>
                  </a:cubicBezTo>
                  <a:cubicBezTo>
                    <a:pt x="10816" y="5024"/>
                    <a:pt x="3495" y="1"/>
                    <a:pt x="10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 flipH="1">
              <a:off x="8274243" y="4528484"/>
              <a:ext cx="258558" cy="131239"/>
            </a:xfrm>
            <a:custGeom>
              <a:rect b="b" l="l" r="r" t="t"/>
              <a:pathLst>
                <a:path extrusionOk="0" h="5994" w="11809">
                  <a:moveTo>
                    <a:pt x="509" y="194"/>
                  </a:moveTo>
                  <a:cubicBezTo>
                    <a:pt x="774" y="194"/>
                    <a:pt x="1253" y="415"/>
                    <a:pt x="1402" y="490"/>
                  </a:cubicBezTo>
                  <a:cubicBezTo>
                    <a:pt x="1935" y="756"/>
                    <a:pt x="2436" y="1057"/>
                    <a:pt x="2969" y="1323"/>
                  </a:cubicBezTo>
                  <a:cubicBezTo>
                    <a:pt x="4003" y="1857"/>
                    <a:pt x="5071" y="2424"/>
                    <a:pt x="6105" y="2991"/>
                  </a:cubicBezTo>
                  <a:cubicBezTo>
                    <a:pt x="7439" y="3692"/>
                    <a:pt x="8773" y="4392"/>
                    <a:pt x="10074" y="5126"/>
                  </a:cubicBezTo>
                  <a:cubicBezTo>
                    <a:pt x="8974" y="4726"/>
                    <a:pt x="7806" y="4392"/>
                    <a:pt x="6672" y="4125"/>
                  </a:cubicBezTo>
                  <a:cubicBezTo>
                    <a:pt x="4504" y="3658"/>
                    <a:pt x="2502" y="2825"/>
                    <a:pt x="901" y="1223"/>
                  </a:cubicBezTo>
                  <a:cubicBezTo>
                    <a:pt x="801" y="1090"/>
                    <a:pt x="267" y="556"/>
                    <a:pt x="334" y="289"/>
                  </a:cubicBezTo>
                  <a:cubicBezTo>
                    <a:pt x="351" y="221"/>
                    <a:pt x="417" y="194"/>
                    <a:pt x="509" y="194"/>
                  </a:cubicBezTo>
                  <a:close/>
                  <a:moveTo>
                    <a:pt x="461" y="0"/>
                  </a:moveTo>
                  <a:cubicBezTo>
                    <a:pt x="330" y="0"/>
                    <a:pt x="221" y="50"/>
                    <a:pt x="167" y="189"/>
                  </a:cubicBezTo>
                  <a:cubicBezTo>
                    <a:pt x="1" y="623"/>
                    <a:pt x="834" y="1390"/>
                    <a:pt x="1101" y="1624"/>
                  </a:cubicBezTo>
                  <a:cubicBezTo>
                    <a:pt x="2402" y="2825"/>
                    <a:pt x="4003" y="3692"/>
                    <a:pt x="5738" y="4092"/>
                  </a:cubicBezTo>
                  <a:cubicBezTo>
                    <a:pt x="6839" y="4359"/>
                    <a:pt x="7973" y="4592"/>
                    <a:pt x="9074" y="4926"/>
                  </a:cubicBezTo>
                  <a:cubicBezTo>
                    <a:pt x="9774" y="5160"/>
                    <a:pt x="10441" y="5393"/>
                    <a:pt x="11108" y="5660"/>
                  </a:cubicBezTo>
                  <a:lnTo>
                    <a:pt x="11709" y="5993"/>
                  </a:lnTo>
                  <a:cubicBezTo>
                    <a:pt x="11809" y="5993"/>
                    <a:pt x="11809" y="5927"/>
                    <a:pt x="11709" y="5827"/>
                  </a:cubicBezTo>
                  <a:lnTo>
                    <a:pt x="11542" y="5760"/>
                  </a:lnTo>
                  <a:cubicBezTo>
                    <a:pt x="8173" y="3892"/>
                    <a:pt x="4771" y="1957"/>
                    <a:pt x="1268" y="289"/>
                  </a:cubicBezTo>
                  <a:cubicBezTo>
                    <a:pt x="1110" y="222"/>
                    <a:pt x="736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 flipH="1">
              <a:off x="8144228" y="4099881"/>
              <a:ext cx="248333" cy="280103"/>
            </a:xfrm>
            <a:custGeom>
              <a:rect b="b" l="l" r="r" t="t"/>
              <a:pathLst>
                <a:path extrusionOk="0" h="12793" w="11342">
                  <a:moveTo>
                    <a:pt x="9471" y="0"/>
                  </a:moveTo>
                  <a:cubicBezTo>
                    <a:pt x="8658" y="0"/>
                    <a:pt x="7429" y="1014"/>
                    <a:pt x="6838" y="1418"/>
                  </a:cubicBezTo>
                  <a:cubicBezTo>
                    <a:pt x="5637" y="2318"/>
                    <a:pt x="4537" y="3386"/>
                    <a:pt x="3636" y="4587"/>
                  </a:cubicBezTo>
                  <a:cubicBezTo>
                    <a:pt x="2102" y="6622"/>
                    <a:pt x="967" y="8957"/>
                    <a:pt x="334" y="11425"/>
                  </a:cubicBezTo>
                  <a:cubicBezTo>
                    <a:pt x="200" y="11859"/>
                    <a:pt x="100" y="12326"/>
                    <a:pt x="0" y="12793"/>
                  </a:cubicBezTo>
                  <a:lnTo>
                    <a:pt x="33" y="12793"/>
                  </a:lnTo>
                  <a:cubicBezTo>
                    <a:pt x="1434" y="8256"/>
                    <a:pt x="5304" y="7489"/>
                    <a:pt x="7706" y="4920"/>
                  </a:cubicBezTo>
                  <a:cubicBezTo>
                    <a:pt x="8139" y="4420"/>
                    <a:pt x="11342" y="384"/>
                    <a:pt x="9640" y="17"/>
                  </a:cubicBezTo>
                  <a:cubicBezTo>
                    <a:pt x="9586" y="6"/>
                    <a:pt x="9529" y="0"/>
                    <a:pt x="94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 flipH="1">
              <a:off x="8210679" y="4135811"/>
              <a:ext cx="181882" cy="243451"/>
            </a:xfrm>
            <a:custGeom>
              <a:rect b="b" l="l" r="r" t="t"/>
              <a:pathLst>
                <a:path extrusionOk="0" h="11119" w="8307">
                  <a:moveTo>
                    <a:pt x="7657" y="202"/>
                  </a:moveTo>
                  <a:cubicBezTo>
                    <a:pt x="7675" y="202"/>
                    <a:pt x="7692" y="205"/>
                    <a:pt x="7706" y="210"/>
                  </a:cubicBezTo>
                  <a:cubicBezTo>
                    <a:pt x="8039" y="311"/>
                    <a:pt x="7639" y="1144"/>
                    <a:pt x="7572" y="1345"/>
                  </a:cubicBezTo>
                  <a:cubicBezTo>
                    <a:pt x="7339" y="1778"/>
                    <a:pt x="7072" y="2212"/>
                    <a:pt x="6772" y="2612"/>
                  </a:cubicBezTo>
                  <a:cubicBezTo>
                    <a:pt x="5571" y="4147"/>
                    <a:pt x="3936" y="5281"/>
                    <a:pt x="2602" y="6682"/>
                  </a:cubicBezTo>
                  <a:cubicBezTo>
                    <a:pt x="1968" y="7349"/>
                    <a:pt x="1368" y="8083"/>
                    <a:pt x="867" y="8850"/>
                  </a:cubicBezTo>
                  <a:cubicBezTo>
                    <a:pt x="1168" y="8116"/>
                    <a:pt x="1535" y="7382"/>
                    <a:pt x="1901" y="6682"/>
                  </a:cubicBezTo>
                  <a:cubicBezTo>
                    <a:pt x="2835" y="5047"/>
                    <a:pt x="3936" y="3546"/>
                    <a:pt x="5237" y="2212"/>
                  </a:cubicBezTo>
                  <a:cubicBezTo>
                    <a:pt x="5812" y="1605"/>
                    <a:pt x="7244" y="202"/>
                    <a:pt x="7657" y="202"/>
                  </a:cubicBezTo>
                  <a:close/>
                  <a:moveTo>
                    <a:pt x="7700" y="0"/>
                  </a:moveTo>
                  <a:cubicBezTo>
                    <a:pt x="7217" y="0"/>
                    <a:pt x="6508" y="837"/>
                    <a:pt x="6271" y="1044"/>
                  </a:cubicBezTo>
                  <a:cubicBezTo>
                    <a:pt x="4770" y="2379"/>
                    <a:pt x="3436" y="3980"/>
                    <a:pt x="2335" y="5714"/>
                  </a:cubicBezTo>
                  <a:cubicBezTo>
                    <a:pt x="1535" y="6949"/>
                    <a:pt x="867" y="8283"/>
                    <a:pt x="367" y="9684"/>
                  </a:cubicBezTo>
                  <a:lnTo>
                    <a:pt x="300" y="9751"/>
                  </a:lnTo>
                  <a:cubicBezTo>
                    <a:pt x="200" y="10218"/>
                    <a:pt x="100" y="10651"/>
                    <a:pt x="0" y="11118"/>
                  </a:cubicBezTo>
                  <a:cubicBezTo>
                    <a:pt x="167" y="10618"/>
                    <a:pt x="367" y="10084"/>
                    <a:pt x="567" y="9584"/>
                  </a:cubicBezTo>
                  <a:cubicBezTo>
                    <a:pt x="1301" y="8350"/>
                    <a:pt x="2202" y="7249"/>
                    <a:pt x="3202" y="6248"/>
                  </a:cubicBezTo>
                  <a:cubicBezTo>
                    <a:pt x="4670" y="4780"/>
                    <a:pt x="6605" y="3546"/>
                    <a:pt x="7539" y="1645"/>
                  </a:cubicBezTo>
                  <a:cubicBezTo>
                    <a:pt x="7706" y="1411"/>
                    <a:pt x="8306" y="277"/>
                    <a:pt x="7872" y="44"/>
                  </a:cubicBezTo>
                  <a:cubicBezTo>
                    <a:pt x="7820" y="14"/>
                    <a:pt x="7762" y="0"/>
                    <a:pt x="7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 flipH="1">
              <a:off x="8285187" y="3836084"/>
              <a:ext cx="75976" cy="308303"/>
            </a:xfrm>
            <a:custGeom>
              <a:rect b="b" l="l" r="r" t="t"/>
              <a:pathLst>
                <a:path extrusionOk="0" h="14081" w="3470">
                  <a:moveTo>
                    <a:pt x="2149" y="0"/>
                  </a:moveTo>
                  <a:cubicBezTo>
                    <a:pt x="867" y="0"/>
                    <a:pt x="493" y="3779"/>
                    <a:pt x="401" y="4393"/>
                  </a:cubicBezTo>
                  <a:cubicBezTo>
                    <a:pt x="0" y="7495"/>
                    <a:pt x="568" y="10497"/>
                    <a:pt x="601" y="13566"/>
                  </a:cubicBezTo>
                  <a:lnTo>
                    <a:pt x="601" y="14033"/>
                  </a:lnTo>
                  <a:cubicBezTo>
                    <a:pt x="601" y="14057"/>
                    <a:pt x="618" y="14080"/>
                    <a:pt x="639" y="14080"/>
                  </a:cubicBezTo>
                  <a:cubicBezTo>
                    <a:pt x="648" y="14080"/>
                    <a:pt x="658" y="14076"/>
                    <a:pt x="668" y="14066"/>
                  </a:cubicBezTo>
                  <a:cubicBezTo>
                    <a:pt x="668" y="14033"/>
                    <a:pt x="668" y="14000"/>
                    <a:pt x="668" y="13966"/>
                  </a:cubicBezTo>
                  <a:cubicBezTo>
                    <a:pt x="701" y="13866"/>
                    <a:pt x="734" y="13733"/>
                    <a:pt x="734" y="13599"/>
                  </a:cubicBezTo>
                  <a:cubicBezTo>
                    <a:pt x="768" y="13566"/>
                    <a:pt x="801" y="13533"/>
                    <a:pt x="801" y="13499"/>
                  </a:cubicBezTo>
                  <a:cubicBezTo>
                    <a:pt x="2169" y="11431"/>
                    <a:pt x="3036" y="9063"/>
                    <a:pt x="3303" y="6594"/>
                  </a:cubicBezTo>
                  <a:cubicBezTo>
                    <a:pt x="3470" y="5327"/>
                    <a:pt x="3436" y="4059"/>
                    <a:pt x="3303" y="2792"/>
                  </a:cubicBezTo>
                  <a:cubicBezTo>
                    <a:pt x="3236" y="2124"/>
                    <a:pt x="3169" y="423"/>
                    <a:pt x="2502" y="90"/>
                  </a:cubicBezTo>
                  <a:cubicBezTo>
                    <a:pt x="2377" y="28"/>
                    <a:pt x="2260" y="0"/>
                    <a:pt x="2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 flipH="1">
              <a:off x="8299791" y="3877401"/>
              <a:ext cx="48957" cy="266988"/>
            </a:xfrm>
            <a:custGeom>
              <a:rect b="b" l="l" r="r" t="t"/>
              <a:pathLst>
                <a:path extrusionOk="0" h="12194" w="2236">
                  <a:moveTo>
                    <a:pt x="1538" y="374"/>
                  </a:moveTo>
                  <a:cubicBezTo>
                    <a:pt x="1691" y="374"/>
                    <a:pt x="1833" y="477"/>
                    <a:pt x="1902" y="738"/>
                  </a:cubicBezTo>
                  <a:lnTo>
                    <a:pt x="1869" y="704"/>
                  </a:lnTo>
                  <a:lnTo>
                    <a:pt x="1869" y="704"/>
                  </a:lnTo>
                  <a:cubicBezTo>
                    <a:pt x="1902" y="905"/>
                    <a:pt x="1935" y="1105"/>
                    <a:pt x="1969" y="1305"/>
                  </a:cubicBezTo>
                  <a:cubicBezTo>
                    <a:pt x="2002" y="1839"/>
                    <a:pt x="1969" y="2406"/>
                    <a:pt x="1902" y="2973"/>
                  </a:cubicBezTo>
                  <a:cubicBezTo>
                    <a:pt x="1768" y="4040"/>
                    <a:pt x="1602" y="5141"/>
                    <a:pt x="1402" y="6208"/>
                  </a:cubicBezTo>
                  <a:cubicBezTo>
                    <a:pt x="1135" y="7576"/>
                    <a:pt x="768" y="8910"/>
                    <a:pt x="434" y="10245"/>
                  </a:cubicBezTo>
                  <a:cubicBezTo>
                    <a:pt x="501" y="9177"/>
                    <a:pt x="501" y="8110"/>
                    <a:pt x="501" y="7042"/>
                  </a:cubicBezTo>
                  <a:cubicBezTo>
                    <a:pt x="501" y="5975"/>
                    <a:pt x="501" y="5041"/>
                    <a:pt x="534" y="4040"/>
                  </a:cubicBezTo>
                  <a:cubicBezTo>
                    <a:pt x="568" y="2939"/>
                    <a:pt x="701" y="1872"/>
                    <a:pt x="1001" y="838"/>
                  </a:cubicBezTo>
                  <a:cubicBezTo>
                    <a:pt x="1080" y="583"/>
                    <a:pt x="1320" y="374"/>
                    <a:pt x="1538" y="374"/>
                  </a:cubicBezTo>
                  <a:close/>
                  <a:moveTo>
                    <a:pt x="1442" y="0"/>
                  </a:moveTo>
                  <a:cubicBezTo>
                    <a:pt x="1086" y="0"/>
                    <a:pt x="885" y="569"/>
                    <a:pt x="801" y="905"/>
                  </a:cubicBezTo>
                  <a:cubicBezTo>
                    <a:pt x="568" y="1772"/>
                    <a:pt x="434" y="2639"/>
                    <a:pt x="401" y="3573"/>
                  </a:cubicBezTo>
                  <a:cubicBezTo>
                    <a:pt x="301" y="4474"/>
                    <a:pt x="301" y="5374"/>
                    <a:pt x="301" y="6308"/>
                  </a:cubicBezTo>
                  <a:cubicBezTo>
                    <a:pt x="367" y="7976"/>
                    <a:pt x="301" y="9677"/>
                    <a:pt x="134" y="11345"/>
                  </a:cubicBezTo>
                  <a:cubicBezTo>
                    <a:pt x="101" y="11479"/>
                    <a:pt x="67" y="11579"/>
                    <a:pt x="34" y="11679"/>
                  </a:cubicBezTo>
                  <a:cubicBezTo>
                    <a:pt x="1" y="11812"/>
                    <a:pt x="34" y="12012"/>
                    <a:pt x="34" y="12146"/>
                  </a:cubicBezTo>
                  <a:cubicBezTo>
                    <a:pt x="10" y="12170"/>
                    <a:pt x="37" y="12193"/>
                    <a:pt x="54" y="12193"/>
                  </a:cubicBezTo>
                  <a:cubicBezTo>
                    <a:pt x="62" y="12193"/>
                    <a:pt x="67" y="12189"/>
                    <a:pt x="67" y="12179"/>
                  </a:cubicBezTo>
                  <a:cubicBezTo>
                    <a:pt x="101" y="12146"/>
                    <a:pt x="101" y="12113"/>
                    <a:pt x="101" y="12079"/>
                  </a:cubicBezTo>
                  <a:lnTo>
                    <a:pt x="134" y="11946"/>
                  </a:lnTo>
                  <a:cubicBezTo>
                    <a:pt x="167" y="11812"/>
                    <a:pt x="234" y="11712"/>
                    <a:pt x="267" y="11579"/>
                  </a:cubicBezTo>
                  <a:cubicBezTo>
                    <a:pt x="701" y="10178"/>
                    <a:pt x="1035" y="8743"/>
                    <a:pt x="1335" y="7276"/>
                  </a:cubicBezTo>
                  <a:cubicBezTo>
                    <a:pt x="1735" y="5441"/>
                    <a:pt x="2235" y="3373"/>
                    <a:pt x="2102" y="1505"/>
                  </a:cubicBezTo>
                  <a:cubicBezTo>
                    <a:pt x="2102" y="1105"/>
                    <a:pt x="2102" y="304"/>
                    <a:pt x="1668" y="71"/>
                  </a:cubicBezTo>
                  <a:cubicBezTo>
                    <a:pt x="1587" y="22"/>
                    <a:pt x="1512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 flipH="1">
              <a:off x="6985124" y="3839807"/>
              <a:ext cx="65028" cy="305304"/>
            </a:xfrm>
            <a:custGeom>
              <a:rect b="b" l="l" r="r" t="t"/>
              <a:pathLst>
                <a:path extrusionOk="0" h="13944" w="2970">
                  <a:moveTo>
                    <a:pt x="1520" y="1"/>
                  </a:moveTo>
                  <a:cubicBezTo>
                    <a:pt x="1004" y="1"/>
                    <a:pt x="552" y="872"/>
                    <a:pt x="434" y="1254"/>
                  </a:cubicBezTo>
                  <a:cubicBezTo>
                    <a:pt x="1" y="2455"/>
                    <a:pt x="67" y="3922"/>
                    <a:pt x="134" y="5157"/>
                  </a:cubicBezTo>
                  <a:cubicBezTo>
                    <a:pt x="201" y="6591"/>
                    <a:pt x="367" y="7992"/>
                    <a:pt x="634" y="9393"/>
                  </a:cubicBezTo>
                  <a:cubicBezTo>
                    <a:pt x="868" y="10694"/>
                    <a:pt x="1168" y="11995"/>
                    <a:pt x="1502" y="13296"/>
                  </a:cubicBezTo>
                  <a:lnTo>
                    <a:pt x="1502" y="13329"/>
                  </a:lnTo>
                  <a:cubicBezTo>
                    <a:pt x="1502" y="13396"/>
                    <a:pt x="1535" y="13496"/>
                    <a:pt x="1568" y="13563"/>
                  </a:cubicBezTo>
                  <a:cubicBezTo>
                    <a:pt x="1568" y="13663"/>
                    <a:pt x="1568" y="13796"/>
                    <a:pt x="1602" y="13896"/>
                  </a:cubicBezTo>
                  <a:cubicBezTo>
                    <a:pt x="1602" y="13930"/>
                    <a:pt x="1635" y="13930"/>
                    <a:pt x="1635" y="13930"/>
                  </a:cubicBezTo>
                  <a:cubicBezTo>
                    <a:pt x="1655" y="13939"/>
                    <a:pt x="1671" y="13943"/>
                    <a:pt x="1684" y="13943"/>
                  </a:cubicBezTo>
                  <a:cubicBezTo>
                    <a:pt x="1716" y="13943"/>
                    <a:pt x="1725" y="13920"/>
                    <a:pt x="1702" y="13896"/>
                  </a:cubicBezTo>
                  <a:lnTo>
                    <a:pt x="1702" y="13729"/>
                  </a:lnTo>
                  <a:cubicBezTo>
                    <a:pt x="1502" y="11294"/>
                    <a:pt x="2903" y="9093"/>
                    <a:pt x="2969" y="6724"/>
                  </a:cubicBezTo>
                  <a:cubicBezTo>
                    <a:pt x="2936" y="5390"/>
                    <a:pt x="2769" y="4089"/>
                    <a:pt x="2469" y="2788"/>
                  </a:cubicBezTo>
                  <a:cubicBezTo>
                    <a:pt x="2336" y="2088"/>
                    <a:pt x="2269" y="1187"/>
                    <a:pt x="2002" y="520"/>
                  </a:cubicBezTo>
                  <a:cubicBezTo>
                    <a:pt x="1935" y="320"/>
                    <a:pt x="1935" y="153"/>
                    <a:pt x="1735" y="53"/>
                  </a:cubicBezTo>
                  <a:cubicBezTo>
                    <a:pt x="1663" y="17"/>
                    <a:pt x="1591" y="1"/>
                    <a:pt x="15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 flipH="1">
              <a:off x="6998283" y="3884867"/>
              <a:ext cx="41644" cy="259937"/>
            </a:xfrm>
            <a:custGeom>
              <a:rect b="b" l="l" r="r" t="t"/>
              <a:pathLst>
                <a:path extrusionOk="0" h="11872" w="1902">
                  <a:moveTo>
                    <a:pt x="634" y="163"/>
                  </a:moveTo>
                  <a:cubicBezTo>
                    <a:pt x="768" y="163"/>
                    <a:pt x="968" y="497"/>
                    <a:pt x="1001" y="630"/>
                  </a:cubicBezTo>
                  <a:cubicBezTo>
                    <a:pt x="1268" y="1431"/>
                    <a:pt x="1468" y="2265"/>
                    <a:pt x="1535" y="3099"/>
                  </a:cubicBezTo>
                  <a:cubicBezTo>
                    <a:pt x="1702" y="3966"/>
                    <a:pt x="1735" y="4833"/>
                    <a:pt x="1635" y="5734"/>
                  </a:cubicBezTo>
                  <a:cubicBezTo>
                    <a:pt x="1535" y="6501"/>
                    <a:pt x="1368" y="7268"/>
                    <a:pt x="1235" y="8069"/>
                  </a:cubicBezTo>
                  <a:cubicBezTo>
                    <a:pt x="1068" y="9103"/>
                    <a:pt x="1035" y="10137"/>
                    <a:pt x="1101" y="11204"/>
                  </a:cubicBezTo>
                  <a:cubicBezTo>
                    <a:pt x="801" y="9870"/>
                    <a:pt x="601" y="8536"/>
                    <a:pt x="434" y="7168"/>
                  </a:cubicBezTo>
                  <a:cubicBezTo>
                    <a:pt x="201" y="5634"/>
                    <a:pt x="101" y="4066"/>
                    <a:pt x="167" y="2498"/>
                  </a:cubicBezTo>
                  <a:cubicBezTo>
                    <a:pt x="201" y="2065"/>
                    <a:pt x="234" y="1598"/>
                    <a:pt x="301" y="1164"/>
                  </a:cubicBezTo>
                  <a:cubicBezTo>
                    <a:pt x="334" y="964"/>
                    <a:pt x="401" y="230"/>
                    <a:pt x="634" y="163"/>
                  </a:cubicBezTo>
                  <a:close/>
                  <a:moveTo>
                    <a:pt x="685" y="1"/>
                  </a:moveTo>
                  <a:cubicBezTo>
                    <a:pt x="638" y="1"/>
                    <a:pt x="587" y="20"/>
                    <a:pt x="534" y="63"/>
                  </a:cubicBezTo>
                  <a:cubicBezTo>
                    <a:pt x="334" y="230"/>
                    <a:pt x="301" y="664"/>
                    <a:pt x="267" y="864"/>
                  </a:cubicBezTo>
                  <a:cubicBezTo>
                    <a:pt x="201" y="1297"/>
                    <a:pt x="134" y="1731"/>
                    <a:pt x="101" y="2131"/>
                  </a:cubicBezTo>
                  <a:cubicBezTo>
                    <a:pt x="1" y="3933"/>
                    <a:pt x="101" y="5701"/>
                    <a:pt x="401" y="7468"/>
                  </a:cubicBezTo>
                  <a:cubicBezTo>
                    <a:pt x="534" y="8736"/>
                    <a:pt x="734" y="9970"/>
                    <a:pt x="1035" y="11204"/>
                  </a:cubicBezTo>
                  <a:lnTo>
                    <a:pt x="1035" y="11238"/>
                  </a:lnTo>
                  <a:cubicBezTo>
                    <a:pt x="1068" y="11438"/>
                    <a:pt x="1101" y="11605"/>
                    <a:pt x="1168" y="11772"/>
                  </a:cubicBezTo>
                  <a:cubicBezTo>
                    <a:pt x="1168" y="11805"/>
                    <a:pt x="1168" y="11838"/>
                    <a:pt x="1168" y="11872"/>
                  </a:cubicBezTo>
                  <a:cubicBezTo>
                    <a:pt x="1201" y="11872"/>
                    <a:pt x="1235" y="11838"/>
                    <a:pt x="1235" y="11805"/>
                  </a:cubicBezTo>
                  <a:lnTo>
                    <a:pt x="1235" y="11638"/>
                  </a:lnTo>
                  <a:lnTo>
                    <a:pt x="1168" y="11471"/>
                  </a:lnTo>
                  <a:cubicBezTo>
                    <a:pt x="1035" y="9637"/>
                    <a:pt x="1368" y="7802"/>
                    <a:pt x="1668" y="6001"/>
                  </a:cubicBezTo>
                  <a:cubicBezTo>
                    <a:pt x="1902" y="4266"/>
                    <a:pt x="1735" y="2532"/>
                    <a:pt x="1201" y="864"/>
                  </a:cubicBezTo>
                  <a:cubicBezTo>
                    <a:pt x="1144" y="664"/>
                    <a:pt x="965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 flipH="1">
              <a:off x="6804004" y="4270425"/>
              <a:ext cx="22" cy="2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 flipH="1">
              <a:off x="6762361" y="3872212"/>
              <a:ext cx="108118" cy="359779"/>
            </a:xfrm>
            <a:custGeom>
              <a:rect b="b" l="l" r="r" t="t"/>
              <a:pathLst>
                <a:path extrusionOk="0" h="16432" w="4938">
                  <a:moveTo>
                    <a:pt x="1382" y="1"/>
                  </a:moveTo>
                  <a:cubicBezTo>
                    <a:pt x="544" y="1"/>
                    <a:pt x="198" y="1859"/>
                    <a:pt x="134" y="2376"/>
                  </a:cubicBezTo>
                  <a:cubicBezTo>
                    <a:pt x="0" y="3810"/>
                    <a:pt x="167" y="5244"/>
                    <a:pt x="601" y="6645"/>
                  </a:cubicBezTo>
                  <a:cubicBezTo>
                    <a:pt x="1501" y="9781"/>
                    <a:pt x="3236" y="12716"/>
                    <a:pt x="3770" y="15952"/>
                  </a:cubicBezTo>
                  <a:cubicBezTo>
                    <a:pt x="3770" y="16086"/>
                    <a:pt x="3836" y="16219"/>
                    <a:pt x="3836" y="16352"/>
                  </a:cubicBezTo>
                  <a:cubicBezTo>
                    <a:pt x="3852" y="16400"/>
                    <a:pt x="3853" y="16432"/>
                    <a:pt x="3857" y="16432"/>
                  </a:cubicBezTo>
                  <a:cubicBezTo>
                    <a:pt x="3861" y="16432"/>
                    <a:pt x="3868" y="16391"/>
                    <a:pt x="3903" y="16286"/>
                  </a:cubicBezTo>
                  <a:cubicBezTo>
                    <a:pt x="4137" y="15418"/>
                    <a:pt x="4937" y="11582"/>
                    <a:pt x="4570" y="8847"/>
                  </a:cubicBezTo>
                  <a:cubicBezTo>
                    <a:pt x="4270" y="7179"/>
                    <a:pt x="3803" y="5511"/>
                    <a:pt x="3169" y="3944"/>
                  </a:cubicBezTo>
                  <a:cubicBezTo>
                    <a:pt x="2836" y="3010"/>
                    <a:pt x="2502" y="2109"/>
                    <a:pt x="2169" y="1175"/>
                  </a:cubicBezTo>
                  <a:cubicBezTo>
                    <a:pt x="2035" y="908"/>
                    <a:pt x="1902" y="74"/>
                    <a:pt x="1468" y="7"/>
                  </a:cubicBezTo>
                  <a:cubicBezTo>
                    <a:pt x="1439" y="3"/>
                    <a:pt x="1410" y="1"/>
                    <a:pt x="13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 flipH="1">
              <a:off x="6779154" y="3930060"/>
              <a:ext cx="64306" cy="302239"/>
            </a:xfrm>
            <a:custGeom>
              <a:rect b="b" l="l" r="r" t="t"/>
              <a:pathLst>
                <a:path extrusionOk="0" h="13804" w="2937">
                  <a:moveTo>
                    <a:pt x="389" y="311"/>
                  </a:moveTo>
                  <a:cubicBezTo>
                    <a:pt x="428" y="311"/>
                    <a:pt x="476" y="318"/>
                    <a:pt x="534" y="334"/>
                  </a:cubicBezTo>
                  <a:cubicBezTo>
                    <a:pt x="835" y="434"/>
                    <a:pt x="801" y="534"/>
                    <a:pt x="868" y="801"/>
                  </a:cubicBezTo>
                  <a:lnTo>
                    <a:pt x="968" y="1235"/>
                  </a:lnTo>
                  <a:cubicBezTo>
                    <a:pt x="1035" y="1502"/>
                    <a:pt x="1101" y="1769"/>
                    <a:pt x="1168" y="2035"/>
                  </a:cubicBezTo>
                  <a:lnTo>
                    <a:pt x="1602" y="3637"/>
                  </a:lnTo>
                  <a:cubicBezTo>
                    <a:pt x="2135" y="5771"/>
                    <a:pt x="2769" y="7906"/>
                    <a:pt x="2769" y="10175"/>
                  </a:cubicBezTo>
                  <a:cubicBezTo>
                    <a:pt x="2769" y="11042"/>
                    <a:pt x="2736" y="11909"/>
                    <a:pt x="2636" y="12776"/>
                  </a:cubicBezTo>
                  <a:cubicBezTo>
                    <a:pt x="2536" y="11742"/>
                    <a:pt x="2336" y="10708"/>
                    <a:pt x="2002" y="9741"/>
                  </a:cubicBezTo>
                  <a:cubicBezTo>
                    <a:pt x="1335" y="7739"/>
                    <a:pt x="801" y="5671"/>
                    <a:pt x="401" y="3603"/>
                  </a:cubicBezTo>
                  <a:cubicBezTo>
                    <a:pt x="267" y="3036"/>
                    <a:pt x="201" y="2436"/>
                    <a:pt x="167" y="1869"/>
                  </a:cubicBezTo>
                  <a:cubicBezTo>
                    <a:pt x="134" y="1602"/>
                    <a:pt x="134" y="1368"/>
                    <a:pt x="167" y="1101"/>
                  </a:cubicBezTo>
                  <a:cubicBezTo>
                    <a:pt x="167" y="1001"/>
                    <a:pt x="167" y="901"/>
                    <a:pt x="201" y="768"/>
                  </a:cubicBezTo>
                  <a:cubicBezTo>
                    <a:pt x="229" y="516"/>
                    <a:pt x="186" y="311"/>
                    <a:pt x="389" y="311"/>
                  </a:cubicBezTo>
                  <a:close/>
                  <a:moveTo>
                    <a:pt x="507" y="1"/>
                  </a:moveTo>
                  <a:cubicBezTo>
                    <a:pt x="460" y="1"/>
                    <a:pt x="412" y="12"/>
                    <a:pt x="368" y="34"/>
                  </a:cubicBezTo>
                  <a:cubicBezTo>
                    <a:pt x="134" y="167"/>
                    <a:pt x="67" y="601"/>
                    <a:pt x="34" y="835"/>
                  </a:cubicBezTo>
                  <a:cubicBezTo>
                    <a:pt x="1" y="1368"/>
                    <a:pt x="34" y="1902"/>
                    <a:pt x="101" y="2402"/>
                  </a:cubicBezTo>
                  <a:cubicBezTo>
                    <a:pt x="434" y="4737"/>
                    <a:pt x="968" y="7006"/>
                    <a:pt x="1735" y="9207"/>
                  </a:cubicBezTo>
                  <a:cubicBezTo>
                    <a:pt x="2135" y="10375"/>
                    <a:pt x="2402" y="11576"/>
                    <a:pt x="2536" y="12776"/>
                  </a:cubicBezTo>
                  <a:lnTo>
                    <a:pt x="2536" y="13310"/>
                  </a:lnTo>
                  <a:cubicBezTo>
                    <a:pt x="2536" y="13477"/>
                    <a:pt x="2569" y="13577"/>
                    <a:pt x="2602" y="13710"/>
                  </a:cubicBezTo>
                  <a:cubicBezTo>
                    <a:pt x="2602" y="13770"/>
                    <a:pt x="2602" y="13803"/>
                    <a:pt x="2606" y="13803"/>
                  </a:cubicBezTo>
                  <a:cubicBezTo>
                    <a:pt x="2609" y="13803"/>
                    <a:pt x="2617" y="13754"/>
                    <a:pt x="2636" y="13644"/>
                  </a:cubicBezTo>
                  <a:lnTo>
                    <a:pt x="2636" y="13510"/>
                  </a:lnTo>
                  <a:cubicBezTo>
                    <a:pt x="2869" y="11909"/>
                    <a:pt x="2936" y="10341"/>
                    <a:pt x="2803" y="8740"/>
                  </a:cubicBezTo>
                  <a:cubicBezTo>
                    <a:pt x="2569" y="6372"/>
                    <a:pt x="1769" y="4003"/>
                    <a:pt x="1201" y="1702"/>
                  </a:cubicBezTo>
                  <a:cubicBezTo>
                    <a:pt x="1101" y="1368"/>
                    <a:pt x="1001" y="1035"/>
                    <a:pt x="935" y="701"/>
                  </a:cubicBezTo>
                  <a:cubicBezTo>
                    <a:pt x="901" y="501"/>
                    <a:pt x="835" y="301"/>
                    <a:pt x="734" y="134"/>
                  </a:cubicBezTo>
                  <a:cubicBezTo>
                    <a:pt x="690" y="45"/>
                    <a:pt x="601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 flipH="1">
              <a:off x="6866079" y="4168720"/>
              <a:ext cx="86923" cy="281373"/>
            </a:xfrm>
            <a:custGeom>
              <a:rect b="b" l="l" r="r" t="t"/>
              <a:pathLst>
                <a:path extrusionOk="0" h="12851" w="3970">
                  <a:moveTo>
                    <a:pt x="2946" y="0"/>
                  </a:moveTo>
                  <a:cubicBezTo>
                    <a:pt x="2513" y="0"/>
                    <a:pt x="1890" y="1403"/>
                    <a:pt x="1635" y="2010"/>
                  </a:cubicBezTo>
                  <a:cubicBezTo>
                    <a:pt x="1268" y="3044"/>
                    <a:pt x="967" y="4145"/>
                    <a:pt x="801" y="5246"/>
                  </a:cubicBezTo>
                  <a:cubicBezTo>
                    <a:pt x="434" y="7447"/>
                    <a:pt x="767" y="10016"/>
                    <a:pt x="167" y="12217"/>
                  </a:cubicBezTo>
                  <a:cubicBezTo>
                    <a:pt x="133" y="12351"/>
                    <a:pt x="100" y="12517"/>
                    <a:pt x="33" y="12651"/>
                  </a:cubicBezTo>
                  <a:cubicBezTo>
                    <a:pt x="33" y="12718"/>
                    <a:pt x="0" y="12751"/>
                    <a:pt x="0" y="12818"/>
                  </a:cubicBezTo>
                  <a:cubicBezTo>
                    <a:pt x="0" y="12851"/>
                    <a:pt x="33" y="12851"/>
                    <a:pt x="33" y="12851"/>
                  </a:cubicBezTo>
                  <a:cubicBezTo>
                    <a:pt x="100" y="12751"/>
                    <a:pt x="133" y="12651"/>
                    <a:pt x="200" y="12551"/>
                  </a:cubicBezTo>
                  <a:lnTo>
                    <a:pt x="267" y="12417"/>
                  </a:lnTo>
                  <a:cubicBezTo>
                    <a:pt x="1368" y="10282"/>
                    <a:pt x="2769" y="8314"/>
                    <a:pt x="3236" y="5879"/>
                  </a:cubicBezTo>
                  <a:cubicBezTo>
                    <a:pt x="3536" y="4412"/>
                    <a:pt x="3970" y="342"/>
                    <a:pt x="3002" y="8"/>
                  </a:cubicBezTo>
                  <a:cubicBezTo>
                    <a:pt x="2984" y="3"/>
                    <a:pt x="2965" y="0"/>
                    <a:pt x="29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 flipH="1">
              <a:off x="6890908" y="4217284"/>
              <a:ext cx="62094" cy="232810"/>
            </a:xfrm>
            <a:custGeom>
              <a:rect b="b" l="l" r="r" t="t"/>
              <a:pathLst>
                <a:path extrusionOk="0" h="10633" w="2836">
                  <a:moveTo>
                    <a:pt x="2463" y="118"/>
                  </a:moveTo>
                  <a:cubicBezTo>
                    <a:pt x="2476" y="118"/>
                    <a:pt x="2489" y="120"/>
                    <a:pt x="2502" y="125"/>
                  </a:cubicBezTo>
                  <a:cubicBezTo>
                    <a:pt x="2769" y="226"/>
                    <a:pt x="2669" y="1526"/>
                    <a:pt x="2635" y="1727"/>
                  </a:cubicBezTo>
                  <a:cubicBezTo>
                    <a:pt x="2635" y="2194"/>
                    <a:pt x="2602" y="2661"/>
                    <a:pt x="2502" y="3128"/>
                  </a:cubicBezTo>
                  <a:cubicBezTo>
                    <a:pt x="2368" y="3962"/>
                    <a:pt x="2168" y="4795"/>
                    <a:pt x="1901" y="5629"/>
                  </a:cubicBezTo>
                  <a:cubicBezTo>
                    <a:pt x="1534" y="6864"/>
                    <a:pt x="1067" y="8064"/>
                    <a:pt x="567" y="9265"/>
                  </a:cubicBezTo>
                  <a:cubicBezTo>
                    <a:pt x="867" y="8231"/>
                    <a:pt x="1101" y="7164"/>
                    <a:pt x="1234" y="6063"/>
                  </a:cubicBezTo>
                  <a:cubicBezTo>
                    <a:pt x="1368" y="5096"/>
                    <a:pt x="1501" y="4095"/>
                    <a:pt x="1635" y="3094"/>
                  </a:cubicBezTo>
                  <a:cubicBezTo>
                    <a:pt x="1668" y="2694"/>
                    <a:pt x="1735" y="2260"/>
                    <a:pt x="1801" y="1860"/>
                  </a:cubicBezTo>
                  <a:cubicBezTo>
                    <a:pt x="1833" y="1636"/>
                    <a:pt x="2143" y="118"/>
                    <a:pt x="2463" y="118"/>
                  </a:cubicBezTo>
                  <a:close/>
                  <a:moveTo>
                    <a:pt x="2464" y="0"/>
                  </a:moveTo>
                  <a:cubicBezTo>
                    <a:pt x="1704" y="0"/>
                    <a:pt x="1365" y="4115"/>
                    <a:pt x="1301" y="4562"/>
                  </a:cubicBezTo>
                  <a:cubicBezTo>
                    <a:pt x="1134" y="6563"/>
                    <a:pt x="701" y="8531"/>
                    <a:pt x="67" y="10433"/>
                  </a:cubicBezTo>
                  <a:cubicBezTo>
                    <a:pt x="67" y="10500"/>
                    <a:pt x="33" y="10533"/>
                    <a:pt x="0" y="10600"/>
                  </a:cubicBezTo>
                  <a:cubicBezTo>
                    <a:pt x="0" y="10633"/>
                    <a:pt x="67" y="10633"/>
                    <a:pt x="67" y="10633"/>
                  </a:cubicBezTo>
                  <a:cubicBezTo>
                    <a:pt x="133" y="10533"/>
                    <a:pt x="167" y="10433"/>
                    <a:pt x="200" y="10333"/>
                  </a:cubicBezTo>
                  <a:lnTo>
                    <a:pt x="300" y="10199"/>
                  </a:lnTo>
                  <a:cubicBezTo>
                    <a:pt x="1067" y="8531"/>
                    <a:pt x="1701" y="6830"/>
                    <a:pt x="2202" y="5062"/>
                  </a:cubicBezTo>
                  <a:cubicBezTo>
                    <a:pt x="2468" y="4162"/>
                    <a:pt x="2635" y="3228"/>
                    <a:pt x="2735" y="2294"/>
                  </a:cubicBezTo>
                  <a:cubicBezTo>
                    <a:pt x="2802" y="1793"/>
                    <a:pt x="2835" y="1293"/>
                    <a:pt x="2802" y="793"/>
                  </a:cubicBezTo>
                  <a:cubicBezTo>
                    <a:pt x="2802" y="592"/>
                    <a:pt x="2802" y="125"/>
                    <a:pt x="2569" y="25"/>
                  </a:cubicBezTo>
                  <a:cubicBezTo>
                    <a:pt x="2533" y="8"/>
                    <a:pt x="2498" y="0"/>
                    <a:pt x="2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 flipH="1">
              <a:off x="6964676" y="4111376"/>
              <a:ext cx="168745" cy="233379"/>
            </a:xfrm>
            <a:custGeom>
              <a:rect b="b" l="l" r="r" t="t"/>
              <a:pathLst>
                <a:path extrusionOk="0" h="10659" w="7707">
                  <a:moveTo>
                    <a:pt x="946" y="1"/>
                  </a:moveTo>
                  <a:cubicBezTo>
                    <a:pt x="823" y="1"/>
                    <a:pt x="691" y="76"/>
                    <a:pt x="535" y="259"/>
                  </a:cubicBezTo>
                  <a:cubicBezTo>
                    <a:pt x="1" y="926"/>
                    <a:pt x="268" y="2260"/>
                    <a:pt x="535" y="2961"/>
                  </a:cubicBezTo>
                  <a:cubicBezTo>
                    <a:pt x="1002" y="3928"/>
                    <a:pt x="1702" y="4762"/>
                    <a:pt x="2569" y="5396"/>
                  </a:cubicBezTo>
                  <a:cubicBezTo>
                    <a:pt x="3770" y="6363"/>
                    <a:pt x="5138" y="7097"/>
                    <a:pt x="6172" y="8298"/>
                  </a:cubicBezTo>
                  <a:cubicBezTo>
                    <a:pt x="7206" y="9499"/>
                    <a:pt x="6872" y="9132"/>
                    <a:pt x="7573" y="10633"/>
                  </a:cubicBezTo>
                  <a:cubicBezTo>
                    <a:pt x="7573" y="10650"/>
                    <a:pt x="7581" y="10658"/>
                    <a:pt x="7594" y="10658"/>
                  </a:cubicBezTo>
                  <a:cubicBezTo>
                    <a:pt x="7606" y="10658"/>
                    <a:pt x="7623" y="10650"/>
                    <a:pt x="7640" y="10633"/>
                  </a:cubicBezTo>
                  <a:cubicBezTo>
                    <a:pt x="7673" y="10566"/>
                    <a:pt x="7706" y="10466"/>
                    <a:pt x="7673" y="10400"/>
                  </a:cubicBezTo>
                  <a:cubicBezTo>
                    <a:pt x="7673" y="10366"/>
                    <a:pt x="7673" y="10366"/>
                    <a:pt x="7673" y="10333"/>
                  </a:cubicBezTo>
                  <a:cubicBezTo>
                    <a:pt x="7039" y="7865"/>
                    <a:pt x="5772" y="5896"/>
                    <a:pt x="4070" y="3962"/>
                  </a:cubicBezTo>
                  <a:cubicBezTo>
                    <a:pt x="3103" y="2894"/>
                    <a:pt x="2536" y="1460"/>
                    <a:pt x="1535" y="426"/>
                  </a:cubicBezTo>
                  <a:cubicBezTo>
                    <a:pt x="1312" y="182"/>
                    <a:pt x="1138" y="1"/>
                    <a:pt x="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 flipH="1">
              <a:off x="6964676" y="4144985"/>
              <a:ext cx="151929" cy="199223"/>
            </a:xfrm>
            <a:custGeom>
              <a:rect b="b" l="l" r="r" t="t"/>
              <a:pathLst>
                <a:path extrusionOk="0" h="9099" w="6939">
                  <a:moveTo>
                    <a:pt x="521" y="157"/>
                  </a:moveTo>
                  <a:cubicBezTo>
                    <a:pt x="788" y="157"/>
                    <a:pt x="1171" y="763"/>
                    <a:pt x="1301" y="926"/>
                  </a:cubicBezTo>
                  <a:lnTo>
                    <a:pt x="1701" y="1526"/>
                  </a:lnTo>
                  <a:cubicBezTo>
                    <a:pt x="1968" y="1893"/>
                    <a:pt x="2235" y="2260"/>
                    <a:pt x="2535" y="2594"/>
                  </a:cubicBezTo>
                  <a:cubicBezTo>
                    <a:pt x="3169" y="3361"/>
                    <a:pt x="3936" y="3961"/>
                    <a:pt x="4570" y="4728"/>
                  </a:cubicBezTo>
                  <a:cubicBezTo>
                    <a:pt x="5270" y="5596"/>
                    <a:pt x="5838" y="6563"/>
                    <a:pt x="6305" y="7564"/>
                  </a:cubicBezTo>
                  <a:cubicBezTo>
                    <a:pt x="5671" y="6630"/>
                    <a:pt x="4904" y="5796"/>
                    <a:pt x="4003" y="5129"/>
                  </a:cubicBezTo>
                  <a:cubicBezTo>
                    <a:pt x="3202" y="4562"/>
                    <a:pt x="2468" y="3928"/>
                    <a:pt x="1801" y="3227"/>
                  </a:cubicBezTo>
                  <a:cubicBezTo>
                    <a:pt x="1434" y="2827"/>
                    <a:pt x="1101" y="2360"/>
                    <a:pt x="834" y="1893"/>
                  </a:cubicBezTo>
                  <a:cubicBezTo>
                    <a:pt x="667" y="1626"/>
                    <a:pt x="534" y="1359"/>
                    <a:pt x="400" y="1092"/>
                  </a:cubicBezTo>
                  <a:cubicBezTo>
                    <a:pt x="367" y="992"/>
                    <a:pt x="167" y="225"/>
                    <a:pt x="500" y="158"/>
                  </a:cubicBezTo>
                  <a:cubicBezTo>
                    <a:pt x="507" y="158"/>
                    <a:pt x="514" y="157"/>
                    <a:pt x="521" y="157"/>
                  </a:cubicBezTo>
                  <a:close/>
                  <a:moveTo>
                    <a:pt x="479" y="1"/>
                  </a:moveTo>
                  <a:cubicBezTo>
                    <a:pt x="441" y="1"/>
                    <a:pt x="404" y="8"/>
                    <a:pt x="367" y="25"/>
                  </a:cubicBezTo>
                  <a:cubicBezTo>
                    <a:pt x="0" y="192"/>
                    <a:pt x="267" y="1026"/>
                    <a:pt x="400" y="1293"/>
                  </a:cubicBezTo>
                  <a:cubicBezTo>
                    <a:pt x="1134" y="2927"/>
                    <a:pt x="2468" y="4095"/>
                    <a:pt x="3836" y="5129"/>
                  </a:cubicBezTo>
                  <a:cubicBezTo>
                    <a:pt x="5204" y="6096"/>
                    <a:pt x="6238" y="7464"/>
                    <a:pt x="6838" y="8998"/>
                  </a:cubicBezTo>
                  <a:lnTo>
                    <a:pt x="6872" y="9098"/>
                  </a:lnTo>
                  <a:cubicBezTo>
                    <a:pt x="6938" y="9031"/>
                    <a:pt x="6938" y="8931"/>
                    <a:pt x="6938" y="8865"/>
                  </a:cubicBezTo>
                  <a:cubicBezTo>
                    <a:pt x="6838" y="8631"/>
                    <a:pt x="6738" y="8431"/>
                    <a:pt x="6671" y="8231"/>
                  </a:cubicBezTo>
                  <a:cubicBezTo>
                    <a:pt x="6204" y="7030"/>
                    <a:pt x="5604" y="5896"/>
                    <a:pt x="4803" y="4895"/>
                  </a:cubicBezTo>
                  <a:cubicBezTo>
                    <a:pt x="4270" y="4261"/>
                    <a:pt x="3703" y="3628"/>
                    <a:pt x="3102" y="3094"/>
                  </a:cubicBezTo>
                  <a:cubicBezTo>
                    <a:pt x="2468" y="2393"/>
                    <a:pt x="1868" y="1659"/>
                    <a:pt x="1368" y="859"/>
                  </a:cubicBezTo>
                  <a:cubicBezTo>
                    <a:pt x="1188" y="619"/>
                    <a:pt x="818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 flipH="1">
              <a:off x="6466579" y="3865118"/>
              <a:ext cx="293612" cy="289189"/>
            </a:xfrm>
            <a:custGeom>
              <a:rect b="b" l="l" r="r" t="t"/>
              <a:pathLst>
                <a:path extrusionOk="0" h="13208" w="13410">
                  <a:moveTo>
                    <a:pt x="12700" y="1"/>
                  </a:moveTo>
                  <a:cubicBezTo>
                    <a:pt x="11775" y="1"/>
                    <a:pt x="7823" y="3470"/>
                    <a:pt x="6238" y="5268"/>
                  </a:cubicBezTo>
                  <a:cubicBezTo>
                    <a:pt x="4037" y="7737"/>
                    <a:pt x="2002" y="10339"/>
                    <a:pt x="67" y="13007"/>
                  </a:cubicBezTo>
                  <a:cubicBezTo>
                    <a:pt x="34" y="13040"/>
                    <a:pt x="34" y="13074"/>
                    <a:pt x="67" y="13107"/>
                  </a:cubicBezTo>
                  <a:lnTo>
                    <a:pt x="34" y="13174"/>
                  </a:lnTo>
                  <a:cubicBezTo>
                    <a:pt x="0" y="13174"/>
                    <a:pt x="0" y="13207"/>
                    <a:pt x="34" y="13207"/>
                  </a:cubicBezTo>
                  <a:lnTo>
                    <a:pt x="67" y="13207"/>
                  </a:lnTo>
                  <a:cubicBezTo>
                    <a:pt x="1435" y="11873"/>
                    <a:pt x="2702" y="10605"/>
                    <a:pt x="4437" y="9738"/>
                  </a:cubicBezTo>
                  <a:cubicBezTo>
                    <a:pt x="6005" y="8938"/>
                    <a:pt x="7572" y="8237"/>
                    <a:pt x="8940" y="7103"/>
                  </a:cubicBezTo>
                  <a:cubicBezTo>
                    <a:pt x="10108" y="6102"/>
                    <a:pt x="13410" y="1265"/>
                    <a:pt x="12876" y="98"/>
                  </a:cubicBezTo>
                  <a:cubicBezTo>
                    <a:pt x="12847" y="32"/>
                    <a:pt x="12787" y="1"/>
                    <a:pt x="127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 flipH="1">
              <a:off x="6516960" y="3917842"/>
              <a:ext cx="243232" cy="237189"/>
            </a:xfrm>
            <a:custGeom>
              <a:rect b="b" l="l" r="r" t="t"/>
              <a:pathLst>
                <a:path extrusionOk="0" h="10833" w="11109">
                  <a:moveTo>
                    <a:pt x="3290" y="7574"/>
                  </a:moveTo>
                  <a:cubicBezTo>
                    <a:pt x="2334" y="8381"/>
                    <a:pt x="1430" y="9251"/>
                    <a:pt x="582" y="10178"/>
                  </a:cubicBezTo>
                  <a:lnTo>
                    <a:pt x="582" y="10178"/>
                  </a:lnTo>
                  <a:cubicBezTo>
                    <a:pt x="466" y="10318"/>
                    <a:pt x="350" y="10458"/>
                    <a:pt x="234" y="10599"/>
                  </a:cubicBezTo>
                  <a:cubicBezTo>
                    <a:pt x="1200" y="9522"/>
                    <a:pt x="2213" y="8514"/>
                    <a:pt x="3290" y="7574"/>
                  </a:cubicBezTo>
                  <a:close/>
                  <a:moveTo>
                    <a:pt x="10432" y="0"/>
                  </a:moveTo>
                  <a:cubicBezTo>
                    <a:pt x="9898" y="0"/>
                    <a:pt x="9151" y="918"/>
                    <a:pt x="8907" y="1192"/>
                  </a:cubicBezTo>
                  <a:cubicBezTo>
                    <a:pt x="5838" y="4195"/>
                    <a:pt x="2736" y="7263"/>
                    <a:pt x="67" y="10733"/>
                  </a:cubicBezTo>
                  <a:lnTo>
                    <a:pt x="0" y="10766"/>
                  </a:lnTo>
                  <a:cubicBezTo>
                    <a:pt x="0" y="10766"/>
                    <a:pt x="0" y="10799"/>
                    <a:pt x="0" y="10833"/>
                  </a:cubicBezTo>
                  <a:cubicBezTo>
                    <a:pt x="191" y="10611"/>
                    <a:pt x="385" y="10393"/>
                    <a:pt x="582" y="10178"/>
                  </a:cubicBezTo>
                  <a:lnTo>
                    <a:pt x="582" y="10178"/>
                  </a:lnTo>
                  <a:cubicBezTo>
                    <a:pt x="1706" y="8823"/>
                    <a:pt x="2861" y="7499"/>
                    <a:pt x="4070" y="6229"/>
                  </a:cubicBezTo>
                  <a:cubicBezTo>
                    <a:pt x="5504" y="4728"/>
                    <a:pt x="6972" y="3261"/>
                    <a:pt x="8473" y="1793"/>
                  </a:cubicBezTo>
                  <a:cubicBezTo>
                    <a:pt x="8873" y="1426"/>
                    <a:pt x="9240" y="1026"/>
                    <a:pt x="9641" y="659"/>
                  </a:cubicBezTo>
                  <a:cubicBezTo>
                    <a:pt x="10010" y="342"/>
                    <a:pt x="10317" y="151"/>
                    <a:pt x="10495" y="151"/>
                  </a:cubicBezTo>
                  <a:cubicBezTo>
                    <a:pt x="10542" y="151"/>
                    <a:pt x="10580" y="164"/>
                    <a:pt x="10608" y="192"/>
                  </a:cubicBezTo>
                  <a:cubicBezTo>
                    <a:pt x="10775" y="358"/>
                    <a:pt x="10541" y="759"/>
                    <a:pt x="10474" y="892"/>
                  </a:cubicBezTo>
                  <a:cubicBezTo>
                    <a:pt x="10007" y="1759"/>
                    <a:pt x="9407" y="2560"/>
                    <a:pt x="8740" y="3294"/>
                  </a:cubicBezTo>
                  <a:cubicBezTo>
                    <a:pt x="7372" y="4862"/>
                    <a:pt x="5504" y="5696"/>
                    <a:pt x="3970" y="6997"/>
                  </a:cubicBezTo>
                  <a:cubicBezTo>
                    <a:pt x="3740" y="7186"/>
                    <a:pt x="3514" y="7378"/>
                    <a:pt x="3290" y="7574"/>
                  </a:cubicBezTo>
                  <a:lnTo>
                    <a:pt x="3290" y="7574"/>
                  </a:lnTo>
                  <a:cubicBezTo>
                    <a:pt x="4051" y="6930"/>
                    <a:pt x="4846" y="6326"/>
                    <a:pt x="5671" y="5762"/>
                  </a:cubicBezTo>
                  <a:cubicBezTo>
                    <a:pt x="7472" y="4795"/>
                    <a:pt x="9007" y="3361"/>
                    <a:pt x="10074" y="1593"/>
                  </a:cubicBezTo>
                  <a:cubicBezTo>
                    <a:pt x="10241" y="1359"/>
                    <a:pt x="11108" y="258"/>
                    <a:pt x="10575" y="25"/>
                  </a:cubicBezTo>
                  <a:cubicBezTo>
                    <a:pt x="10529" y="8"/>
                    <a:pt x="10482" y="0"/>
                    <a:pt x="10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 flipH="1">
              <a:off x="6540342" y="3651068"/>
              <a:ext cx="154841" cy="344014"/>
            </a:xfrm>
            <a:custGeom>
              <a:rect b="b" l="l" r="r" t="t"/>
              <a:pathLst>
                <a:path extrusionOk="0" h="15712" w="7072">
                  <a:moveTo>
                    <a:pt x="6338" y="0"/>
                  </a:moveTo>
                  <a:cubicBezTo>
                    <a:pt x="5070" y="234"/>
                    <a:pt x="4136" y="1801"/>
                    <a:pt x="3436" y="2769"/>
                  </a:cubicBezTo>
                  <a:cubicBezTo>
                    <a:pt x="2535" y="3903"/>
                    <a:pt x="1835" y="5237"/>
                    <a:pt x="1368" y="6638"/>
                  </a:cubicBezTo>
                  <a:cubicBezTo>
                    <a:pt x="734" y="8840"/>
                    <a:pt x="767" y="11141"/>
                    <a:pt x="467" y="13376"/>
                  </a:cubicBezTo>
                  <a:lnTo>
                    <a:pt x="467" y="13410"/>
                  </a:lnTo>
                  <a:cubicBezTo>
                    <a:pt x="400" y="14010"/>
                    <a:pt x="267" y="14611"/>
                    <a:pt x="100" y="15211"/>
                  </a:cubicBezTo>
                  <a:cubicBezTo>
                    <a:pt x="67" y="15344"/>
                    <a:pt x="33" y="15478"/>
                    <a:pt x="0" y="15578"/>
                  </a:cubicBezTo>
                  <a:cubicBezTo>
                    <a:pt x="0" y="15611"/>
                    <a:pt x="0" y="15645"/>
                    <a:pt x="0" y="15678"/>
                  </a:cubicBezTo>
                  <a:cubicBezTo>
                    <a:pt x="33" y="15678"/>
                    <a:pt x="33" y="15711"/>
                    <a:pt x="67" y="15711"/>
                  </a:cubicBezTo>
                  <a:lnTo>
                    <a:pt x="100" y="15711"/>
                  </a:lnTo>
                  <a:cubicBezTo>
                    <a:pt x="134" y="15678"/>
                    <a:pt x="167" y="15678"/>
                    <a:pt x="167" y="15645"/>
                  </a:cubicBezTo>
                  <a:cubicBezTo>
                    <a:pt x="234" y="15478"/>
                    <a:pt x="300" y="15278"/>
                    <a:pt x="334" y="15111"/>
                  </a:cubicBezTo>
                  <a:cubicBezTo>
                    <a:pt x="367" y="15078"/>
                    <a:pt x="367" y="15078"/>
                    <a:pt x="367" y="15078"/>
                  </a:cubicBezTo>
                  <a:cubicBezTo>
                    <a:pt x="1701" y="12276"/>
                    <a:pt x="3236" y="9440"/>
                    <a:pt x="4770" y="6672"/>
                  </a:cubicBezTo>
                  <a:cubicBezTo>
                    <a:pt x="5471" y="5437"/>
                    <a:pt x="6038" y="4170"/>
                    <a:pt x="6505" y="2836"/>
                  </a:cubicBezTo>
                  <a:cubicBezTo>
                    <a:pt x="6738" y="2035"/>
                    <a:pt x="7072" y="834"/>
                    <a:pt x="6505" y="100"/>
                  </a:cubicBezTo>
                  <a:cubicBezTo>
                    <a:pt x="6471" y="34"/>
                    <a:pt x="6405" y="0"/>
                    <a:pt x="63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 flipH="1">
              <a:off x="6576798" y="3714586"/>
              <a:ext cx="118386" cy="280497"/>
            </a:xfrm>
            <a:custGeom>
              <a:rect b="b" l="l" r="r" t="t"/>
              <a:pathLst>
                <a:path extrusionOk="0" h="12811" w="5407">
                  <a:moveTo>
                    <a:pt x="4922" y="198"/>
                  </a:moveTo>
                  <a:cubicBezTo>
                    <a:pt x="5064" y="198"/>
                    <a:pt x="5170" y="310"/>
                    <a:pt x="5170" y="635"/>
                  </a:cubicBezTo>
                  <a:cubicBezTo>
                    <a:pt x="5070" y="1135"/>
                    <a:pt x="4937" y="1636"/>
                    <a:pt x="4703" y="2069"/>
                  </a:cubicBezTo>
                  <a:cubicBezTo>
                    <a:pt x="4503" y="2536"/>
                    <a:pt x="4337" y="2970"/>
                    <a:pt x="4170" y="3404"/>
                  </a:cubicBezTo>
                  <a:cubicBezTo>
                    <a:pt x="3436" y="5272"/>
                    <a:pt x="2635" y="7073"/>
                    <a:pt x="1801" y="8874"/>
                  </a:cubicBezTo>
                  <a:cubicBezTo>
                    <a:pt x="1268" y="10042"/>
                    <a:pt x="634" y="11143"/>
                    <a:pt x="234" y="12343"/>
                  </a:cubicBezTo>
                  <a:cubicBezTo>
                    <a:pt x="534" y="10876"/>
                    <a:pt x="767" y="9375"/>
                    <a:pt x="1101" y="7907"/>
                  </a:cubicBezTo>
                  <a:cubicBezTo>
                    <a:pt x="1501" y="6039"/>
                    <a:pt x="2135" y="4238"/>
                    <a:pt x="3002" y="2570"/>
                  </a:cubicBezTo>
                  <a:cubicBezTo>
                    <a:pt x="3236" y="2169"/>
                    <a:pt x="3503" y="1736"/>
                    <a:pt x="3736" y="1336"/>
                  </a:cubicBezTo>
                  <a:cubicBezTo>
                    <a:pt x="3903" y="1069"/>
                    <a:pt x="4070" y="835"/>
                    <a:pt x="4270" y="635"/>
                  </a:cubicBezTo>
                  <a:cubicBezTo>
                    <a:pt x="4392" y="472"/>
                    <a:pt x="4700" y="198"/>
                    <a:pt x="4922" y="198"/>
                  </a:cubicBezTo>
                  <a:close/>
                  <a:moveTo>
                    <a:pt x="5018" y="1"/>
                  </a:moveTo>
                  <a:cubicBezTo>
                    <a:pt x="4967" y="1"/>
                    <a:pt x="4907" y="11"/>
                    <a:pt x="4837" y="35"/>
                  </a:cubicBezTo>
                  <a:cubicBezTo>
                    <a:pt x="4070" y="268"/>
                    <a:pt x="3569" y="1402"/>
                    <a:pt x="3202" y="2036"/>
                  </a:cubicBezTo>
                  <a:cubicBezTo>
                    <a:pt x="1668" y="4705"/>
                    <a:pt x="1034" y="7573"/>
                    <a:pt x="467" y="10475"/>
                  </a:cubicBezTo>
                  <a:lnTo>
                    <a:pt x="467" y="10509"/>
                  </a:lnTo>
                  <a:cubicBezTo>
                    <a:pt x="367" y="11109"/>
                    <a:pt x="234" y="11710"/>
                    <a:pt x="100" y="12310"/>
                  </a:cubicBezTo>
                  <a:cubicBezTo>
                    <a:pt x="67" y="12477"/>
                    <a:pt x="33" y="12610"/>
                    <a:pt x="0" y="12777"/>
                  </a:cubicBezTo>
                  <a:cubicBezTo>
                    <a:pt x="33" y="12777"/>
                    <a:pt x="33" y="12810"/>
                    <a:pt x="67" y="12810"/>
                  </a:cubicBezTo>
                  <a:lnTo>
                    <a:pt x="134" y="12810"/>
                  </a:lnTo>
                  <a:cubicBezTo>
                    <a:pt x="767" y="10776"/>
                    <a:pt x="1968" y="8808"/>
                    <a:pt x="2835" y="6873"/>
                  </a:cubicBezTo>
                  <a:cubicBezTo>
                    <a:pt x="3269" y="5839"/>
                    <a:pt x="3736" y="4805"/>
                    <a:pt x="4136" y="3771"/>
                  </a:cubicBezTo>
                  <a:cubicBezTo>
                    <a:pt x="4570" y="2837"/>
                    <a:pt x="4937" y="1903"/>
                    <a:pt x="5204" y="935"/>
                  </a:cubicBezTo>
                  <a:cubicBezTo>
                    <a:pt x="5292" y="611"/>
                    <a:pt x="5407" y="1"/>
                    <a:pt x="5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 flipH="1">
              <a:off x="5137375" y="4722522"/>
              <a:ext cx="3729200" cy="9502"/>
            </a:xfrm>
            <a:custGeom>
              <a:rect b="b" l="l" r="r" t="t"/>
              <a:pathLst>
                <a:path extrusionOk="0" h="434" w="170322">
                  <a:moveTo>
                    <a:pt x="85161" y="0"/>
                  </a:moveTo>
                  <a:lnTo>
                    <a:pt x="42597" y="67"/>
                  </a:lnTo>
                  <a:lnTo>
                    <a:pt x="21282" y="100"/>
                  </a:lnTo>
                  <a:lnTo>
                    <a:pt x="0" y="234"/>
                  </a:lnTo>
                  <a:lnTo>
                    <a:pt x="21282" y="334"/>
                  </a:lnTo>
                  <a:lnTo>
                    <a:pt x="42597" y="367"/>
                  </a:lnTo>
                  <a:lnTo>
                    <a:pt x="85161" y="434"/>
                  </a:lnTo>
                  <a:lnTo>
                    <a:pt x="127758" y="367"/>
                  </a:lnTo>
                  <a:lnTo>
                    <a:pt x="149040" y="334"/>
                  </a:lnTo>
                  <a:lnTo>
                    <a:pt x="170322" y="234"/>
                  </a:lnTo>
                  <a:lnTo>
                    <a:pt x="149040" y="100"/>
                  </a:lnTo>
                  <a:lnTo>
                    <a:pt x="127758" y="67"/>
                  </a:lnTo>
                  <a:lnTo>
                    <a:pt x="85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 flipH="1">
              <a:off x="5941183" y="3006049"/>
              <a:ext cx="1749104" cy="1207641"/>
            </a:xfrm>
            <a:custGeom>
              <a:rect b="b" l="l" r="r" t="t"/>
              <a:pathLst>
                <a:path extrusionOk="0" h="55156" w="79886">
                  <a:moveTo>
                    <a:pt x="4003" y="1"/>
                  </a:moveTo>
                  <a:cubicBezTo>
                    <a:pt x="351" y="1"/>
                    <a:pt x="0" y="4963"/>
                    <a:pt x="5653" y="14182"/>
                  </a:cubicBezTo>
                  <a:cubicBezTo>
                    <a:pt x="17261" y="33128"/>
                    <a:pt x="27435" y="52776"/>
                    <a:pt x="39210" y="55044"/>
                  </a:cubicBezTo>
                  <a:cubicBezTo>
                    <a:pt x="39604" y="55119"/>
                    <a:pt x="40013" y="55155"/>
                    <a:pt x="40437" y="55155"/>
                  </a:cubicBezTo>
                  <a:cubicBezTo>
                    <a:pt x="52106" y="55155"/>
                    <a:pt x="74972" y="27660"/>
                    <a:pt x="78705" y="18551"/>
                  </a:cubicBezTo>
                  <a:cubicBezTo>
                    <a:pt x="79886" y="15615"/>
                    <a:pt x="60380" y="5371"/>
                    <a:pt x="54692" y="5371"/>
                  </a:cubicBezTo>
                  <a:cubicBezTo>
                    <a:pt x="54113" y="5371"/>
                    <a:pt x="53677" y="5477"/>
                    <a:pt x="53420" y="5709"/>
                  </a:cubicBezTo>
                  <a:cubicBezTo>
                    <a:pt x="48193" y="10407"/>
                    <a:pt x="39223" y="24558"/>
                    <a:pt x="37386" y="24558"/>
                  </a:cubicBezTo>
                  <a:cubicBezTo>
                    <a:pt x="37371" y="24558"/>
                    <a:pt x="37356" y="24558"/>
                    <a:pt x="37342" y="24556"/>
                  </a:cubicBezTo>
                  <a:cubicBezTo>
                    <a:pt x="35508" y="24289"/>
                    <a:pt x="24200" y="12881"/>
                    <a:pt x="10190" y="2707"/>
                  </a:cubicBezTo>
                  <a:cubicBezTo>
                    <a:pt x="7675" y="885"/>
                    <a:pt x="5545" y="1"/>
                    <a:pt x="4003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 flipH="1">
              <a:off x="5626660" y="2574402"/>
              <a:ext cx="855985" cy="903563"/>
            </a:xfrm>
            <a:custGeom>
              <a:rect b="b" l="l" r="r" t="t"/>
              <a:pathLst>
                <a:path extrusionOk="0" h="41268" w="39095">
                  <a:moveTo>
                    <a:pt x="16755" y="0"/>
                  </a:moveTo>
                  <a:cubicBezTo>
                    <a:pt x="16708" y="0"/>
                    <a:pt x="16661" y="2"/>
                    <a:pt x="16612" y="5"/>
                  </a:cubicBezTo>
                  <a:cubicBezTo>
                    <a:pt x="13209" y="205"/>
                    <a:pt x="12909" y="8978"/>
                    <a:pt x="10841" y="12947"/>
                  </a:cubicBezTo>
                  <a:cubicBezTo>
                    <a:pt x="10374" y="13881"/>
                    <a:pt x="0" y="30693"/>
                    <a:pt x="0" y="30693"/>
                  </a:cubicBezTo>
                  <a:lnTo>
                    <a:pt x="21749" y="41268"/>
                  </a:lnTo>
                  <a:cubicBezTo>
                    <a:pt x="23784" y="38932"/>
                    <a:pt x="32090" y="27358"/>
                    <a:pt x="33691" y="23622"/>
                  </a:cubicBezTo>
                  <a:cubicBezTo>
                    <a:pt x="35292" y="19852"/>
                    <a:pt x="39095" y="8778"/>
                    <a:pt x="36326" y="7277"/>
                  </a:cubicBezTo>
                  <a:cubicBezTo>
                    <a:pt x="35797" y="6980"/>
                    <a:pt x="35320" y="6860"/>
                    <a:pt x="34893" y="6860"/>
                  </a:cubicBezTo>
                  <a:cubicBezTo>
                    <a:pt x="33113" y="6860"/>
                    <a:pt x="32223" y="8944"/>
                    <a:pt x="32223" y="8944"/>
                  </a:cubicBezTo>
                  <a:cubicBezTo>
                    <a:pt x="32223" y="8944"/>
                    <a:pt x="33090" y="3974"/>
                    <a:pt x="30188" y="2707"/>
                  </a:cubicBezTo>
                  <a:cubicBezTo>
                    <a:pt x="29862" y="2564"/>
                    <a:pt x="29548" y="2501"/>
                    <a:pt x="29246" y="2501"/>
                  </a:cubicBezTo>
                  <a:cubicBezTo>
                    <a:pt x="26869" y="2501"/>
                    <a:pt x="25318" y="6443"/>
                    <a:pt x="25318" y="6443"/>
                  </a:cubicBezTo>
                  <a:cubicBezTo>
                    <a:pt x="25318" y="6443"/>
                    <a:pt x="25852" y="1306"/>
                    <a:pt x="22850" y="238"/>
                  </a:cubicBezTo>
                  <a:cubicBezTo>
                    <a:pt x="22581" y="142"/>
                    <a:pt x="22328" y="98"/>
                    <a:pt x="22089" y="98"/>
                  </a:cubicBezTo>
                  <a:cubicBezTo>
                    <a:pt x="19685" y="98"/>
                    <a:pt x="18747" y="4541"/>
                    <a:pt x="18747" y="4541"/>
                  </a:cubicBezTo>
                  <a:cubicBezTo>
                    <a:pt x="18747" y="4541"/>
                    <a:pt x="19391" y="0"/>
                    <a:pt x="16755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 flipH="1">
              <a:off x="5919519" y="2699798"/>
              <a:ext cx="129093" cy="344934"/>
            </a:xfrm>
            <a:custGeom>
              <a:rect b="b" l="l" r="r" t="t"/>
              <a:pathLst>
                <a:path extrusionOk="0" h="15754" w="5896">
                  <a:moveTo>
                    <a:pt x="5650" y="1"/>
                  </a:moveTo>
                  <a:cubicBezTo>
                    <a:pt x="5586" y="1"/>
                    <a:pt x="5523" y="56"/>
                    <a:pt x="5495" y="182"/>
                  </a:cubicBezTo>
                  <a:cubicBezTo>
                    <a:pt x="4661" y="6853"/>
                    <a:pt x="3394" y="9889"/>
                    <a:pt x="25" y="15626"/>
                  </a:cubicBezTo>
                  <a:cubicBezTo>
                    <a:pt x="1" y="15698"/>
                    <a:pt x="63" y="15753"/>
                    <a:pt x="112" y="15753"/>
                  </a:cubicBezTo>
                  <a:cubicBezTo>
                    <a:pt x="132" y="15753"/>
                    <a:pt x="149" y="15745"/>
                    <a:pt x="158" y="15726"/>
                  </a:cubicBezTo>
                  <a:cubicBezTo>
                    <a:pt x="3927" y="10356"/>
                    <a:pt x="5895" y="7053"/>
                    <a:pt x="5829" y="282"/>
                  </a:cubicBezTo>
                  <a:cubicBezTo>
                    <a:pt x="5829" y="107"/>
                    <a:pt x="5739" y="1"/>
                    <a:pt x="5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 flipH="1">
              <a:off x="5776717" y="2769863"/>
              <a:ext cx="148382" cy="337468"/>
            </a:xfrm>
            <a:custGeom>
              <a:rect b="b" l="l" r="r" t="t"/>
              <a:pathLst>
                <a:path extrusionOk="0" h="15413" w="6777">
                  <a:moveTo>
                    <a:pt x="6708" y="0"/>
                  </a:moveTo>
                  <a:cubicBezTo>
                    <a:pt x="6672" y="0"/>
                    <a:pt x="6624" y="92"/>
                    <a:pt x="6592" y="284"/>
                  </a:cubicBezTo>
                  <a:cubicBezTo>
                    <a:pt x="5325" y="6689"/>
                    <a:pt x="4024" y="10058"/>
                    <a:pt x="54" y="15228"/>
                  </a:cubicBezTo>
                  <a:cubicBezTo>
                    <a:pt x="0" y="15310"/>
                    <a:pt x="78" y="15413"/>
                    <a:pt x="181" y="15413"/>
                  </a:cubicBezTo>
                  <a:cubicBezTo>
                    <a:pt x="204" y="15413"/>
                    <a:pt x="229" y="15408"/>
                    <a:pt x="254" y="15395"/>
                  </a:cubicBezTo>
                  <a:cubicBezTo>
                    <a:pt x="4791" y="10492"/>
                    <a:pt x="6425" y="6289"/>
                    <a:pt x="6759" y="318"/>
                  </a:cubicBezTo>
                  <a:cubicBezTo>
                    <a:pt x="6776" y="109"/>
                    <a:pt x="6749" y="0"/>
                    <a:pt x="6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 flipH="1">
              <a:off x="5907835" y="2573483"/>
              <a:ext cx="563796" cy="499140"/>
            </a:xfrm>
            <a:custGeom>
              <a:rect b="b" l="l" r="r" t="t"/>
              <a:pathLst>
                <a:path extrusionOk="0" h="22797" w="25750">
                  <a:moveTo>
                    <a:pt x="16977" y="1"/>
                  </a:moveTo>
                  <a:cubicBezTo>
                    <a:pt x="15109" y="1"/>
                    <a:pt x="13092" y="816"/>
                    <a:pt x="11172" y="2548"/>
                  </a:cubicBezTo>
                  <a:cubicBezTo>
                    <a:pt x="9710" y="1888"/>
                    <a:pt x="8319" y="1578"/>
                    <a:pt x="7049" y="1578"/>
                  </a:cubicBezTo>
                  <a:cubicBezTo>
                    <a:pt x="2870" y="1578"/>
                    <a:pt x="1" y="4927"/>
                    <a:pt x="231" y="10121"/>
                  </a:cubicBezTo>
                  <a:cubicBezTo>
                    <a:pt x="531" y="16859"/>
                    <a:pt x="6369" y="22796"/>
                    <a:pt x="9671" y="22796"/>
                  </a:cubicBezTo>
                  <a:cubicBezTo>
                    <a:pt x="12740" y="22796"/>
                    <a:pt x="13841" y="20728"/>
                    <a:pt x="14007" y="20428"/>
                  </a:cubicBezTo>
                  <a:cubicBezTo>
                    <a:pt x="14007" y="20428"/>
                    <a:pt x="15095" y="21662"/>
                    <a:pt x="17105" y="21662"/>
                  </a:cubicBezTo>
                  <a:cubicBezTo>
                    <a:pt x="17633" y="21662"/>
                    <a:pt x="18225" y="21577"/>
                    <a:pt x="18878" y="21362"/>
                  </a:cubicBezTo>
                  <a:cubicBezTo>
                    <a:pt x="22013" y="20328"/>
                    <a:pt x="25749" y="12923"/>
                    <a:pt x="23948" y="6385"/>
                  </a:cubicBezTo>
                  <a:cubicBezTo>
                    <a:pt x="22820" y="2290"/>
                    <a:pt x="20108" y="1"/>
                    <a:pt x="16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 flipH="1">
              <a:off x="6198249" y="2460524"/>
              <a:ext cx="198412" cy="202770"/>
            </a:xfrm>
            <a:custGeom>
              <a:rect b="b" l="l" r="r" t="t"/>
              <a:pathLst>
                <a:path extrusionOk="0" h="9261" w="9062">
                  <a:moveTo>
                    <a:pt x="2440" y="1"/>
                  </a:moveTo>
                  <a:cubicBezTo>
                    <a:pt x="1068" y="1"/>
                    <a:pt x="1" y="2717"/>
                    <a:pt x="1410" y="3238"/>
                  </a:cubicBezTo>
                  <a:cubicBezTo>
                    <a:pt x="3945" y="4205"/>
                    <a:pt x="6114" y="5539"/>
                    <a:pt x="6447" y="8241"/>
                  </a:cubicBezTo>
                  <a:cubicBezTo>
                    <a:pt x="6535" y="8943"/>
                    <a:pt x="7065" y="9260"/>
                    <a:pt x="7616" y="9260"/>
                  </a:cubicBezTo>
                  <a:cubicBezTo>
                    <a:pt x="8322" y="9260"/>
                    <a:pt x="9061" y="8740"/>
                    <a:pt x="8949" y="7841"/>
                  </a:cubicBezTo>
                  <a:cubicBezTo>
                    <a:pt x="8482" y="4305"/>
                    <a:pt x="6114" y="1303"/>
                    <a:pt x="2811" y="69"/>
                  </a:cubicBezTo>
                  <a:cubicBezTo>
                    <a:pt x="2686" y="22"/>
                    <a:pt x="2562" y="1"/>
                    <a:pt x="2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 flipH="1">
              <a:off x="6061205" y="2494878"/>
              <a:ext cx="178247" cy="169467"/>
            </a:xfrm>
            <a:custGeom>
              <a:rect b="b" l="l" r="r" t="t"/>
              <a:pathLst>
                <a:path extrusionOk="0" h="7740" w="8141">
                  <a:moveTo>
                    <a:pt x="8107" y="1"/>
                  </a:moveTo>
                  <a:lnTo>
                    <a:pt x="8107" y="1"/>
                  </a:lnTo>
                  <a:cubicBezTo>
                    <a:pt x="1002" y="468"/>
                    <a:pt x="1" y="7740"/>
                    <a:pt x="1" y="7740"/>
                  </a:cubicBezTo>
                  <a:cubicBezTo>
                    <a:pt x="7039" y="6272"/>
                    <a:pt x="8140" y="1"/>
                    <a:pt x="8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 flipH="1">
              <a:off x="5976490" y="2627564"/>
              <a:ext cx="94630" cy="210433"/>
            </a:xfrm>
            <a:custGeom>
              <a:rect b="b" l="l" r="r" t="t"/>
              <a:pathLst>
                <a:path extrusionOk="0" h="9611" w="4322">
                  <a:moveTo>
                    <a:pt x="845" y="0"/>
                  </a:moveTo>
                  <a:cubicBezTo>
                    <a:pt x="263" y="0"/>
                    <a:pt x="0" y="688"/>
                    <a:pt x="619" y="1880"/>
                  </a:cubicBezTo>
                  <a:cubicBezTo>
                    <a:pt x="1720" y="3915"/>
                    <a:pt x="2554" y="5516"/>
                    <a:pt x="2387" y="7250"/>
                  </a:cubicBezTo>
                  <a:cubicBezTo>
                    <a:pt x="2239" y="8684"/>
                    <a:pt x="2371" y="9611"/>
                    <a:pt x="2691" y="9611"/>
                  </a:cubicBezTo>
                  <a:cubicBezTo>
                    <a:pt x="2877" y="9611"/>
                    <a:pt x="3126" y="9297"/>
                    <a:pt x="3421" y="8585"/>
                  </a:cubicBezTo>
                  <a:cubicBezTo>
                    <a:pt x="4322" y="6283"/>
                    <a:pt x="3788" y="2113"/>
                    <a:pt x="1786" y="445"/>
                  </a:cubicBezTo>
                  <a:cubicBezTo>
                    <a:pt x="1442" y="143"/>
                    <a:pt x="111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 flipH="1">
              <a:off x="6006639" y="2852737"/>
              <a:ext cx="27566" cy="23712"/>
            </a:xfrm>
            <a:custGeom>
              <a:rect b="b" l="l" r="r" t="t"/>
              <a:pathLst>
                <a:path extrusionOk="0" h="1083" w="1259">
                  <a:moveTo>
                    <a:pt x="573" y="0"/>
                  </a:moveTo>
                  <a:cubicBezTo>
                    <a:pt x="560" y="0"/>
                    <a:pt x="547" y="1"/>
                    <a:pt x="534" y="2"/>
                  </a:cubicBezTo>
                  <a:cubicBezTo>
                    <a:pt x="234" y="2"/>
                    <a:pt x="0" y="269"/>
                    <a:pt x="0" y="569"/>
                  </a:cubicBezTo>
                  <a:cubicBezTo>
                    <a:pt x="22" y="877"/>
                    <a:pt x="276" y="1083"/>
                    <a:pt x="542" y="1083"/>
                  </a:cubicBezTo>
                  <a:cubicBezTo>
                    <a:pt x="680" y="1083"/>
                    <a:pt x="821" y="1028"/>
                    <a:pt x="934" y="902"/>
                  </a:cubicBezTo>
                  <a:cubicBezTo>
                    <a:pt x="1258" y="546"/>
                    <a:pt x="1016" y="0"/>
                    <a:pt x="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 flipH="1">
              <a:off x="6170774" y="2710986"/>
              <a:ext cx="406108" cy="604959"/>
            </a:xfrm>
            <a:custGeom>
              <a:rect b="b" l="l" r="r" t="t"/>
              <a:pathLst>
                <a:path extrusionOk="0" h="27630" w="18548">
                  <a:moveTo>
                    <a:pt x="10678" y="1"/>
                  </a:moveTo>
                  <a:cubicBezTo>
                    <a:pt x="7625" y="1"/>
                    <a:pt x="1171" y="11462"/>
                    <a:pt x="601" y="14848"/>
                  </a:cubicBezTo>
                  <a:cubicBezTo>
                    <a:pt x="1" y="18451"/>
                    <a:pt x="401" y="26490"/>
                    <a:pt x="401" y="26490"/>
                  </a:cubicBezTo>
                  <a:cubicBezTo>
                    <a:pt x="401" y="26490"/>
                    <a:pt x="5485" y="27630"/>
                    <a:pt x="10172" y="27630"/>
                  </a:cubicBezTo>
                  <a:cubicBezTo>
                    <a:pt x="14009" y="27630"/>
                    <a:pt x="17580" y="26866"/>
                    <a:pt x="17880" y="24088"/>
                  </a:cubicBezTo>
                  <a:cubicBezTo>
                    <a:pt x="18548" y="17884"/>
                    <a:pt x="10208" y="13748"/>
                    <a:pt x="10208" y="13748"/>
                  </a:cubicBezTo>
                  <a:cubicBezTo>
                    <a:pt x="12043" y="9978"/>
                    <a:pt x="14745" y="1906"/>
                    <a:pt x="11142" y="105"/>
                  </a:cubicBezTo>
                  <a:cubicBezTo>
                    <a:pt x="10998" y="34"/>
                    <a:pt x="10843" y="1"/>
                    <a:pt x="10678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 flipH="1">
              <a:off x="6118204" y="2998758"/>
              <a:ext cx="1568864" cy="1238184"/>
            </a:xfrm>
            <a:custGeom>
              <a:rect b="b" l="l" r="r" t="t"/>
              <a:pathLst>
                <a:path extrusionOk="0" h="56551" w="71654">
                  <a:moveTo>
                    <a:pt x="3561" y="0"/>
                  </a:moveTo>
                  <a:cubicBezTo>
                    <a:pt x="872" y="0"/>
                    <a:pt x="1" y="2613"/>
                    <a:pt x="2938" y="9478"/>
                  </a:cubicBezTo>
                  <a:cubicBezTo>
                    <a:pt x="10676" y="27457"/>
                    <a:pt x="28689" y="54476"/>
                    <a:pt x="39564" y="56445"/>
                  </a:cubicBezTo>
                  <a:cubicBezTo>
                    <a:pt x="39951" y="56516"/>
                    <a:pt x="40352" y="56550"/>
                    <a:pt x="40764" y="56550"/>
                  </a:cubicBezTo>
                  <a:cubicBezTo>
                    <a:pt x="51951" y="56550"/>
                    <a:pt x="71653" y="31293"/>
                    <a:pt x="71653" y="31293"/>
                  </a:cubicBezTo>
                  <a:lnTo>
                    <a:pt x="48503" y="9778"/>
                  </a:lnTo>
                  <a:cubicBezTo>
                    <a:pt x="48503" y="9778"/>
                    <a:pt x="38530" y="23087"/>
                    <a:pt x="37696" y="23388"/>
                  </a:cubicBezTo>
                  <a:cubicBezTo>
                    <a:pt x="37688" y="23390"/>
                    <a:pt x="37678" y="23391"/>
                    <a:pt x="37667" y="23391"/>
                  </a:cubicBezTo>
                  <a:cubicBezTo>
                    <a:pt x="36545" y="23391"/>
                    <a:pt x="20474" y="10055"/>
                    <a:pt x="12711" y="4341"/>
                  </a:cubicBezTo>
                  <a:cubicBezTo>
                    <a:pt x="9171" y="1745"/>
                    <a:pt x="5758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 flipH="1">
              <a:off x="6262495" y="3367894"/>
              <a:ext cx="428726" cy="410663"/>
            </a:xfrm>
            <a:custGeom>
              <a:rect b="b" l="l" r="r" t="t"/>
              <a:pathLst>
                <a:path extrusionOk="0" h="18756" w="19581">
                  <a:moveTo>
                    <a:pt x="82" y="0"/>
                  </a:moveTo>
                  <a:cubicBezTo>
                    <a:pt x="0" y="0"/>
                    <a:pt x="6" y="121"/>
                    <a:pt x="119" y="257"/>
                  </a:cubicBezTo>
                  <a:cubicBezTo>
                    <a:pt x="2821" y="3193"/>
                    <a:pt x="16064" y="15769"/>
                    <a:pt x="19400" y="18737"/>
                  </a:cubicBezTo>
                  <a:cubicBezTo>
                    <a:pt x="19413" y="18750"/>
                    <a:pt x="19428" y="18756"/>
                    <a:pt x="19443" y="18756"/>
                  </a:cubicBezTo>
                  <a:cubicBezTo>
                    <a:pt x="19509" y="18756"/>
                    <a:pt x="19581" y="18658"/>
                    <a:pt x="19500" y="18604"/>
                  </a:cubicBezTo>
                  <a:cubicBezTo>
                    <a:pt x="16364" y="15502"/>
                    <a:pt x="10493" y="8697"/>
                    <a:pt x="253" y="91"/>
                  </a:cubicBezTo>
                  <a:cubicBezTo>
                    <a:pt x="178" y="27"/>
                    <a:pt x="12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 flipH="1">
              <a:off x="6577592" y="4014773"/>
              <a:ext cx="419968" cy="240582"/>
            </a:xfrm>
            <a:custGeom>
              <a:rect b="b" l="l" r="r" t="t"/>
              <a:pathLst>
                <a:path extrusionOk="0" h="10988" w="19181">
                  <a:moveTo>
                    <a:pt x="1765" y="1"/>
                  </a:moveTo>
                  <a:cubicBezTo>
                    <a:pt x="1426" y="1"/>
                    <a:pt x="1" y="5239"/>
                    <a:pt x="167" y="5572"/>
                  </a:cubicBezTo>
                  <a:cubicBezTo>
                    <a:pt x="167" y="5572"/>
                    <a:pt x="4036" y="10108"/>
                    <a:pt x="7873" y="10876"/>
                  </a:cubicBezTo>
                  <a:cubicBezTo>
                    <a:pt x="8250" y="10952"/>
                    <a:pt x="8636" y="10988"/>
                    <a:pt x="9027" y="10988"/>
                  </a:cubicBezTo>
                  <a:cubicBezTo>
                    <a:pt x="13723" y="10988"/>
                    <a:pt x="19181" y="5872"/>
                    <a:pt x="19181" y="5872"/>
                  </a:cubicBezTo>
                  <a:cubicBezTo>
                    <a:pt x="19181" y="5872"/>
                    <a:pt x="17680" y="2436"/>
                    <a:pt x="17046" y="2203"/>
                  </a:cubicBezTo>
                  <a:cubicBezTo>
                    <a:pt x="17019" y="2194"/>
                    <a:pt x="16983" y="2190"/>
                    <a:pt x="16938" y="2190"/>
                  </a:cubicBezTo>
                  <a:cubicBezTo>
                    <a:pt x="15986" y="2190"/>
                    <a:pt x="11144" y="4026"/>
                    <a:pt x="9143" y="4026"/>
                  </a:cubicBezTo>
                  <a:cubicBezTo>
                    <a:pt x="9020" y="4026"/>
                    <a:pt x="8907" y="4019"/>
                    <a:pt x="8807" y="4004"/>
                  </a:cubicBezTo>
                  <a:cubicBezTo>
                    <a:pt x="7005" y="3770"/>
                    <a:pt x="2135" y="34"/>
                    <a:pt x="1768" y="1"/>
                  </a:cubicBezTo>
                  <a:cubicBezTo>
                    <a:pt x="1767" y="1"/>
                    <a:pt x="1766" y="1"/>
                    <a:pt x="1765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 flipH="1">
              <a:off x="6577592" y="4014773"/>
              <a:ext cx="419968" cy="240582"/>
            </a:xfrm>
            <a:custGeom>
              <a:rect b="b" l="l" r="r" t="t"/>
              <a:pathLst>
                <a:path extrusionOk="0" h="10988" w="19181">
                  <a:moveTo>
                    <a:pt x="1765" y="1"/>
                  </a:moveTo>
                  <a:cubicBezTo>
                    <a:pt x="1426" y="1"/>
                    <a:pt x="1" y="5239"/>
                    <a:pt x="167" y="5572"/>
                  </a:cubicBezTo>
                  <a:cubicBezTo>
                    <a:pt x="167" y="5572"/>
                    <a:pt x="4036" y="10108"/>
                    <a:pt x="7873" y="10876"/>
                  </a:cubicBezTo>
                  <a:cubicBezTo>
                    <a:pt x="8250" y="10952"/>
                    <a:pt x="8636" y="10988"/>
                    <a:pt x="9027" y="10988"/>
                  </a:cubicBezTo>
                  <a:cubicBezTo>
                    <a:pt x="13723" y="10988"/>
                    <a:pt x="19181" y="5872"/>
                    <a:pt x="19181" y="5872"/>
                  </a:cubicBezTo>
                  <a:cubicBezTo>
                    <a:pt x="19181" y="5872"/>
                    <a:pt x="17680" y="2436"/>
                    <a:pt x="17046" y="2203"/>
                  </a:cubicBezTo>
                  <a:cubicBezTo>
                    <a:pt x="17019" y="2194"/>
                    <a:pt x="16983" y="2190"/>
                    <a:pt x="16938" y="2190"/>
                  </a:cubicBezTo>
                  <a:cubicBezTo>
                    <a:pt x="15986" y="2190"/>
                    <a:pt x="11144" y="4026"/>
                    <a:pt x="9143" y="4026"/>
                  </a:cubicBezTo>
                  <a:cubicBezTo>
                    <a:pt x="9020" y="4026"/>
                    <a:pt x="8907" y="4019"/>
                    <a:pt x="8807" y="4004"/>
                  </a:cubicBezTo>
                  <a:cubicBezTo>
                    <a:pt x="7005" y="3770"/>
                    <a:pt x="2135" y="34"/>
                    <a:pt x="1768" y="1"/>
                  </a:cubicBezTo>
                  <a:cubicBezTo>
                    <a:pt x="1767" y="1"/>
                    <a:pt x="1766" y="1"/>
                    <a:pt x="1765" y="1"/>
                  </a:cubicBezTo>
                  <a:close/>
                </a:path>
              </a:pathLst>
            </a:custGeom>
            <a:solidFill>
              <a:srgbClr val="0001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 flipH="1">
              <a:off x="6755068" y="4060075"/>
              <a:ext cx="22661" cy="89113"/>
            </a:xfrm>
            <a:custGeom>
              <a:rect b="b" l="l" r="r" t="t"/>
              <a:pathLst>
                <a:path extrusionOk="0" h="4070" w="1035">
                  <a:moveTo>
                    <a:pt x="835" y="0"/>
                  </a:moveTo>
                  <a:cubicBezTo>
                    <a:pt x="635" y="300"/>
                    <a:pt x="468" y="634"/>
                    <a:pt x="368" y="968"/>
                  </a:cubicBezTo>
                  <a:cubicBezTo>
                    <a:pt x="234" y="1301"/>
                    <a:pt x="168" y="1635"/>
                    <a:pt x="101" y="1968"/>
                  </a:cubicBezTo>
                  <a:cubicBezTo>
                    <a:pt x="1" y="2669"/>
                    <a:pt x="34" y="3369"/>
                    <a:pt x="201" y="4070"/>
                  </a:cubicBezTo>
                  <a:cubicBezTo>
                    <a:pt x="401" y="3770"/>
                    <a:pt x="568" y="3469"/>
                    <a:pt x="701" y="3102"/>
                  </a:cubicBezTo>
                  <a:cubicBezTo>
                    <a:pt x="901" y="2469"/>
                    <a:pt x="1035" y="1768"/>
                    <a:pt x="1001" y="1068"/>
                  </a:cubicBezTo>
                  <a:cubicBezTo>
                    <a:pt x="1001" y="701"/>
                    <a:pt x="935" y="367"/>
                    <a:pt x="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 flipH="1">
              <a:off x="6546187" y="4095852"/>
              <a:ext cx="79610" cy="43111"/>
            </a:xfrm>
            <a:custGeom>
              <a:rect b="b" l="l" r="r" t="t"/>
              <a:pathLst>
                <a:path extrusionOk="0" h="1969" w="3636">
                  <a:moveTo>
                    <a:pt x="3636" y="1"/>
                  </a:moveTo>
                  <a:cubicBezTo>
                    <a:pt x="3269" y="34"/>
                    <a:pt x="2902" y="101"/>
                    <a:pt x="2569" y="234"/>
                  </a:cubicBezTo>
                  <a:cubicBezTo>
                    <a:pt x="2235" y="334"/>
                    <a:pt x="1935" y="468"/>
                    <a:pt x="1635" y="634"/>
                  </a:cubicBezTo>
                  <a:cubicBezTo>
                    <a:pt x="1001" y="968"/>
                    <a:pt x="434" y="1435"/>
                    <a:pt x="0" y="1969"/>
                  </a:cubicBezTo>
                  <a:cubicBezTo>
                    <a:pt x="367" y="1969"/>
                    <a:pt x="734" y="1902"/>
                    <a:pt x="1067" y="1802"/>
                  </a:cubicBezTo>
                  <a:cubicBezTo>
                    <a:pt x="1401" y="1669"/>
                    <a:pt x="1735" y="1535"/>
                    <a:pt x="2035" y="1368"/>
                  </a:cubicBezTo>
                  <a:cubicBezTo>
                    <a:pt x="2335" y="1202"/>
                    <a:pt x="2602" y="1001"/>
                    <a:pt x="2869" y="801"/>
                  </a:cubicBezTo>
                  <a:cubicBezTo>
                    <a:pt x="3169" y="568"/>
                    <a:pt x="3402" y="301"/>
                    <a:pt x="36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 flipH="1">
              <a:off x="6571739" y="4064454"/>
              <a:ext cx="67218" cy="59905"/>
            </a:xfrm>
            <a:custGeom>
              <a:rect b="b" l="l" r="r" t="t"/>
              <a:pathLst>
                <a:path extrusionOk="0" h="2736" w="3070">
                  <a:moveTo>
                    <a:pt x="3069" y="0"/>
                  </a:moveTo>
                  <a:cubicBezTo>
                    <a:pt x="2703" y="100"/>
                    <a:pt x="2369" y="234"/>
                    <a:pt x="2069" y="434"/>
                  </a:cubicBezTo>
                  <a:cubicBezTo>
                    <a:pt x="1769" y="634"/>
                    <a:pt x="1502" y="834"/>
                    <a:pt x="1235" y="1068"/>
                  </a:cubicBezTo>
                  <a:cubicBezTo>
                    <a:pt x="701" y="1535"/>
                    <a:pt x="301" y="2102"/>
                    <a:pt x="1" y="2736"/>
                  </a:cubicBezTo>
                  <a:cubicBezTo>
                    <a:pt x="334" y="2636"/>
                    <a:pt x="668" y="2502"/>
                    <a:pt x="968" y="2302"/>
                  </a:cubicBezTo>
                  <a:cubicBezTo>
                    <a:pt x="1268" y="2135"/>
                    <a:pt x="1535" y="1935"/>
                    <a:pt x="1802" y="1702"/>
                  </a:cubicBezTo>
                  <a:cubicBezTo>
                    <a:pt x="2069" y="1468"/>
                    <a:pt x="2302" y="1201"/>
                    <a:pt x="2502" y="934"/>
                  </a:cubicBezTo>
                  <a:cubicBezTo>
                    <a:pt x="2736" y="634"/>
                    <a:pt x="2903" y="334"/>
                    <a:pt x="30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 flipH="1">
              <a:off x="6942757" y="4039625"/>
              <a:ext cx="62116" cy="67940"/>
            </a:xfrm>
            <a:custGeom>
              <a:rect b="b" l="l" r="r" t="t"/>
              <a:pathLst>
                <a:path extrusionOk="0" h="3103" w="2837">
                  <a:moveTo>
                    <a:pt x="1" y="0"/>
                  </a:moveTo>
                  <a:cubicBezTo>
                    <a:pt x="101" y="367"/>
                    <a:pt x="268" y="701"/>
                    <a:pt x="468" y="1001"/>
                  </a:cubicBezTo>
                  <a:cubicBezTo>
                    <a:pt x="668" y="1301"/>
                    <a:pt x="868" y="1601"/>
                    <a:pt x="1101" y="1835"/>
                  </a:cubicBezTo>
                  <a:cubicBezTo>
                    <a:pt x="1335" y="2102"/>
                    <a:pt x="1602" y="2335"/>
                    <a:pt x="1869" y="2569"/>
                  </a:cubicBezTo>
                  <a:cubicBezTo>
                    <a:pt x="2169" y="2769"/>
                    <a:pt x="2502" y="2969"/>
                    <a:pt x="2836" y="3102"/>
                  </a:cubicBezTo>
                  <a:cubicBezTo>
                    <a:pt x="2736" y="2735"/>
                    <a:pt x="2569" y="2402"/>
                    <a:pt x="2369" y="2102"/>
                  </a:cubicBezTo>
                  <a:cubicBezTo>
                    <a:pt x="2169" y="1801"/>
                    <a:pt x="1969" y="1535"/>
                    <a:pt x="1735" y="1268"/>
                  </a:cubicBezTo>
                  <a:cubicBezTo>
                    <a:pt x="1235" y="734"/>
                    <a:pt x="668" y="30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 flipH="1">
              <a:off x="6746289" y="4062987"/>
              <a:ext cx="62116" cy="67940"/>
            </a:xfrm>
            <a:custGeom>
              <a:rect b="b" l="l" r="r" t="t"/>
              <a:pathLst>
                <a:path extrusionOk="0" h="3103" w="2837">
                  <a:moveTo>
                    <a:pt x="1" y="1"/>
                  </a:moveTo>
                  <a:lnTo>
                    <a:pt x="1" y="1"/>
                  </a:lnTo>
                  <a:cubicBezTo>
                    <a:pt x="101" y="368"/>
                    <a:pt x="234" y="701"/>
                    <a:pt x="468" y="1035"/>
                  </a:cubicBezTo>
                  <a:cubicBezTo>
                    <a:pt x="835" y="1602"/>
                    <a:pt x="1302" y="2135"/>
                    <a:pt x="1869" y="2569"/>
                  </a:cubicBezTo>
                  <a:cubicBezTo>
                    <a:pt x="2169" y="2803"/>
                    <a:pt x="2469" y="2969"/>
                    <a:pt x="2836" y="3103"/>
                  </a:cubicBezTo>
                  <a:cubicBezTo>
                    <a:pt x="2703" y="2769"/>
                    <a:pt x="2569" y="2436"/>
                    <a:pt x="2369" y="2102"/>
                  </a:cubicBezTo>
                  <a:cubicBezTo>
                    <a:pt x="2169" y="1802"/>
                    <a:pt x="1935" y="1535"/>
                    <a:pt x="1702" y="1268"/>
                  </a:cubicBezTo>
                  <a:cubicBezTo>
                    <a:pt x="1235" y="734"/>
                    <a:pt x="668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 flipH="1">
              <a:off x="6674009" y="2998802"/>
              <a:ext cx="1012928" cy="1256423"/>
            </a:xfrm>
            <a:custGeom>
              <a:rect b="b" l="l" r="r" t="t"/>
              <a:pathLst>
                <a:path extrusionOk="0" h="57384" w="46263">
                  <a:moveTo>
                    <a:pt x="3562" y="1"/>
                  </a:moveTo>
                  <a:cubicBezTo>
                    <a:pt x="874" y="1"/>
                    <a:pt x="0" y="2592"/>
                    <a:pt x="2932" y="9476"/>
                  </a:cubicBezTo>
                  <a:cubicBezTo>
                    <a:pt x="8936" y="23452"/>
                    <a:pt x="21445" y="43300"/>
                    <a:pt x="31652" y="51973"/>
                  </a:cubicBezTo>
                  <a:cubicBezTo>
                    <a:pt x="31652" y="51973"/>
                    <a:pt x="35855" y="56910"/>
                    <a:pt x="39658" y="57343"/>
                  </a:cubicBezTo>
                  <a:cubicBezTo>
                    <a:pt x="39880" y="57370"/>
                    <a:pt x="40110" y="57384"/>
                    <a:pt x="40349" y="57384"/>
                  </a:cubicBezTo>
                  <a:cubicBezTo>
                    <a:pt x="42152" y="57384"/>
                    <a:pt x="44377" y="56628"/>
                    <a:pt x="46262" y="55509"/>
                  </a:cubicBezTo>
                  <a:cubicBezTo>
                    <a:pt x="36455" y="42232"/>
                    <a:pt x="15907" y="13912"/>
                    <a:pt x="4833" y="436"/>
                  </a:cubicBezTo>
                  <a:cubicBezTo>
                    <a:pt x="4466" y="236"/>
                    <a:pt x="4066" y="102"/>
                    <a:pt x="3665" y="2"/>
                  </a:cubicBezTo>
                  <a:cubicBezTo>
                    <a:pt x="3630" y="1"/>
                    <a:pt x="3596" y="1"/>
                    <a:pt x="3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 flipH="1">
              <a:off x="7064765" y="2996547"/>
              <a:ext cx="1540335" cy="1731062"/>
            </a:xfrm>
            <a:custGeom>
              <a:rect b="b" l="l" r="r" t="t"/>
              <a:pathLst>
                <a:path extrusionOk="0" h="79062" w="70351">
                  <a:moveTo>
                    <a:pt x="41166" y="1"/>
                  </a:moveTo>
                  <a:cubicBezTo>
                    <a:pt x="38407" y="1"/>
                    <a:pt x="35571" y="597"/>
                    <a:pt x="33424" y="2373"/>
                  </a:cubicBezTo>
                  <a:cubicBezTo>
                    <a:pt x="20281" y="13315"/>
                    <a:pt x="167" y="77694"/>
                    <a:pt x="0" y="79062"/>
                  </a:cubicBezTo>
                  <a:lnTo>
                    <a:pt x="69383" y="78862"/>
                  </a:lnTo>
                  <a:cubicBezTo>
                    <a:pt x="70350" y="78061"/>
                    <a:pt x="63379" y="12581"/>
                    <a:pt x="50670" y="2207"/>
                  </a:cubicBezTo>
                  <a:cubicBezTo>
                    <a:pt x="49846" y="1548"/>
                    <a:pt x="45608" y="1"/>
                    <a:pt x="41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 flipH="1">
              <a:off x="7451110" y="3091595"/>
              <a:ext cx="432382" cy="331600"/>
            </a:xfrm>
            <a:custGeom>
              <a:rect b="b" l="l" r="r" t="t"/>
              <a:pathLst>
                <a:path extrusionOk="0" h="15145" w="19748">
                  <a:moveTo>
                    <a:pt x="0" y="1"/>
                  </a:moveTo>
                  <a:cubicBezTo>
                    <a:pt x="1201" y="1568"/>
                    <a:pt x="2535" y="3036"/>
                    <a:pt x="3936" y="4404"/>
                  </a:cubicBezTo>
                  <a:cubicBezTo>
                    <a:pt x="5371" y="5805"/>
                    <a:pt x="6838" y="7139"/>
                    <a:pt x="8373" y="8407"/>
                  </a:cubicBezTo>
                  <a:cubicBezTo>
                    <a:pt x="8773" y="8707"/>
                    <a:pt x="9173" y="9007"/>
                    <a:pt x="9540" y="9307"/>
                  </a:cubicBezTo>
                  <a:cubicBezTo>
                    <a:pt x="9940" y="9607"/>
                    <a:pt x="10341" y="9941"/>
                    <a:pt x="10741" y="10241"/>
                  </a:cubicBezTo>
                  <a:cubicBezTo>
                    <a:pt x="11542" y="10808"/>
                    <a:pt x="12376" y="11375"/>
                    <a:pt x="13209" y="11909"/>
                  </a:cubicBezTo>
                  <a:cubicBezTo>
                    <a:pt x="14877" y="13010"/>
                    <a:pt x="16579" y="14011"/>
                    <a:pt x="18346" y="14945"/>
                  </a:cubicBezTo>
                  <a:lnTo>
                    <a:pt x="18713" y="15145"/>
                  </a:lnTo>
                  <a:lnTo>
                    <a:pt x="18880" y="14778"/>
                  </a:lnTo>
                  <a:cubicBezTo>
                    <a:pt x="18947" y="14678"/>
                    <a:pt x="18947" y="14611"/>
                    <a:pt x="18980" y="14544"/>
                  </a:cubicBezTo>
                  <a:lnTo>
                    <a:pt x="19047" y="14344"/>
                  </a:lnTo>
                  <a:cubicBezTo>
                    <a:pt x="19080" y="14211"/>
                    <a:pt x="19114" y="14077"/>
                    <a:pt x="19147" y="13944"/>
                  </a:cubicBezTo>
                  <a:cubicBezTo>
                    <a:pt x="19214" y="13710"/>
                    <a:pt x="19247" y="13443"/>
                    <a:pt x="19314" y="13210"/>
                  </a:cubicBezTo>
                  <a:cubicBezTo>
                    <a:pt x="19381" y="12710"/>
                    <a:pt x="19447" y="12176"/>
                    <a:pt x="19514" y="11676"/>
                  </a:cubicBezTo>
                  <a:cubicBezTo>
                    <a:pt x="19614" y="10675"/>
                    <a:pt x="19714" y="9641"/>
                    <a:pt x="19714" y="8640"/>
                  </a:cubicBezTo>
                  <a:cubicBezTo>
                    <a:pt x="19714" y="7639"/>
                    <a:pt x="19747" y="6605"/>
                    <a:pt x="19714" y="5605"/>
                  </a:cubicBezTo>
                  <a:cubicBezTo>
                    <a:pt x="19681" y="4604"/>
                    <a:pt x="19647" y="3603"/>
                    <a:pt x="19581" y="2569"/>
                  </a:cubicBezTo>
                  <a:lnTo>
                    <a:pt x="19381" y="5605"/>
                  </a:lnTo>
                  <a:cubicBezTo>
                    <a:pt x="19314" y="6605"/>
                    <a:pt x="19247" y="7606"/>
                    <a:pt x="19147" y="8607"/>
                  </a:cubicBezTo>
                  <a:cubicBezTo>
                    <a:pt x="19047" y="9607"/>
                    <a:pt x="18947" y="10608"/>
                    <a:pt x="18813" y="11575"/>
                  </a:cubicBezTo>
                  <a:cubicBezTo>
                    <a:pt x="18747" y="12076"/>
                    <a:pt x="18647" y="12576"/>
                    <a:pt x="18547" y="13043"/>
                  </a:cubicBezTo>
                  <a:cubicBezTo>
                    <a:pt x="18513" y="13310"/>
                    <a:pt x="18447" y="13544"/>
                    <a:pt x="18380" y="13777"/>
                  </a:cubicBezTo>
                  <a:cubicBezTo>
                    <a:pt x="18356" y="13848"/>
                    <a:pt x="18332" y="13936"/>
                    <a:pt x="18309" y="14017"/>
                  </a:cubicBezTo>
                  <a:lnTo>
                    <a:pt x="18309" y="14017"/>
                  </a:lnTo>
                  <a:cubicBezTo>
                    <a:pt x="16719" y="13120"/>
                    <a:pt x="15181" y="12195"/>
                    <a:pt x="13643" y="11242"/>
                  </a:cubicBezTo>
                  <a:cubicBezTo>
                    <a:pt x="11975" y="10174"/>
                    <a:pt x="10374" y="9007"/>
                    <a:pt x="8806" y="7839"/>
                  </a:cubicBezTo>
                  <a:cubicBezTo>
                    <a:pt x="7239" y="6639"/>
                    <a:pt x="5737" y="5371"/>
                    <a:pt x="4270" y="4070"/>
                  </a:cubicBezTo>
                  <a:cubicBezTo>
                    <a:pt x="3536" y="3436"/>
                    <a:pt x="2802" y="2736"/>
                    <a:pt x="2068" y="2069"/>
                  </a:cubicBezTo>
                  <a:cubicBezTo>
                    <a:pt x="1368" y="1402"/>
                    <a:pt x="667" y="7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 flipH="1">
              <a:off x="7794483" y="3046337"/>
              <a:ext cx="887514" cy="1520914"/>
            </a:xfrm>
            <a:custGeom>
              <a:rect b="b" l="l" r="r" t="t"/>
              <a:pathLst>
                <a:path extrusionOk="0" h="69464" w="40535">
                  <a:moveTo>
                    <a:pt x="37915" y="1"/>
                  </a:moveTo>
                  <a:cubicBezTo>
                    <a:pt x="36281" y="1"/>
                    <a:pt x="33675" y="1744"/>
                    <a:pt x="30131" y="5603"/>
                  </a:cubicBezTo>
                  <a:cubicBezTo>
                    <a:pt x="21892" y="14543"/>
                    <a:pt x="5013" y="42263"/>
                    <a:pt x="1844" y="57140"/>
                  </a:cubicBezTo>
                  <a:cubicBezTo>
                    <a:pt x="0" y="65759"/>
                    <a:pt x="1745" y="69464"/>
                    <a:pt x="5356" y="69464"/>
                  </a:cubicBezTo>
                  <a:cubicBezTo>
                    <a:pt x="7755" y="69464"/>
                    <a:pt x="10978" y="67828"/>
                    <a:pt x="14520" y="64913"/>
                  </a:cubicBezTo>
                  <a:cubicBezTo>
                    <a:pt x="21792" y="58942"/>
                    <a:pt x="27963" y="49034"/>
                    <a:pt x="27963" y="49034"/>
                  </a:cubicBezTo>
                  <a:cubicBezTo>
                    <a:pt x="28430" y="46699"/>
                    <a:pt x="36903" y="17512"/>
                    <a:pt x="39204" y="8305"/>
                  </a:cubicBezTo>
                  <a:cubicBezTo>
                    <a:pt x="40535" y="3059"/>
                    <a:pt x="40078" y="1"/>
                    <a:pt x="37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 flipH="1">
              <a:off x="7892254" y="3483808"/>
              <a:ext cx="201587" cy="719426"/>
            </a:xfrm>
            <a:custGeom>
              <a:rect b="b" l="l" r="r" t="t"/>
              <a:pathLst>
                <a:path extrusionOk="0" h="32858" w="9207">
                  <a:moveTo>
                    <a:pt x="9207" y="0"/>
                  </a:moveTo>
                  <a:lnTo>
                    <a:pt x="9207" y="0"/>
                  </a:lnTo>
                  <a:cubicBezTo>
                    <a:pt x="8806" y="1368"/>
                    <a:pt x="8373" y="2736"/>
                    <a:pt x="7973" y="4070"/>
                  </a:cubicBezTo>
                  <a:lnTo>
                    <a:pt x="6772" y="8173"/>
                  </a:lnTo>
                  <a:lnTo>
                    <a:pt x="4437" y="16379"/>
                  </a:lnTo>
                  <a:cubicBezTo>
                    <a:pt x="3669" y="19114"/>
                    <a:pt x="2902" y="21849"/>
                    <a:pt x="2168" y="24585"/>
                  </a:cubicBezTo>
                  <a:cubicBezTo>
                    <a:pt x="1435" y="27353"/>
                    <a:pt x="701" y="30089"/>
                    <a:pt x="0" y="32857"/>
                  </a:cubicBezTo>
                  <a:cubicBezTo>
                    <a:pt x="867" y="30122"/>
                    <a:pt x="1701" y="27387"/>
                    <a:pt x="2469" y="24651"/>
                  </a:cubicBezTo>
                  <a:cubicBezTo>
                    <a:pt x="3269" y="21949"/>
                    <a:pt x="4036" y="19214"/>
                    <a:pt x="4837" y="16479"/>
                  </a:cubicBezTo>
                  <a:lnTo>
                    <a:pt x="7072" y="8273"/>
                  </a:lnTo>
                  <a:lnTo>
                    <a:pt x="8173" y="4137"/>
                  </a:lnTo>
                  <a:cubicBezTo>
                    <a:pt x="8506" y="2769"/>
                    <a:pt x="8873" y="1401"/>
                    <a:pt x="9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 flipH="1">
              <a:off x="7883471" y="3537124"/>
              <a:ext cx="45323" cy="86923"/>
            </a:xfrm>
            <a:custGeom>
              <a:rect b="b" l="l" r="r" t="t"/>
              <a:pathLst>
                <a:path extrusionOk="0" h="3970" w="2070">
                  <a:moveTo>
                    <a:pt x="2069" y="0"/>
                  </a:moveTo>
                  <a:lnTo>
                    <a:pt x="2069" y="0"/>
                  </a:lnTo>
                  <a:cubicBezTo>
                    <a:pt x="1869" y="334"/>
                    <a:pt x="1669" y="634"/>
                    <a:pt x="1469" y="968"/>
                  </a:cubicBezTo>
                  <a:cubicBezTo>
                    <a:pt x="1268" y="1268"/>
                    <a:pt x="1102" y="1602"/>
                    <a:pt x="902" y="1935"/>
                  </a:cubicBezTo>
                  <a:cubicBezTo>
                    <a:pt x="568" y="2569"/>
                    <a:pt x="234" y="3269"/>
                    <a:pt x="1" y="3970"/>
                  </a:cubicBezTo>
                  <a:cubicBezTo>
                    <a:pt x="435" y="3370"/>
                    <a:pt x="835" y="2736"/>
                    <a:pt x="1202" y="2102"/>
                  </a:cubicBezTo>
                  <a:cubicBezTo>
                    <a:pt x="1569" y="1435"/>
                    <a:pt x="1869" y="734"/>
                    <a:pt x="20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 flipH="1">
              <a:off x="6377476" y="3364763"/>
              <a:ext cx="862575" cy="1121112"/>
            </a:xfrm>
            <a:custGeom>
              <a:rect b="b" l="l" r="r" t="t"/>
              <a:pathLst>
                <a:path extrusionOk="0" h="51204" w="39396">
                  <a:moveTo>
                    <a:pt x="17180" y="0"/>
                  </a:moveTo>
                  <a:lnTo>
                    <a:pt x="1" y="37727"/>
                  </a:lnTo>
                  <a:lnTo>
                    <a:pt x="22250" y="51203"/>
                  </a:lnTo>
                  <a:lnTo>
                    <a:pt x="39395" y="15978"/>
                  </a:lnTo>
                  <a:lnTo>
                    <a:pt x="17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 flipH="1">
              <a:off x="6440291" y="3418078"/>
              <a:ext cx="723805" cy="1027620"/>
            </a:xfrm>
            <a:custGeom>
              <a:rect b="b" l="l" r="r" t="t"/>
              <a:pathLst>
                <a:path extrusionOk="0" h="46934" w="33058">
                  <a:moveTo>
                    <a:pt x="14144" y="0"/>
                  </a:moveTo>
                  <a:lnTo>
                    <a:pt x="13244" y="1368"/>
                  </a:lnTo>
                  <a:lnTo>
                    <a:pt x="1" y="30389"/>
                  </a:lnTo>
                  <a:cubicBezTo>
                    <a:pt x="1602" y="32023"/>
                    <a:pt x="3070" y="33824"/>
                    <a:pt x="4404" y="35692"/>
                  </a:cubicBezTo>
                  <a:cubicBezTo>
                    <a:pt x="6072" y="38194"/>
                    <a:pt x="10942" y="46300"/>
                    <a:pt x="16913" y="46934"/>
                  </a:cubicBezTo>
                  <a:lnTo>
                    <a:pt x="33058" y="13343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 flipH="1">
              <a:off x="6440286" y="3418078"/>
              <a:ext cx="430915" cy="342547"/>
            </a:xfrm>
            <a:custGeom>
              <a:rect b="b" l="l" r="r" t="t"/>
              <a:pathLst>
                <a:path extrusionOk="0" h="15645" w="19681">
                  <a:moveTo>
                    <a:pt x="767" y="0"/>
                  </a:moveTo>
                  <a:lnTo>
                    <a:pt x="0" y="1201"/>
                  </a:lnTo>
                  <a:cubicBezTo>
                    <a:pt x="0" y="1201"/>
                    <a:pt x="2068" y="2535"/>
                    <a:pt x="4136" y="3836"/>
                  </a:cubicBezTo>
                  <a:cubicBezTo>
                    <a:pt x="6204" y="5104"/>
                    <a:pt x="8606" y="7973"/>
                    <a:pt x="11108" y="10574"/>
                  </a:cubicBezTo>
                  <a:cubicBezTo>
                    <a:pt x="13610" y="13176"/>
                    <a:pt x="18680" y="15645"/>
                    <a:pt x="18680" y="15645"/>
                  </a:cubicBezTo>
                  <a:lnTo>
                    <a:pt x="19681" y="13343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 flipH="1">
              <a:off x="6377481" y="3640843"/>
              <a:ext cx="1103596" cy="869144"/>
            </a:xfrm>
            <a:custGeom>
              <a:rect b="b" l="l" r="r" t="t"/>
              <a:pathLst>
                <a:path extrusionOk="0" h="39696" w="50404">
                  <a:moveTo>
                    <a:pt x="13510" y="0"/>
                  </a:moveTo>
                  <a:lnTo>
                    <a:pt x="1" y="39061"/>
                  </a:lnTo>
                  <a:lnTo>
                    <a:pt x="35459" y="39695"/>
                  </a:lnTo>
                  <a:lnTo>
                    <a:pt x="50403" y="3369"/>
                  </a:lnTo>
                  <a:lnTo>
                    <a:pt x="13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 flipH="1">
              <a:off x="7500783" y="3987754"/>
              <a:ext cx="1201466" cy="621906"/>
            </a:xfrm>
            <a:custGeom>
              <a:rect b="b" l="l" r="r" t="t"/>
              <a:pathLst>
                <a:path extrusionOk="0" h="28404" w="54874">
                  <a:moveTo>
                    <a:pt x="50904" y="1"/>
                  </a:moveTo>
                  <a:cubicBezTo>
                    <a:pt x="45900" y="1"/>
                    <a:pt x="26553" y="1035"/>
                    <a:pt x="25119" y="1302"/>
                  </a:cubicBezTo>
                  <a:cubicBezTo>
                    <a:pt x="13243" y="3437"/>
                    <a:pt x="1" y="22150"/>
                    <a:pt x="3470" y="25152"/>
                  </a:cubicBezTo>
                  <a:cubicBezTo>
                    <a:pt x="6258" y="27610"/>
                    <a:pt x="10368" y="28404"/>
                    <a:pt x="17953" y="28404"/>
                  </a:cubicBezTo>
                  <a:cubicBezTo>
                    <a:pt x="24159" y="28404"/>
                    <a:pt x="32693" y="27873"/>
                    <a:pt x="44733" y="27287"/>
                  </a:cubicBezTo>
                  <a:cubicBezTo>
                    <a:pt x="48435" y="27087"/>
                    <a:pt x="54873" y="34"/>
                    <a:pt x="50904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 flipH="1">
              <a:off x="6660874" y="3888896"/>
              <a:ext cx="1137905" cy="699567"/>
            </a:xfrm>
            <a:custGeom>
              <a:rect b="b" l="l" r="r" t="t"/>
              <a:pathLst>
                <a:path extrusionOk="0" h="31951" w="51971">
                  <a:moveTo>
                    <a:pt x="27704" y="0"/>
                  </a:moveTo>
                  <a:cubicBezTo>
                    <a:pt x="24475" y="0"/>
                    <a:pt x="19800" y="823"/>
                    <a:pt x="16879" y="1580"/>
                  </a:cubicBezTo>
                  <a:cubicBezTo>
                    <a:pt x="10475" y="3215"/>
                    <a:pt x="801" y="6217"/>
                    <a:pt x="801" y="6217"/>
                  </a:cubicBezTo>
                  <a:cubicBezTo>
                    <a:pt x="801" y="6217"/>
                    <a:pt x="0" y="31902"/>
                    <a:pt x="1168" y="31935"/>
                  </a:cubicBezTo>
                  <a:cubicBezTo>
                    <a:pt x="1504" y="31945"/>
                    <a:pt x="1849" y="31951"/>
                    <a:pt x="2202" y="31951"/>
                  </a:cubicBezTo>
                  <a:cubicBezTo>
                    <a:pt x="6903" y="31951"/>
                    <a:pt x="13125" y="30934"/>
                    <a:pt x="19981" y="23830"/>
                  </a:cubicBezTo>
                  <a:cubicBezTo>
                    <a:pt x="19981" y="23830"/>
                    <a:pt x="28710" y="28225"/>
                    <a:pt x="33656" y="28225"/>
                  </a:cubicBezTo>
                  <a:cubicBezTo>
                    <a:pt x="34968" y="28225"/>
                    <a:pt x="36014" y="27916"/>
                    <a:pt x="36560" y="27132"/>
                  </a:cubicBezTo>
                  <a:cubicBezTo>
                    <a:pt x="37620" y="25588"/>
                    <a:pt x="35409" y="23583"/>
                    <a:pt x="32677" y="21854"/>
                  </a:cubicBezTo>
                  <a:lnTo>
                    <a:pt x="32677" y="21854"/>
                  </a:lnTo>
                  <a:cubicBezTo>
                    <a:pt x="35468" y="23102"/>
                    <a:pt x="38450" y="24179"/>
                    <a:pt x="40428" y="24179"/>
                  </a:cubicBezTo>
                  <a:cubicBezTo>
                    <a:pt x="41306" y="24179"/>
                    <a:pt x="41986" y="23967"/>
                    <a:pt x="42364" y="23463"/>
                  </a:cubicBezTo>
                  <a:cubicBezTo>
                    <a:pt x="43558" y="21883"/>
                    <a:pt x="42113" y="19993"/>
                    <a:pt x="39832" y="18243"/>
                  </a:cubicBezTo>
                  <a:lnTo>
                    <a:pt x="39832" y="18243"/>
                  </a:lnTo>
                  <a:cubicBezTo>
                    <a:pt x="41875" y="19104"/>
                    <a:pt x="43856" y="19716"/>
                    <a:pt x="45361" y="19716"/>
                  </a:cubicBezTo>
                  <a:cubicBezTo>
                    <a:pt x="46461" y="19716"/>
                    <a:pt x="47307" y="19389"/>
                    <a:pt x="47735" y="18593"/>
                  </a:cubicBezTo>
                  <a:cubicBezTo>
                    <a:pt x="49259" y="15716"/>
                    <a:pt x="43392" y="12218"/>
                    <a:pt x="39016" y="10090"/>
                  </a:cubicBezTo>
                  <a:lnTo>
                    <a:pt x="39016" y="10090"/>
                  </a:lnTo>
                  <a:cubicBezTo>
                    <a:pt x="41962" y="11281"/>
                    <a:pt x="45738" y="12581"/>
                    <a:pt x="48185" y="12581"/>
                  </a:cubicBezTo>
                  <a:cubicBezTo>
                    <a:pt x="49429" y="12581"/>
                    <a:pt x="50330" y="12245"/>
                    <a:pt x="50603" y="11387"/>
                  </a:cubicBezTo>
                  <a:cubicBezTo>
                    <a:pt x="51971" y="7018"/>
                    <a:pt x="34091" y="913"/>
                    <a:pt x="29688" y="146"/>
                  </a:cubicBezTo>
                  <a:cubicBezTo>
                    <a:pt x="29133" y="45"/>
                    <a:pt x="28458" y="0"/>
                    <a:pt x="27704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 flipH="1">
              <a:off x="6781437" y="4014795"/>
              <a:ext cx="375346" cy="198018"/>
            </a:xfrm>
            <a:custGeom>
              <a:rect b="b" l="l" r="r" t="t"/>
              <a:pathLst>
                <a:path extrusionOk="0" h="9044" w="17143">
                  <a:moveTo>
                    <a:pt x="100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835" y="867"/>
                    <a:pt x="3570" y="1735"/>
                    <a:pt x="5338" y="2535"/>
                  </a:cubicBezTo>
                  <a:cubicBezTo>
                    <a:pt x="7139" y="3336"/>
                    <a:pt x="13477" y="6271"/>
                    <a:pt x="17079" y="9040"/>
                  </a:cubicBezTo>
                  <a:cubicBezTo>
                    <a:pt x="17083" y="9042"/>
                    <a:pt x="17086" y="9043"/>
                    <a:pt x="17087" y="9043"/>
                  </a:cubicBezTo>
                  <a:cubicBezTo>
                    <a:pt x="17142" y="9043"/>
                    <a:pt x="14883" y="6952"/>
                    <a:pt x="10808" y="4670"/>
                  </a:cubicBezTo>
                  <a:cubicBezTo>
                    <a:pt x="9107" y="3736"/>
                    <a:pt x="7372" y="2869"/>
                    <a:pt x="5571" y="2068"/>
                  </a:cubicBezTo>
                  <a:cubicBezTo>
                    <a:pt x="3803" y="1268"/>
                    <a:pt x="1935" y="634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 flipH="1">
              <a:off x="6922661" y="4154817"/>
              <a:ext cx="298998" cy="135202"/>
            </a:xfrm>
            <a:custGeom>
              <a:rect b="b" l="l" r="r" t="t"/>
              <a:pathLst>
                <a:path extrusionOk="0" h="6175" w="13656">
                  <a:moveTo>
                    <a:pt x="43" y="1"/>
                  </a:moveTo>
                  <a:cubicBezTo>
                    <a:pt x="18" y="1"/>
                    <a:pt x="1" y="49"/>
                    <a:pt x="28" y="76"/>
                  </a:cubicBezTo>
                  <a:cubicBezTo>
                    <a:pt x="2330" y="1010"/>
                    <a:pt x="4531" y="2145"/>
                    <a:pt x="6766" y="3212"/>
                  </a:cubicBezTo>
                  <a:cubicBezTo>
                    <a:pt x="9034" y="4246"/>
                    <a:pt x="11169" y="5080"/>
                    <a:pt x="13438" y="6147"/>
                  </a:cubicBezTo>
                  <a:cubicBezTo>
                    <a:pt x="13486" y="6167"/>
                    <a:pt x="13530" y="6175"/>
                    <a:pt x="13562" y="6175"/>
                  </a:cubicBezTo>
                  <a:cubicBezTo>
                    <a:pt x="13640" y="6175"/>
                    <a:pt x="13656" y="6128"/>
                    <a:pt x="13538" y="6081"/>
                  </a:cubicBezTo>
                  <a:cubicBezTo>
                    <a:pt x="11336" y="4913"/>
                    <a:pt x="9268" y="3746"/>
                    <a:pt x="7000" y="2745"/>
                  </a:cubicBezTo>
                  <a:cubicBezTo>
                    <a:pt x="4731" y="1711"/>
                    <a:pt x="2396" y="910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 flipH="1">
              <a:off x="7070388" y="4264447"/>
              <a:ext cx="229394" cy="112256"/>
            </a:xfrm>
            <a:custGeom>
              <a:rect b="b" l="l" r="r" t="t"/>
              <a:pathLst>
                <a:path extrusionOk="0" h="5127" w="10477">
                  <a:moveTo>
                    <a:pt x="73" y="1"/>
                  </a:moveTo>
                  <a:cubicBezTo>
                    <a:pt x="21" y="1"/>
                    <a:pt x="1" y="110"/>
                    <a:pt x="60" y="140"/>
                  </a:cubicBezTo>
                  <a:cubicBezTo>
                    <a:pt x="4196" y="1974"/>
                    <a:pt x="6832" y="3342"/>
                    <a:pt x="10234" y="5077"/>
                  </a:cubicBezTo>
                  <a:cubicBezTo>
                    <a:pt x="10292" y="5111"/>
                    <a:pt x="10346" y="5126"/>
                    <a:pt x="10385" y="5126"/>
                  </a:cubicBezTo>
                  <a:cubicBezTo>
                    <a:pt x="10457" y="5126"/>
                    <a:pt x="10476" y="5075"/>
                    <a:pt x="10367" y="5010"/>
                  </a:cubicBezTo>
                  <a:cubicBezTo>
                    <a:pt x="7098" y="3075"/>
                    <a:pt x="3696" y="1207"/>
                    <a:pt x="93" y="6"/>
                  </a:cubicBezTo>
                  <a:cubicBezTo>
                    <a:pt x="86" y="3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 flipH="1">
              <a:off x="7656347" y="3978273"/>
              <a:ext cx="1045158" cy="665433"/>
            </a:xfrm>
            <a:custGeom>
              <a:rect b="b" l="l" r="r" t="t"/>
              <a:pathLst>
                <a:path extrusionOk="0" h="30392" w="47735">
                  <a:moveTo>
                    <a:pt x="47734" y="0"/>
                  </a:moveTo>
                  <a:lnTo>
                    <a:pt x="26219" y="1501"/>
                  </a:lnTo>
                  <a:cubicBezTo>
                    <a:pt x="12943" y="2902"/>
                    <a:pt x="0" y="22416"/>
                    <a:pt x="3136" y="25685"/>
                  </a:cubicBezTo>
                  <a:cubicBezTo>
                    <a:pt x="7443" y="30174"/>
                    <a:pt x="27120" y="30391"/>
                    <a:pt x="30895" y="30391"/>
                  </a:cubicBezTo>
                  <a:cubicBezTo>
                    <a:pt x="31300" y="30391"/>
                    <a:pt x="31523" y="30389"/>
                    <a:pt x="31523" y="30389"/>
                  </a:cubicBezTo>
                  <a:lnTo>
                    <a:pt x="47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 flipH="1">
              <a:off x="8124501" y="4011139"/>
              <a:ext cx="316864" cy="174043"/>
            </a:xfrm>
            <a:custGeom>
              <a:rect b="b" l="l" r="r" t="t"/>
              <a:pathLst>
                <a:path extrusionOk="0" h="7949" w="14472">
                  <a:moveTo>
                    <a:pt x="14371" y="0"/>
                  </a:moveTo>
                  <a:cubicBezTo>
                    <a:pt x="6699" y="901"/>
                    <a:pt x="1729" y="5838"/>
                    <a:pt x="28" y="7873"/>
                  </a:cubicBezTo>
                  <a:cubicBezTo>
                    <a:pt x="1" y="7900"/>
                    <a:pt x="39" y="7948"/>
                    <a:pt x="72" y="7948"/>
                  </a:cubicBezTo>
                  <a:cubicBezTo>
                    <a:pt x="80" y="7948"/>
                    <a:pt x="88" y="7946"/>
                    <a:pt x="94" y="7939"/>
                  </a:cubicBezTo>
                  <a:cubicBezTo>
                    <a:pt x="1896" y="6138"/>
                    <a:pt x="8734" y="1368"/>
                    <a:pt x="14404" y="100"/>
                  </a:cubicBezTo>
                  <a:cubicBezTo>
                    <a:pt x="14471" y="100"/>
                    <a:pt x="14438" y="0"/>
                    <a:pt x="14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 flipH="1">
              <a:off x="7861077" y="4022196"/>
              <a:ext cx="307012" cy="566292"/>
            </a:xfrm>
            <a:custGeom>
              <a:rect b="b" l="l" r="r" t="t"/>
              <a:pathLst>
                <a:path extrusionOk="0" h="25864" w="14022">
                  <a:moveTo>
                    <a:pt x="13943" y="0"/>
                  </a:moveTo>
                  <a:cubicBezTo>
                    <a:pt x="13926" y="0"/>
                    <a:pt x="13909" y="8"/>
                    <a:pt x="13899" y="29"/>
                  </a:cubicBezTo>
                  <a:cubicBezTo>
                    <a:pt x="12765" y="1830"/>
                    <a:pt x="11730" y="3732"/>
                    <a:pt x="10663" y="5600"/>
                  </a:cubicBezTo>
                  <a:cubicBezTo>
                    <a:pt x="8795" y="8902"/>
                    <a:pt x="6994" y="12271"/>
                    <a:pt x="5192" y="15607"/>
                  </a:cubicBezTo>
                  <a:cubicBezTo>
                    <a:pt x="3425" y="18943"/>
                    <a:pt x="1623" y="22312"/>
                    <a:pt x="22" y="25747"/>
                  </a:cubicBezTo>
                  <a:cubicBezTo>
                    <a:pt x="0" y="25813"/>
                    <a:pt x="64" y="25864"/>
                    <a:pt x="119" y="25864"/>
                  </a:cubicBezTo>
                  <a:cubicBezTo>
                    <a:pt x="149" y="25864"/>
                    <a:pt x="177" y="25849"/>
                    <a:pt x="189" y="25814"/>
                  </a:cubicBezTo>
                  <a:cubicBezTo>
                    <a:pt x="1323" y="24013"/>
                    <a:pt x="2390" y="22111"/>
                    <a:pt x="3425" y="20243"/>
                  </a:cubicBezTo>
                  <a:cubicBezTo>
                    <a:pt x="5259" y="16908"/>
                    <a:pt x="7094" y="13572"/>
                    <a:pt x="8862" y="10203"/>
                  </a:cubicBezTo>
                  <a:cubicBezTo>
                    <a:pt x="10630" y="6867"/>
                    <a:pt x="12398" y="3498"/>
                    <a:pt x="13999" y="62"/>
                  </a:cubicBezTo>
                  <a:cubicBezTo>
                    <a:pt x="14022" y="39"/>
                    <a:pt x="13981" y="0"/>
                    <a:pt x="13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 flipH="1">
              <a:off x="7651236" y="3969690"/>
              <a:ext cx="515605" cy="51760"/>
            </a:xfrm>
            <a:custGeom>
              <a:rect b="b" l="l" r="r" t="t"/>
              <a:pathLst>
                <a:path extrusionOk="0" h="2364" w="23549">
                  <a:moveTo>
                    <a:pt x="21519" y="0"/>
                  </a:moveTo>
                  <a:cubicBezTo>
                    <a:pt x="20623" y="0"/>
                    <a:pt x="19734" y="45"/>
                    <a:pt x="18845" y="125"/>
                  </a:cubicBezTo>
                  <a:cubicBezTo>
                    <a:pt x="17378" y="192"/>
                    <a:pt x="15876" y="325"/>
                    <a:pt x="14409" y="459"/>
                  </a:cubicBezTo>
                  <a:cubicBezTo>
                    <a:pt x="11507" y="692"/>
                    <a:pt x="5236" y="859"/>
                    <a:pt x="32" y="2160"/>
                  </a:cubicBezTo>
                  <a:cubicBezTo>
                    <a:pt x="1" y="2160"/>
                    <a:pt x="318" y="2364"/>
                    <a:pt x="388" y="2364"/>
                  </a:cubicBezTo>
                  <a:cubicBezTo>
                    <a:pt x="393" y="2364"/>
                    <a:pt x="397" y="2362"/>
                    <a:pt x="399" y="2360"/>
                  </a:cubicBezTo>
                  <a:cubicBezTo>
                    <a:pt x="2867" y="1626"/>
                    <a:pt x="21480" y="759"/>
                    <a:pt x="22982" y="526"/>
                  </a:cubicBezTo>
                  <a:lnTo>
                    <a:pt x="22982" y="526"/>
                  </a:lnTo>
                  <a:cubicBezTo>
                    <a:pt x="22948" y="626"/>
                    <a:pt x="22915" y="726"/>
                    <a:pt x="22881" y="859"/>
                  </a:cubicBezTo>
                  <a:cubicBezTo>
                    <a:pt x="22881" y="906"/>
                    <a:pt x="22931" y="954"/>
                    <a:pt x="22973" y="954"/>
                  </a:cubicBezTo>
                  <a:cubicBezTo>
                    <a:pt x="22990" y="954"/>
                    <a:pt x="23005" y="945"/>
                    <a:pt x="23015" y="926"/>
                  </a:cubicBezTo>
                  <a:cubicBezTo>
                    <a:pt x="23182" y="759"/>
                    <a:pt x="23282" y="592"/>
                    <a:pt x="23415" y="392"/>
                  </a:cubicBezTo>
                  <a:cubicBezTo>
                    <a:pt x="23549" y="259"/>
                    <a:pt x="23449" y="59"/>
                    <a:pt x="23282" y="59"/>
                  </a:cubicBezTo>
                  <a:cubicBezTo>
                    <a:pt x="22690" y="19"/>
                    <a:pt x="22103" y="0"/>
                    <a:pt x="2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 flipH="1">
              <a:off x="7982821" y="4596163"/>
              <a:ext cx="561672" cy="52154"/>
            </a:xfrm>
            <a:custGeom>
              <a:rect b="b" l="l" r="r" t="t"/>
              <a:pathLst>
                <a:path extrusionOk="0" h="2382" w="25653">
                  <a:moveTo>
                    <a:pt x="1" y="0"/>
                  </a:moveTo>
                  <a:cubicBezTo>
                    <a:pt x="935" y="434"/>
                    <a:pt x="1902" y="734"/>
                    <a:pt x="2903" y="968"/>
                  </a:cubicBezTo>
                  <a:cubicBezTo>
                    <a:pt x="3937" y="1168"/>
                    <a:pt x="4938" y="1368"/>
                    <a:pt x="5938" y="1501"/>
                  </a:cubicBezTo>
                  <a:cubicBezTo>
                    <a:pt x="7973" y="1802"/>
                    <a:pt x="10041" y="2002"/>
                    <a:pt x="12076" y="2135"/>
                  </a:cubicBezTo>
                  <a:cubicBezTo>
                    <a:pt x="14111" y="2269"/>
                    <a:pt x="16179" y="2369"/>
                    <a:pt x="18214" y="2369"/>
                  </a:cubicBezTo>
                  <a:cubicBezTo>
                    <a:pt x="18723" y="2377"/>
                    <a:pt x="19233" y="2381"/>
                    <a:pt x="19745" y="2381"/>
                  </a:cubicBezTo>
                  <a:cubicBezTo>
                    <a:pt x="21281" y="2381"/>
                    <a:pt x="22825" y="2344"/>
                    <a:pt x="24352" y="2269"/>
                  </a:cubicBezTo>
                  <a:lnTo>
                    <a:pt x="24418" y="2269"/>
                  </a:lnTo>
                  <a:lnTo>
                    <a:pt x="24452" y="2235"/>
                  </a:lnTo>
                  <a:lnTo>
                    <a:pt x="25652" y="67"/>
                  </a:lnTo>
                  <a:lnTo>
                    <a:pt x="24330" y="2067"/>
                  </a:lnTo>
                  <a:lnTo>
                    <a:pt x="24330" y="2067"/>
                  </a:lnTo>
                  <a:cubicBezTo>
                    <a:pt x="20268" y="1768"/>
                    <a:pt x="16205" y="1568"/>
                    <a:pt x="12143" y="1335"/>
                  </a:cubicBezTo>
                  <a:cubicBezTo>
                    <a:pt x="10075" y="1201"/>
                    <a:pt x="8040" y="1068"/>
                    <a:pt x="6038" y="901"/>
                  </a:cubicBezTo>
                  <a:cubicBezTo>
                    <a:pt x="5004" y="801"/>
                    <a:pt x="4004" y="734"/>
                    <a:pt x="3003" y="601"/>
                  </a:cubicBezTo>
                  <a:cubicBezTo>
                    <a:pt x="1969" y="467"/>
                    <a:pt x="968" y="2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 flipH="1">
              <a:off x="8367716" y="4271957"/>
              <a:ext cx="320652" cy="350517"/>
            </a:xfrm>
            <a:custGeom>
              <a:rect b="b" l="l" r="r" t="t"/>
              <a:pathLst>
                <a:path extrusionOk="0" h="16009" w="14645">
                  <a:moveTo>
                    <a:pt x="6278" y="0"/>
                  </a:moveTo>
                  <a:cubicBezTo>
                    <a:pt x="5621" y="0"/>
                    <a:pt x="1993" y="1788"/>
                    <a:pt x="1868" y="2098"/>
                  </a:cubicBezTo>
                  <a:cubicBezTo>
                    <a:pt x="1868" y="2098"/>
                    <a:pt x="0" y="8203"/>
                    <a:pt x="1868" y="11638"/>
                  </a:cubicBezTo>
                  <a:cubicBezTo>
                    <a:pt x="4168" y="15945"/>
                    <a:pt x="13635" y="16008"/>
                    <a:pt x="14186" y="16008"/>
                  </a:cubicBezTo>
                  <a:cubicBezTo>
                    <a:pt x="14202" y="16008"/>
                    <a:pt x="14211" y="16008"/>
                    <a:pt x="14211" y="16008"/>
                  </a:cubicBezTo>
                  <a:cubicBezTo>
                    <a:pt x="14211" y="16008"/>
                    <a:pt x="14644" y="13807"/>
                    <a:pt x="14377" y="13206"/>
                  </a:cubicBezTo>
                  <a:cubicBezTo>
                    <a:pt x="14144" y="12572"/>
                    <a:pt x="8707" y="9537"/>
                    <a:pt x="7739" y="8003"/>
                  </a:cubicBezTo>
                  <a:cubicBezTo>
                    <a:pt x="6772" y="6468"/>
                    <a:pt x="6538" y="297"/>
                    <a:pt x="6372" y="30"/>
                  </a:cubicBezTo>
                  <a:cubicBezTo>
                    <a:pt x="6358" y="10"/>
                    <a:pt x="6326" y="0"/>
                    <a:pt x="627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 flipH="1">
              <a:off x="8367716" y="4271957"/>
              <a:ext cx="320652" cy="350517"/>
            </a:xfrm>
            <a:custGeom>
              <a:rect b="b" l="l" r="r" t="t"/>
              <a:pathLst>
                <a:path extrusionOk="0" h="16009" w="14645">
                  <a:moveTo>
                    <a:pt x="6278" y="0"/>
                  </a:moveTo>
                  <a:cubicBezTo>
                    <a:pt x="5621" y="0"/>
                    <a:pt x="1993" y="1788"/>
                    <a:pt x="1868" y="2098"/>
                  </a:cubicBezTo>
                  <a:cubicBezTo>
                    <a:pt x="1868" y="2098"/>
                    <a:pt x="0" y="8203"/>
                    <a:pt x="1868" y="11638"/>
                  </a:cubicBezTo>
                  <a:cubicBezTo>
                    <a:pt x="4168" y="15945"/>
                    <a:pt x="13635" y="16008"/>
                    <a:pt x="14186" y="16008"/>
                  </a:cubicBezTo>
                  <a:cubicBezTo>
                    <a:pt x="14202" y="16008"/>
                    <a:pt x="14211" y="16008"/>
                    <a:pt x="14211" y="16008"/>
                  </a:cubicBezTo>
                  <a:cubicBezTo>
                    <a:pt x="14211" y="16008"/>
                    <a:pt x="14644" y="13807"/>
                    <a:pt x="14377" y="13206"/>
                  </a:cubicBezTo>
                  <a:cubicBezTo>
                    <a:pt x="14144" y="12572"/>
                    <a:pt x="8707" y="9537"/>
                    <a:pt x="7739" y="8003"/>
                  </a:cubicBezTo>
                  <a:cubicBezTo>
                    <a:pt x="6772" y="6468"/>
                    <a:pt x="6538" y="297"/>
                    <a:pt x="6372" y="30"/>
                  </a:cubicBezTo>
                  <a:cubicBezTo>
                    <a:pt x="6358" y="10"/>
                    <a:pt x="6326" y="0"/>
                    <a:pt x="6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 flipH="1">
              <a:off x="8497726" y="4372676"/>
              <a:ext cx="77443" cy="45301"/>
            </a:xfrm>
            <a:custGeom>
              <a:rect b="b" l="l" r="r" t="t"/>
              <a:pathLst>
                <a:path extrusionOk="0" h="2069" w="3537">
                  <a:moveTo>
                    <a:pt x="3537" y="0"/>
                  </a:moveTo>
                  <a:lnTo>
                    <a:pt x="3537" y="0"/>
                  </a:lnTo>
                  <a:cubicBezTo>
                    <a:pt x="3170" y="33"/>
                    <a:pt x="2836" y="100"/>
                    <a:pt x="2503" y="234"/>
                  </a:cubicBezTo>
                  <a:cubicBezTo>
                    <a:pt x="2169" y="367"/>
                    <a:pt x="1869" y="500"/>
                    <a:pt x="1569" y="701"/>
                  </a:cubicBezTo>
                  <a:cubicBezTo>
                    <a:pt x="935" y="1034"/>
                    <a:pt x="401" y="1501"/>
                    <a:pt x="1" y="2068"/>
                  </a:cubicBezTo>
                  <a:cubicBezTo>
                    <a:pt x="368" y="2068"/>
                    <a:pt x="735" y="1968"/>
                    <a:pt x="1068" y="1835"/>
                  </a:cubicBezTo>
                  <a:cubicBezTo>
                    <a:pt x="1368" y="1735"/>
                    <a:pt x="1702" y="1568"/>
                    <a:pt x="2002" y="1401"/>
                  </a:cubicBezTo>
                  <a:cubicBezTo>
                    <a:pt x="2302" y="1201"/>
                    <a:pt x="2569" y="1001"/>
                    <a:pt x="2836" y="801"/>
                  </a:cubicBezTo>
                  <a:cubicBezTo>
                    <a:pt x="3103" y="567"/>
                    <a:pt x="3337" y="267"/>
                    <a:pt x="3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 flipH="1">
              <a:off x="8465584" y="4431531"/>
              <a:ext cx="87668" cy="25420"/>
            </a:xfrm>
            <a:custGeom>
              <a:rect b="b" l="l" r="r" t="t"/>
              <a:pathLst>
                <a:path extrusionOk="0" h="1161" w="4004">
                  <a:moveTo>
                    <a:pt x="3211" y="1"/>
                  </a:moveTo>
                  <a:cubicBezTo>
                    <a:pt x="3117" y="1"/>
                    <a:pt x="3025" y="5"/>
                    <a:pt x="2936" y="14"/>
                  </a:cubicBezTo>
                  <a:cubicBezTo>
                    <a:pt x="2569" y="47"/>
                    <a:pt x="2235" y="81"/>
                    <a:pt x="1902" y="181"/>
                  </a:cubicBezTo>
                  <a:cubicBezTo>
                    <a:pt x="1201" y="348"/>
                    <a:pt x="568" y="648"/>
                    <a:pt x="1" y="1048"/>
                  </a:cubicBezTo>
                  <a:cubicBezTo>
                    <a:pt x="251" y="1123"/>
                    <a:pt x="520" y="1161"/>
                    <a:pt x="793" y="1161"/>
                  </a:cubicBezTo>
                  <a:cubicBezTo>
                    <a:pt x="884" y="1161"/>
                    <a:pt x="976" y="1157"/>
                    <a:pt x="1068" y="1148"/>
                  </a:cubicBezTo>
                  <a:cubicBezTo>
                    <a:pt x="1435" y="1115"/>
                    <a:pt x="1768" y="1081"/>
                    <a:pt x="2102" y="981"/>
                  </a:cubicBezTo>
                  <a:cubicBezTo>
                    <a:pt x="2436" y="915"/>
                    <a:pt x="2769" y="781"/>
                    <a:pt x="3103" y="648"/>
                  </a:cubicBezTo>
                  <a:cubicBezTo>
                    <a:pt x="3403" y="514"/>
                    <a:pt x="3737" y="314"/>
                    <a:pt x="4003" y="81"/>
                  </a:cubicBezTo>
                  <a:cubicBezTo>
                    <a:pt x="3735" y="32"/>
                    <a:pt x="3466" y="1"/>
                    <a:pt x="3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 flipH="1">
              <a:off x="8593408" y="4252886"/>
              <a:ext cx="21917" cy="91324"/>
            </a:xfrm>
            <a:custGeom>
              <a:rect b="b" l="l" r="r" t="t"/>
              <a:pathLst>
                <a:path extrusionOk="0" h="4171" w="1001">
                  <a:moveTo>
                    <a:pt x="801" y="1"/>
                  </a:moveTo>
                  <a:cubicBezTo>
                    <a:pt x="567" y="301"/>
                    <a:pt x="400" y="634"/>
                    <a:pt x="300" y="1001"/>
                  </a:cubicBezTo>
                  <a:cubicBezTo>
                    <a:pt x="100" y="1668"/>
                    <a:pt x="0" y="2369"/>
                    <a:pt x="34" y="3103"/>
                  </a:cubicBezTo>
                  <a:cubicBezTo>
                    <a:pt x="34" y="3470"/>
                    <a:pt x="100" y="3837"/>
                    <a:pt x="200" y="4170"/>
                  </a:cubicBezTo>
                  <a:cubicBezTo>
                    <a:pt x="400" y="3870"/>
                    <a:pt x="567" y="3503"/>
                    <a:pt x="667" y="3169"/>
                  </a:cubicBezTo>
                  <a:cubicBezTo>
                    <a:pt x="767" y="2803"/>
                    <a:pt x="867" y="2469"/>
                    <a:pt x="901" y="2135"/>
                  </a:cubicBezTo>
                  <a:cubicBezTo>
                    <a:pt x="1001" y="1435"/>
                    <a:pt x="968" y="70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 flipH="1">
              <a:off x="7431382" y="2719635"/>
              <a:ext cx="437922" cy="503826"/>
            </a:xfrm>
            <a:custGeom>
              <a:rect b="b" l="l" r="r" t="t"/>
              <a:pathLst>
                <a:path extrusionOk="0" h="23011" w="20001">
                  <a:moveTo>
                    <a:pt x="1563" y="0"/>
                  </a:moveTo>
                  <a:cubicBezTo>
                    <a:pt x="592" y="0"/>
                    <a:pt x="0" y="41"/>
                    <a:pt x="19" y="143"/>
                  </a:cubicBezTo>
                  <a:cubicBezTo>
                    <a:pt x="520" y="2645"/>
                    <a:pt x="886" y="5480"/>
                    <a:pt x="1153" y="7982"/>
                  </a:cubicBezTo>
                  <a:cubicBezTo>
                    <a:pt x="1620" y="12118"/>
                    <a:pt x="1787" y="15554"/>
                    <a:pt x="2021" y="15821"/>
                  </a:cubicBezTo>
                  <a:cubicBezTo>
                    <a:pt x="4978" y="19319"/>
                    <a:pt x="10894" y="23011"/>
                    <a:pt x="14765" y="23011"/>
                  </a:cubicBezTo>
                  <a:cubicBezTo>
                    <a:pt x="15434" y="23011"/>
                    <a:pt x="16043" y="22900"/>
                    <a:pt x="16564" y="22659"/>
                  </a:cubicBezTo>
                  <a:cubicBezTo>
                    <a:pt x="20000" y="21091"/>
                    <a:pt x="18199" y="13853"/>
                    <a:pt x="17498" y="11918"/>
                  </a:cubicBezTo>
                  <a:cubicBezTo>
                    <a:pt x="17465" y="11885"/>
                    <a:pt x="17432" y="11818"/>
                    <a:pt x="17432" y="11751"/>
                  </a:cubicBezTo>
                  <a:cubicBezTo>
                    <a:pt x="17298" y="11451"/>
                    <a:pt x="17198" y="11084"/>
                    <a:pt x="17098" y="10751"/>
                  </a:cubicBezTo>
                  <a:cubicBezTo>
                    <a:pt x="16197" y="6381"/>
                    <a:pt x="16664" y="744"/>
                    <a:pt x="16664" y="744"/>
                  </a:cubicBezTo>
                  <a:cubicBezTo>
                    <a:pt x="16664" y="744"/>
                    <a:pt x="5691" y="0"/>
                    <a:pt x="1563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 flipH="1">
              <a:off x="7486163" y="2719657"/>
              <a:ext cx="361552" cy="274695"/>
            </a:xfrm>
            <a:custGeom>
              <a:rect b="b" l="l" r="r" t="t"/>
              <a:pathLst>
                <a:path extrusionOk="0" h="12546" w="16513">
                  <a:moveTo>
                    <a:pt x="690" y="0"/>
                  </a:moveTo>
                  <a:cubicBezTo>
                    <a:pt x="436" y="0"/>
                    <a:pt x="204" y="3"/>
                    <a:pt x="1" y="9"/>
                  </a:cubicBezTo>
                  <a:cubicBezTo>
                    <a:pt x="1518" y="3818"/>
                    <a:pt x="5739" y="12546"/>
                    <a:pt x="13144" y="12546"/>
                  </a:cubicBezTo>
                  <a:cubicBezTo>
                    <a:pt x="13714" y="12546"/>
                    <a:pt x="14303" y="12494"/>
                    <a:pt x="14911" y="12384"/>
                  </a:cubicBezTo>
                  <a:cubicBezTo>
                    <a:pt x="15445" y="12284"/>
                    <a:pt x="15979" y="12151"/>
                    <a:pt x="16512" y="11951"/>
                  </a:cubicBezTo>
                  <a:cubicBezTo>
                    <a:pt x="16479" y="11884"/>
                    <a:pt x="16479" y="11851"/>
                    <a:pt x="16446" y="11784"/>
                  </a:cubicBezTo>
                  <a:cubicBezTo>
                    <a:pt x="16312" y="11450"/>
                    <a:pt x="16212" y="11117"/>
                    <a:pt x="16112" y="10783"/>
                  </a:cubicBezTo>
                  <a:cubicBezTo>
                    <a:pt x="15178" y="6380"/>
                    <a:pt x="15678" y="743"/>
                    <a:pt x="15678" y="743"/>
                  </a:cubicBezTo>
                  <a:cubicBezTo>
                    <a:pt x="15678" y="743"/>
                    <a:pt x="4931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 flipH="1">
              <a:off x="7297015" y="2050137"/>
              <a:ext cx="723060" cy="854496"/>
            </a:xfrm>
            <a:custGeom>
              <a:rect b="b" l="l" r="r" t="t"/>
              <a:pathLst>
                <a:path extrusionOk="0" h="39027" w="33024">
                  <a:moveTo>
                    <a:pt x="15205" y="1"/>
                  </a:moveTo>
                  <a:cubicBezTo>
                    <a:pt x="8828" y="1"/>
                    <a:pt x="2093" y="4495"/>
                    <a:pt x="1001" y="11173"/>
                  </a:cubicBezTo>
                  <a:cubicBezTo>
                    <a:pt x="0" y="17077"/>
                    <a:pt x="5204" y="33122"/>
                    <a:pt x="9741" y="36257"/>
                  </a:cubicBezTo>
                  <a:cubicBezTo>
                    <a:pt x="12383" y="38068"/>
                    <a:pt x="15533" y="39027"/>
                    <a:pt x="18584" y="39027"/>
                  </a:cubicBezTo>
                  <a:cubicBezTo>
                    <a:pt x="23121" y="39027"/>
                    <a:pt x="27441" y="36908"/>
                    <a:pt x="29555" y="32321"/>
                  </a:cubicBezTo>
                  <a:cubicBezTo>
                    <a:pt x="33024" y="24916"/>
                    <a:pt x="25885" y="4134"/>
                    <a:pt x="20915" y="1399"/>
                  </a:cubicBezTo>
                  <a:cubicBezTo>
                    <a:pt x="19171" y="443"/>
                    <a:pt x="17206" y="1"/>
                    <a:pt x="1520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 flipH="1">
              <a:off x="7640278" y="2474318"/>
              <a:ext cx="26296" cy="70984"/>
            </a:xfrm>
            <a:custGeom>
              <a:rect b="b" l="l" r="r" t="t"/>
              <a:pathLst>
                <a:path extrusionOk="0" h="3242" w="1201">
                  <a:moveTo>
                    <a:pt x="298" y="0"/>
                  </a:moveTo>
                  <a:cubicBezTo>
                    <a:pt x="286" y="0"/>
                    <a:pt x="234" y="109"/>
                    <a:pt x="234" y="139"/>
                  </a:cubicBezTo>
                  <a:cubicBezTo>
                    <a:pt x="634" y="1207"/>
                    <a:pt x="901" y="2507"/>
                    <a:pt x="33" y="3175"/>
                  </a:cubicBezTo>
                  <a:cubicBezTo>
                    <a:pt x="0" y="3208"/>
                    <a:pt x="33" y="3241"/>
                    <a:pt x="67" y="3241"/>
                  </a:cubicBezTo>
                  <a:cubicBezTo>
                    <a:pt x="1201" y="2674"/>
                    <a:pt x="834" y="973"/>
                    <a:pt x="300" y="6"/>
                  </a:cubicBezTo>
                  <a:cubicBezTo>
                    <a:pt x="300" y="2"/>
                    <a:pt x="30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 flipH="1">
              <a:off x="7636185" y="2456320"/>
              <a:ext cx="89704" cy="79435"/>
            </a:xfrm>
            <a:custGeom>
              <a:rect b="b" l="l" r="r" t="t"/>
              <a:pathLst>
                <a:path extrusionOk="0" h="3628" w="4097">
                  <a:moveTo>
                    <a:pt x="1893" y="0"/>
                  </a:moveTo>
                  <a:cubicBezTo>
                    <a:pt x="1821" y="0"/>
                    <a:pt x="1749" y="9"/>
                    <a:pt x="1675" y="27"/>
                  </a:cubicBezTo>
                  <a:cubicBezTo>
                    <a:pt x="1" y="406"/>
                    <a:pt x="810" y="3628"/>
                    <a:pt x="2288" y="3628"/>
                  </a:cubicBezTo>
                  <a:cubicBezTo>
                    <a:pt x="2371" y="3628"/>
                    <a:pt x="2456" y="3618"/>
                    <a:pt x="2542" y="3596"/>
                  </a:cubicBezTo>
                  <a:cubicBezTo>
                    <a:pt x="4096" y="3216"/>
                    <a:pt x="3268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 flipH="1">
              <a:off x="7477399" y="2437315"/>
              <a:ext cx="44578" cy="56380"/>
            </a:xfrm>
            <a:custGeom>
              <a:rect b="b" l="l" r="r" t="t"/>
              <a:pathLst>
                <a:path extrusionOk="0" h="2575" w="2036">
                  <a:moveTo>
                    <a:pt x="22" y="0"/>
                  </a:moveTo>
                  <a:cubicBezTo>
                    <a:pt x="9" y="0"/>
                    <a:pt x="1" y="8"/>
                    <a:pt x="1" y="28"/>
                  </a:cubicBezTo>
                  <a:cubicBezTo>
                    <a:pt x="96" y="1044"/>
                    <a:pt x="675" y="2575"/>
                    <a:pt x="1796" y="2575"/>
                  </a:cubicBezTo>
                  <a:cubicBezTo>
                    <a:pt x="1852" y="2575"/>
                    <a:pt x="1910" y="2571"/>
                    <a:pt x="1969" y="2563"/>
                  </a:cubicBezTo>
                  <a:cubicBezTo>
                    <a:pt x="2036" y="2530"/>
                    <a:pt x="2036" y="2496"/>
                    <a:pt x="1969" y="2496"/>
                  </a:cubicBezTo>
                  <a:cubicBezTo>
                    <a:pt x="901" y="2396"/>
                    <a:pt x="401" y="1195"/>
                    <a:pt x="134" y="95"/>
                  </a:cubicBezTo>
                  <a:cubicBezTo>
                    <a:pt x="111" y="47"/>
                    <a:pt x="5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 flipH="1">
              <a:off x="7448147" y="2404844"/>
              <a:ext cx="88149" cy="78428"/>
            </a:xfrm>
            <a:custGeom>
              <a:rect b="b" l="l" r="r" t="t"/>
              <a:pathLst>
                <a:path extrusionOk="0" h="3582" w="4026">
                  <a:moveTo>
                    <a:pt x="1730" y="0"/>
                  </a:moveTo>
                  <a:cubicBezTo>
                    <a:pt x="1599" y="0"/>
                    <a:pt x="1462" y="24"/>
                    <a:pt x="1322" y="76"/>
                  </a:cubicBezTo>
                  <a:cubicBezTo>
                    <a:pt x="0" y="568"/>
                    <a:pt x="803" y="3581"/>
                    <a:pt x="2190" y="3581"/>
                  </a:cubicBezTo>
                  <a:cubicBezTo>
                    <a:pt x="2308" y="3581"/>
                    <a:pt x="2431" y="3559"/>
                    <a:pt x="2556" y="3512"/>
                  </a:cubicBezTo>
                  <a:cubicBezTo>
                    <a:pt x="4025" y="2992"/>
                    <a:pt x="319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1"/>
            <p:cNvSpPr/>
            <p:nvPr/>
          </p:nvSpPr>
          <p:spPr>
            <a:xfrm flipH="1">
              <a:off x="7676057" y="2355689"/>
              <a:ext cx="88303" cy="60649"/>
            </a:xfrm>
            <a:custGeom>
              <a:rect b="b" l="l" r="r" t="t"/>
              <a:pathLst>
                <a:path extrusionOk="0" h="2770" w="4033">
                  <a:moveTo>
                    <a:pt x="2826" y="1"/>
                  </a:moveTo>
                  <a:cubicBezTo>
                    <a:pt x="2456" y="1"/>
                    <a:pt x="2078" y="107"/>
                    <a:pt x="1731" y="253"/>
                  </a:cubicBezTo>
                  <a:cubicBezTo>
                    <a:pt x="1097" y="520"/>
                    <a:pt x="563" y="1021"/>
                    <a:pt x="230" y="1654"/>
                  </a:cubicBezTo>
                  <a:cubicBezTo>
                    <a:pt x="0" y="2200"/>
                    <a:pt x="437" y="2769"/>
                    <a:pt x="1010" y="2769"/>
                  </a:cubicBezTo>
                  <a:cubicBezTo>
                    <a:pt x="1103" y="2769"/>
                    <a:pt x="1199" y="2754"/>
                    <a:pt x="1297" y="2722"/>
                  </a:cubicBezTo>
                  <a:cubicBezTo>
                    <a:pt x="1764" y="2555"/>
                    <a:pt x="2198" y="2321"/>
                    <a:pt x="2665" y="2088"/>
                  </a:cubicBezTo>
                  <a:cubicBezTo>
                    <a:pt x="3165" y="1854"/>
                    <a:pt x="3599" y="1688"/>
                    <a:pt x="3899" y="1187"/>
                  </a:cubicBezTo>
                  <a:cubicBezTo>
                    <a:pt x="4032" y="854"/>
                    <a:pt x="3966" y="487"/>
                    <a:pt x="3699" y="253"/>
                  </a:cubicBezTo>
                  <a:cubicBezTo>
                    <a:pt x="3428" y="73"/>
                    <a:pt x="3130" y="1"/>
                    <a:pt x="2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1"/>
            <p:cNvSpPr/>
            <p:nvPr/>
          </p:nvSpPr>
          <p:spPr>
            <a:xfrm flipH="1">
              <a:off x="7467174" y="2295936"/>
              <a:ext cx="95703" cy="45169"/>
            </a:xfrm>
            <a:custGeom>
              <a:rect b="b" l="l" r="r" t="t"/>
              <a:pathLst>
                <a:path extrusionOk="0" h="2063" w="4371">
                  <a:moveTo>
                    <a:pt x="2167" y="1"/>
                  </a:moveTo>
                  <a:cubicBezTo>
                    <a:pt x="2079" y="1"/>
                    <a:pt x="1990" y="5"/>
                    <a:pt x="1902" y="14"/>
                  </a:cubicBezTo>
                  <a:cubicBezTo>
                    <a:pt x="1202" y="47"/>
                    <a:pt x="501" y="214"/>
                    <a:pt x="168" y="881"/>
                  </a:cubicBezTo>
                  <a:cubicBezTo>
                    <a:pt x="1" y="1181"/>
                    <a:pt x="101" y="1581"/>
                    <a:pt x="368" y="1781"/>
                  </a:cubicBezTo>
                  <a:cubicBezTo>
                    <a:pt x="725" y="2020"/>
                    <a:pt x="1066" y="2054"/>
                    <a:pt x="1438" y="2054"/>
                  </a:cubicBezTo>
                  <a:cubicBezTo>
                    <a:pt x="1586" y="2054"/>
                    <a:pt x="1740" y="2048"/>
                    <a:pt x="1902" y="2048"/>
                  </a:cubicBezTo>
                  <a:cubicBezTo>
                    <a:pt x="2049" y="2058"/>
                    <a:pt x="2195" y="2062"/>
                    <a:pt x="2343" y="2062"/>
                  </a:cubicBezTo>
                  <a:cubicBezTo>
                    <a:pt x="2698" y="2062"/>
                    <a:pt x="3059" y="2039"/>
                    <a:pt x="3437" y="2015"/>
                  </a:cubicBezTo>
                  <a:cubicBezTo>
                    <a:pt x="4137" y="1915"/>
                    <a:pt x="4371" y="1048"/>
                    <a:pt x="3870" y="581"/>
                  </a:cubicBezTo>
                  <a:cubicBezTo>
                    <a:pt x="3375" y="202"/>
                    <a:pt x="2777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 flipH="1">
              <a:off x="7575271" y="2696469"/>
              <a:ext cx="51738" cy="22705"/>
            </a:xfrm>
            <a:custGeom>
              <a:rect b="b" l="l" r="r" t="t"/>
              <a:pathLst>
                <a:path extrusionOk="0" h="1037" w="2363">
                  <a:moveTo>
                    <a:pt x="2296" y="0"/>
                  </a:moveTo>
                  <a:cubicBezTo>
                    <a:pt x="1996" y="300"/>
                    <a:pt x="1596" y="501"/>
                    <a:pt x="1195" y="634"/>
                  </a:cubicBezTo>
                  <a:cubicBezTo>
                    <a:pt x="1152" y="641"/>
                    <a:pt x="1110" y="645"/>
                    <a:pt x="1068" y="645"/>
                  </a:cubicBezTo>
                  <a:cubicBezTo>
                    <a:pt x="717" y="645"/>
                    <a:pt x="392" y="413"/>
                    <a:pt x="94" y="234"/>
                  </a:cubicBezTo>
                  <a:cubicBezTo>
                    <a:pt x="88" y="228"/>
                    <a:pt x="81" y="225"/>
                    <a:pt x="74" y="225"/>
                  </a:cubicBezTo>
                  <a:cubicBezTo>
                    <a:pt x="40" y="225"/>
                    <a:pt x="1" y="279"/>
                    <a:pt x="28" y="334"/>
                  </a:cubicBezTo>
                  <a:cubicBezTo>
                    <a:pt x="218" y="745"/>
                    <a:pt x="618" y="1037"/>
                    <a:pt x="1058" y="1037"/>
                  </a:cubicBezTo>
                  <a:cubicBezTo>
                    <a:pt x="1081" y="1037"/>
                    <a:pt x="1105" y="1036"/>
                    <a:pt x="1129" y="1034"/>
                  </a:cubicBezTo>
                  <a:cubicBezTo>
                    <a:pt x="1696" y="968"/>
                    <a:pt x="2163" y="601"/>
                    <a:pt x="2363" y="67"/>
                  </a:cubicBezTo>
                  <a:cubicBezTo>
                    <a:pt x="2363" y="34"/>
                    <a:pt x="2329" y="0"/>
                    <a:pt x="2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 flipH="1">
              <a:off x="7483137" y="2334253"/>
              <a:ext cx="138508" cy="310011"/>
            </a:xfrm>
            <a:custGeom>
              <a:rect b="b" l="l" r="r" t="t"/>
              <a:pathLst>
                <a:path extrusionOk="0" h="14159" w="6326">
                  <a:moveTo>
                    <a:pt x="1550" y="1"/>
                  </a:moveTo>
                  <a:cubicBezTo>
                    <a:pt x="1478" y="1"/>
                    <a:pt x="1407" y="66"/>
                    <a:pt x="1451" y="132"/>
                  </a:cubicBezTo>
                  <a:cubicBezTo>
                    <a:pt x="2518" y="3634"/>
                    <a:pt x="4186" y="6903"/>
                    <a:pt x="5287" y="10406"/>
                  </a:cubicBezTo>
                  <a:cubicBezTo>
                    <a:pt x="4918" y="10360"/>
                    <a:pt x="4360" y="10282"/>
                    <a:pt x="3906" y="10282"/>
                  </a:cubicBezTo>
                  <a:cubicBezTo>
                    <a:pt x="3702" y="10282"/>
                    <a:pt x="3520" y="10297"/>
                    <a:pt x="3385" y="10339"/>
                  </a:cubicBezTo>
                  <a:cubicBezTo>
                    <a:pt x="3285" y="10406"/>
                    <a:pt x="4286" y="12774"/>
                    <a:pt x="4353" y="13141"/>
                  </a:cubicBezTo>
                  <a:cubicBezTo>
                    <a:pt x="4353" y="13174"/>
                    <a:pt x="4353" y="13174"/>
                    <a:pt x="4353" y="13208"/>
                  </a:cubicBezTo>
                  <a:cubicBezTo>
                    <a:pt x="3748" y="13458"/>
                    <a:pt x="3183" y="13572"/>
                    <a:pt x="2596" y="13572"/>
                  </a:cubicBezTo>
                  <a:cubicBezTo>
                    <a:pt x="1855" y="13572"/>
                    <a:pt x="1080" y="13391"/>
                    <a:pt x="150" y="13074"/>
                  </a:cubicBezTo>
                  <a:cubicBezTo>
                    <a:pt x="132" y="13068"/>
                    <a:pt x="115" y="13065"/>
                    <a:pt x="100" y="13065"/>
                  </a:cubicBezTo>
                  <a:cubicBezTo>
                    <a:pt x="31" y="13065"/>
                    <a:pt x="1" y="13125"/>
                    <a:pt x="83" y="13208"/>
                  </a:cubicBezTo>
                  <a:cubicBezTo>
                    <a:pt x="790" y="13827"/>
                    <a:pt x="1706" y="14159"/>
                    <a:pt x="2669" y="14159"/>
                  </a:cubicBezTo>
                  <a:cubicBezTo>
                    <a:pt x="2796" y="14159"/>
                    <a:pt x="2924" y="14153"/>
                    <a:pt x="3052" y="14142"/>
                  </a:cubicBezTo>
                  <a:cubicBezTo>
                    <a:pt x="3485" y="14108"/>
                    <a:pt x="3952" y="14008"/>
                    <a:pt x="4386" y="13841"/>
                  </a:cubicBezTo>
                  <a:cubicBezTo>
                    <a:pt x="4486" y="13808"/>
                    <a:pt x="4553" y="13775"/>
                    <a:pt x="4653" y="13741"/>
                  </a:cubicBezTo>
                  <a:cubicBezTo>
                    <a:pt x="4720" y="13675"/>
                    <a:pt x="4786" y="13675"/>
                    <a:pt x="4853" y="13608"/>
                  </a:cubicBezTo>
                  <a:cubicBezTo>
                    <a:pt x="4986" y="13574"/>
                    <a:pt x="5053" y="13441"/>
                    <a:pt x="5020" y="13308"/>
                  </a:cubicBezTo>
                  <a:cubicBezTo>
                    <a:pt x="5020" y="13274"/>
                    <a:pt x="4986" y="13241"/>
                    <a:pt x="4986" y="13208"/>
                  </a:cubicBezTo>
                  <a:lnTo>
                    <a:pt x="4953" y="13107"/>
                  </a:lnTo>
                  <a:cubicBezTo>
                    <a:pt x="4753" y="12274"/>
                    <a:pt x="4286" y="11006"/>
                    <a:pt x="4286" y="11006"/>
                  </a:cubicBezTo>
                  <a:lnTo>
                    <a:pt x="4286" y="11006"/>
                  </a:lnTo>
                  <a:cubicBezTo>
                    <a:pt x="4496" y="11044"/>
                    <a:pt x="5168" y="11148"/>
                    <a:pt x="5671" y="11148"/>
                  </a:cubicBezTo>
                  <a:cubicBezTo>
                    <a:pt x="6044" y="11148"/>
                    <a:pt x="6325" y="11091"/>
                    <a:pt x="6254" y="10906"/>
                  </a:cubicBezTo>
                  <a:cubicBezTo>
                    <a:pt x="5020" y="7337"/>
                    <a:pt x="3619" y="3334"/>
                    <a:pt x="1651" y="65"/>
                  </a:cubicBezTo>
                  <a:cubicBezTo>
                    <a:pt x="1628" y="19"/>
                    <a:pt x="1589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 flipH="1">
              <a:off x="7538750" y="2621959"/>
              <a:ext cx="83289" cy="59182"/>
            </a:xfrm>
            <a:custGeom>
              <a:rect b="b" l="l" r="r" t="t"/>
              <a:pathLst>
                <a:path extrusionOk="0" h="2703" w="3804">
                  <a:moveTo>
                    <a:pt x="101" y="1"/>
                  </a:moveTo>
                  <a:cubicBezTo>
                    <a:pt x="34" y="401"/>
                    <a:pt x="1" y="801"/>
                    <a:pt x="1" y="1168"/>
                  </a:cubicBezTo>
                  <a:cubicBezTo>
                    <a:pt x="34" y="1902"/>
                    <a:pt x="301" y="2703"/>
                    <a:pt x="1235" y="2703"/>
                  </a:cubicBezTo>
                  <a:cubicBezTo>
                    <a:pt x="1669" y="2669"/>
                    <a:pt x="2069" y="2536"/>
                    <a:pt x="2403" y="2269"/>
                  </a:cubicBezTo>
                  <a:cubicBezTo>
                    <a:pt x="3036" y="1769"/>
                    <a:pt x="3503" y="1135"/>
                    <a:pt x="3804" y="401"/>
                  </a:cubicBezTo>
                  <a:lnTo>
                    <a:pt x="3804" y="401"/>
                  </a:lnTo>
                  <a:cubicBezTo>
                    <a:pt x="3392" y="490"/>
                    <a:pt x="2973" y="535"/>
                    <a:pt x="2555" y="535"/>
                  </a:cubicBezTo>
                  <a:cubicBezTo>
                    <a:pt x="1717" y="535"/>
                    <a:pt x="879" y="357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 flipH="1">
              <a:off x="7569425" y="2646679"/>
              <a:ext cx="52614" cy="34463"/>
            </a:xfrm>
            <a:custGeom>
              <a:rect b="b" l="l" r="r" t="t"/>
              <a:pathLst>
                <a:path extrusionOk="0" h="1574" w="2403">
                  <a:moveTo>
                    <a:pt x="461" y="0"/>
                  </a:moveTo>
                  <a:cubicBezTo>
                    <a:pt x="306" y="0"/>
                    <a:pt x="152" y="13"/>
                    <a:pt x="1" y="39"/>
                  </a:cubicBezTo>
                  <a:cubicBezTo>
                    <a:pt x="34" y="773"/>
                    <a:pt x="301" y="1574"/>
                    <a:pt x="1235" y="1574"/>
                  </a:cubicBezTo>
                  <a:cubicBezTo>
                    <a:pt x="1669" y="1540"/>
                    <a:pt x="2069" y="1407"/>
                    <a:pt x="2403" y="1140"/>
                  </a:cubicBezTo>
                  <a:cubicBezTo>
                    <a:pt x="2121" y="380"/>
                    <a:pt x="1294" y="0"/>
                    <a:pt x="461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 flipH="1">
              <a:off x="7462804" y="2040000"/>
              <a:ext cx="557272" cy="584903"/>
            </a:xfrm>
            <a:custGeom>
              <a:rect b="b" l="l" r="r" t="t"/>
              <a:pathLst>
                <a:path extrusionOk="0" h="26714" w="25452">
                  <a:moveTo>
                    <a:pt x="15251" y="1"/>
                  </a:moveTo>
                  <a:cubicBezTo>
                    <a:pt x="14107" y="1"/>
                    <a:pt x="12841" y="152"/>
                    <a:pt x="11442" y="495"/>
                  </a:cubicBezTo>
                  <a:cubicBezTo>
                    <a:pt x="868" y="3063"/>
                    <a:pt x="0" y="11269"/>
                    <a:pt x="167" y="14671"/>
                  </a:cubicBezTo>
                  <a:cubicBezTo>
                    <a:pt x="501" y="21143"/>
                    <a:pt x="3836" y="26713"/>
                    <a:pt x="3836" y="26713"/>
                  </a:cubicBezTo>
                  <a:cubicBezTo>
                    <a:pt x="6405" y="26546"/>
                    <a:pt x="7272" y="22377"/>
                    <a:pt x="7372" y="20676"/>
                  </a:cubicBezTo>
                  <a:cubicBezTo>
                    <a:pt x="7472" y="19008"/>
                    <a:pt x="4637" y="12570"/>
                    <a:pt x="5037" y="9968"/>
                  </a:cubicBezTo>
                  <a:cubicBezTo>
                    <a:pt x="5404" y="7366"/>
                    <a:pt x="7439" y="5298"/>
                    <a:pt x="9574" y="5198"/>
                  </a:cubicBezTo>
                  <a:cubicBezTo>
                    <a:pt x="9635" y="5195"/>
                    <a:pt x="9697" y="5194"/>
                    <a:pt x="9761" y="5194"/>
                  </a:cubicBezTo>
                  <a:cubicBezTo>
                    <a:pt x="11553" y="5194"/>
                    <a:pt x="14101" y="6307"/>
                    <a:pt x="15681" y="6307"/>
                  </a:cubicBezTo>
                  <a:cubicBezTo>
                    <a:pt x="15988" y="6307"/>
                    <a:pt x="16258" y="6265"/>
                    <a:pt x="16479" y="6165"/>
                  </a:cubicBezTo>
                  <a:cubicBezTo>
                    <a:pt x="17846" y="5531"/>
                    <a:pt x="17146" y="2329"/>
                    <a:pt x="18147" y="1996"/>
                  </a:cubicBezTo>
                  <a:cubicBezTo>
                    <a:pt x="18317" y="1936"/>
                    <a:pt x="18498" y="1908"/>
                    <a:pt x="18687" y="1908"/>
                  </a:cubicBezTo>
                  <a:cubicBezTo>
                    <a:pt x="20932" y="1908"/>
                    <a:pt x="24313" y="5874"/>
                    <a:pt x="25452" y="7967"/>
                  </a:cubicBezTo>
                  <a:cubicBezTo>
                    <a:pt x="25452" y="7967"/>
                    <a:pt x="23570" y="1"/>
                    <a:pt x="1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 flipH="1">
              <a:off x="7570152" y="2409683"/>
              <a:ext cx="260507" cy="219235"/>
            </a:xfrm>
            <a:custGeom>
              <a:rect b="b" l="l" r="r" t="t"/>
              <a:pathLst>
                <a:path extrusionOk="0" h="10013" w="11898">
                  <a:moveTo>
                    <a:pt x="6185" y="644"/>
                  </a:moveTo>
                  <a:cubicBezTo>
                    <a:pt x="8141" y="644"/>
                    <a:pt x="9898" y="1963"/>
                    <a:pt x="10396" y="3925"/>
                  </a:cubicBezTo>
                  <a:cubicBezTo>
                    <a:pt x="10963" y="6160"/>
                    <a:pt x="9696" y="8462"/>
                    <a:pt x="7494" y="9162"/>
                  </a:cubicBezTo>
                  <a:cubicBezTo>
                    <a:pt x="7054" y="9302"/>
                    <a:pt x="6608" y="9369"/>
                    <a:pt x="6170" y="9369"/>
                  </a:cubicBezTo>
                  <a:cubicBezTo>
                    <a:pt x="4417" y="9369"/>
                    <a:pt x="2784" y="8302"/>
                    <a:pt x="2090" y="6594"/>
                  </a:cubicBezTo>
                  <a:cubicBezTo>
                    <a:pt x="1256" y="4425"/>
                    <a:pt x="2257" y="1990"/>
                    <a:pt x="4325" y="1023"/>
                  </a:cubicBezTo>
                  <a:cubicBezTo>
                    <a:pt x="4659" y="890"/>
                    <a:pt x="5026" y="756"/>
                    <a:pt x="5359" y="723"/>
                  </a:cubicBezTo>
                  <a:cubicBezTo>
                    <a:pt x="5637" y="670"/>
                    <a:pt x="5913" y="644"/>
                    <a:pt x="6185" y="644"/>
                  </a:cubicBezTo>
                  <a:close/>
                  <a:moveTo>
                    <a:pt x="6201" y="0"/>
                  </a:moveTo>
                  <a:cubicBezTo>
                    <a:pt x="4444" y="0"/>
                    <a:pt x="2688" y="893"/>
                    <a:pt x="1757" y="2691"/>
                  </a:cubicBezTo>
                  <a:cubicBezTo>
                    <a:pt x="1" y="6110"/>
                    <a:pt x="2569" y="10012"/>
                    <a:pt x="6203" y="10012"/>
                  </a:cubicBezTo>
                  <a:cubicBezTo>
                    <a:pt x="6504" y="10012"/>
                    <a:pt x="6813" y="9986"/>
                    <a:pt x="7127" y="9929"/>
                  </a:cubicBezTo>
                  <a:cubicBezTo>
                    <a:pt x="7527" y="9829"/>
                    <a:pt x="7928" y="9729"/>
                    <a:pt x="8328" y="9562"/>
                  </a:cubicBezTo>
                  <a:cubicBezTo>
                    <a:pt x="10830" y="8362"/>
                    <a:pt x="11897" y="5393"/>
                    <a:pt x="10763" y="2891"/>
                  </a:cubicBezTo>
                  <a:cubicBezTo>
                    <a:pt x="9861" y="968"/>
                    <a:pt x="8031" y="0"/>
                    <a:pt x="6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 flipH="1">
              <a:off x="7363458" y="2334866"/>
              <a:ext cx="184071" cy="215950"/>
            </a:xfrm>
            <a:custGeom>
              <a:rect b="b" l="l" r="r" t="t"/>
              <a:pathLst>
                <a:path extrusionOk="0" h="9863" w="8407">
                  <a:moveTo>
                    <a:pt x="3364" y="700"/>
                  </a:moveTo>
                  <a:cubicBezTo>
                    <a:pt x="3983" y="700"/>
                    <a:pt x="4582" y="931"/>
                    <a:pt x="5071" y="1338"/>
                  </a:cubicBezTo>
                  <a:cubicBezTo>
                    <a:pt x="5938" y="2005"/>
                    <a:pt x="6572" y="2939"/>
                    <a:pt x="6905" y="4006"/>
                  </a:cubicBezTo>
                  <a:cubicBezTo>
                    <a:pt x="7606" y="6308"/>
                    <a:pt x="6905" y="8576"/>
                    <a:pt x="5271" y="9077"/>
                  </a:cubicBezTo>
                  <a:cubicBezTo>
                    <a:pt x="5048" y="9151"/>
                    <a:pt x="4819" y="9186"/>
                    <a:pt x="4589" y="9186"/>
                  </a:cubicBezTo>
                  <a:cubicBezTo>
                    <a:pt x="3163" y="9186"/>
                    <a:pt x="1666" y="7827"/>
                    <a:pt x="1034" y="5874"/>
                  </a:cubicBezTo>
                  <a:cubicBezTo>
                    <a:pt x="701" y="4807"/>
                    <a:pt x="667" y="3673"/>
                    <a:pt x="1001" y="2605"/>
                  </a:cubicBezTo>
                  <a:cubicBezTo>
                    <a:pt x="1235" y="1771"/>
                    <a:pt x="1835" y="1104"/>
                    <a:pt x="2669" y="804"/>
                  </a:cubicBezTo>
                  <a:cubicBezTo>
                    <a:pt x="2736" y="771"/>
                    <a:pt x="2836" y="737"/>
                    <a:pt x="2936" y="737"/>
                  </a:cubicBezTo>
                  <a:cubicBezTo>
                    <a:pt x="3079" y="712"/>
                    <a:pt x="3222" y="700"/>
                    <a:pt x="3364" y="700"/>
                  </a:cubicBezTo>
                  <a:close/>
                  <a:moveTo>
                    <a:pt x="3427" y="0"/>
                  </a:moveTo>
                  <a:cubicBezTo>
                    <a:pt x="2062" y="0"/>
                    <a:pt x="740" y="893"/>
                    <a:pt x="367" y="2405"/>
                  </a:cubicBezTo>
                  <a:cubicBezTo>
                    <a:pt x="0" y="3573"/>
                    <a:pt x="0" y="4874"/>
                    <a:pt x="401" y="6074"/>
                  </a:cubicBezTo>
                  <a:cubicBezTo>
                    <a:pt x="1125" y="8337"/>
                    <a:pt x="2885" y="9863"/>
                    <a:pt x="4621" y="9863"/>
                  </a:cubicBezTo>
                  <a:cubicBezTo>
                    <a:pt x="4805" y="9863"/>
                    <a:pt x="4989" y="9846"/>
                    <a:pt x="5171" y="9810"/>
                  </a:cubicBezTo>
                  <a:cubicBezTo>
                    <a:pt x="5271" y="9777"/>
                    <a:pt x="5404" y="9777"/>
                    <a:pt x="5504" y="9744"/>
                  </a:cubicBezTo>
                  <a:cubicBezTo>
                    <a:pt x="7472" y="9110"/>
                    <a:pt x="8406" y="6441"/>
                    <a:pt x="7572" y="3806"/>
                  </a:cubicBezTo>
                  <a:cubicBezTo>
                    <a:pt x="7205" y="2605"/>
                    <a:pt x="6472" y="1538"/>
                    <a:pt x="5471" y="771"/>
                  </a:cubicBezTo>
                  <a:cubicBezTo>
                    <a:pt x="4864" y="244"/>
                    <a:pt x="4140" y="0"/>
                    <a:pt x="3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 flipH="1">
              <a:off x="7530715" y="2442701"/>
              <a:ext cx="76698" cy="42717"/>
            </a:xfrm>
            <a:custGeom>
              <a:rect b="b" l="l" r="r" t="t"/>
              <a:pathLst>
                <a:path extrusionOk="0" h="1951" w="3503">
                  <a:moveTo>
                    <a:pt x="2459" y="0"/>
                  </a:moveTo>
                  <a:cubicBezTo>
                    <a:pt x="1338" y="0"/>
                    <a:pt x="411" y="940"/>
                    <a:pt x="0" y="1583"/>
                  </a:cubicBezTo>
                  <a:lnTo>
                    <a:pt x="567" y="1950"/>
                  </a:lnTo>
                  <a:cubicBezTo>
                    <a:pt x="594" y="1895"/>
                    <a:pt x="1382" y="678"/>
                    <a:pt x="2436" y="678"/>
                  </a:cubicBezTo>
                  <a:cubicBezTo>
                    <a:pt x="2669" y="678"/>
                    <a:pt x="2915" y="738"/>
                    <a:pt x="3169" y="883"/>
                  </a:cubicBezTo>
                  <a:lnTo>
                    <a:pt x="3503" y="282"/>
                  </a:lnTo>
                  <a:cubicBezTo>
                    <a:pt x="3143" y="83"/>
                    <a:pt x="2793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 flipH="1">
              <a:off x="7846231" y="2502870"/>
              <a:ext cx="231540" cy="219979"/>
            </a:xfrm>
            <a:custGeom>
              <a:rect b="b" l="l" r="r" t="t"/>
              <a:pathLst>
                <a:path extrusionOk="0" h="10047" w="10575">
                  <a:moveTo>
                    <a:pt x="3345" y="1"/>
                  </a:moveTo>
                  <a:cubicBezTo>
                    <a:pt x="2926" y="1"/>
                    <a:pt x="2537" y="111"/>
                    <a:pt x="2202" y="370"/>
                  </a:cubicBezTo>
                  <a:cubicBezTo>
                    <a:pt x="0" y="2071"/>
                    <a:pt x="3970" y="9309"/>
                    <a:pt x="6972" y="9943"/>
                  </a:cubicBezTo>
                  <a:cubicBezTo>
                    <a:pt x="7226" y="10013"/>
                    <a:pt x="7481" y="10047"/>
                    <a:pt x="7733" y="10047"/>
                  </a:cubicBezTo>
                  <a:cubicBezTo>
                    <a:pt x="9036" y="10047"/>
                    <a:pt x="10239" y="9150"/>
                    <a:pt x="10574" y="7808"/>
                  </a:cubicBezTo>
                  <a:lnTo>
                    <a:pt x="8940" y="3405"/>
                  </a:lnTo>
                  <a:cubicBezTo>
                    <a:pt x="8940" y="3405"/>
                    <a:pt x="5679" y="1"/>
                    <a:pt x="334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 flipH="1">
              <a:off x="7879072" y="2556098"/>
              <a:ext cx="125677" cy="128896"/>
            </a:xfrm>
            <a:custGeom>
              <a:rect b="b" l="l" r="r" t="t"/>
              <a:pathLst>
                <a:path extrusionOk="0" h="5887" w="5740">
                  <a:moveTo>
                    <a:pt x="271" y="1"/>
                  </a:moveTo>
                  <a:cubicBezTo>
                    <a:pt x="203" y="1"/>
                    <a:pt x="136" y="3"/>
                    <a:pt x="67" y="7"/>
                  </a:cubicBezTo>
                  <a:cubicBezTo>
                    <a:pt x="1" y="7"/>
                    <a:pt x="1" y="73"/>
                    <a:pt x="67" y="73"/>
                  </a:cubicBezTo>
                  <a:cubicBezTo>
                    <a:pt x="2169" y="574"/>
                    <a:pt x="3470" y="2242"/>
                    <a:pt x="4504" y="4043"/>
                  </a:cubicBezTo>
                  <a:cubicBezTo>
                    <a:pt x="4117" y="3674"/>
                    <a:pt x="3678" y="3427"/>
                    <a:pt x="3217" y="3427"/>
                  </a:cubicBezTo>
                  <a:cubicBezTo>
                    <a:pt x="2844" y="3427"/>
                    <a:pt x="2457" y="3589"/>
                    <a:pt x="2069" y="3976"/>
                  </a:cubicBezTo>
                  <a:cubicBezTo>
                    <a:pt x="2036" y="4010"/>
                    <a:pt x="2069" y="4076"/>
                    <a:pt x="2136" y="4076"/>
                  </a:cubicBezTo>
                  <a:cubicBezTo>
                    <a:pt x="2390" y="3936"/>
                    <a:pt x="2668" y="3869"/>
                    <a:pt x="2945" y="3869"/>
                  </a:cubicBezTo>
                  <a:cubicBezTo>
                    <a:pt x="3395" y="3869"/>
                    <a:pt x="3840" y="4046"/>
                    <a:pt x="4170" y="4376"/>
                  </a:cubicBezTo>
                  <a:cubicBezTo>
                    <a:pt x="4604" y="4810"/>
                    <a:pt x="5004" y="5277"/>
                    <a:pt x="5338" y="5811"/>
                  </a:cubicBezTo>
                  <a:cubicBezTo>
                    <a:pt x="5380" y="5864"/>
                    <a:pt x="5439" y="5886"/>
                    <a:pt x="5497" y="5886"/>
                  </a:cubicBezTo>
                  <a:cubicBezTo>
                    <a:pt x="5621" y="5886"/>
                    <a:pt x="5740" y="5781"/>
                    <a:pt x="5671" y="5644"/>
                  </a:cubicBezTo>
                  <a:lnTo>
                    <a:pt x="5638" y="5577"/>
                  </a:lnTo>
                  <a:cubicBezTo>
                    <a:pt x="5313" y="3138"/>
                    <a:pt x="2926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 flipH="1">
              <a:off x="7397796" y="2959390"/>
              <a:ext cx="506147" cy="472538"/>
            </a:xfrm>
            <a:custGeom>
              <a:rect b="b" l="l" r="r" t="t"/>
              <a:pathLst>
                <a:path extrusionOk="0" h="21582" w="23117">
                  <a:moveTo>
                    <a:pt x="3002" y="1"/>
                  </a:moveTo>
                  <a:lnTo>
                    <a:pt x="0" y="4237"/>
                  </a:lnTo>
                  <a:cubicBezTo>
                    <a:pt x="0" y="4237"/>
                    <a:pt x="13024" y="21582"/>
                    <a:pt x="13653" y="21582"/>
                  </a:cubicBezTo>
                  <a:cubicBezTo>
                    <a:pt x="13668" y="21582"/>
                    <a:pt x="13676" y="21571"/>
                    <a:pt x="13676" y="21550"/>
                  </a:cubicBezTo>
                  <a:lnTo>
                    <a:pt x="16812" y="12843"/>
                  </a:lnTo>
                  <a:lnTo>
                    <a:pt x="23117" y="18047"/>
                  </a:lnTo>
                  <a:lnTo>
                    <a:pt x="21182" y="3637"/>
                  </a:lnTo>
                  <a:lnTo>
                    <a:pt x="19114" y="968"/>
                  </a:lnTo>
                  <a:lnTo>
                    <a:pt x="16212" y="10975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 flipH="1">
              <a:off x="7389739" y="3039549"/>
              <a:ext cx="520357" cy="409218"/>
            </a:xfrm>
            <a:custGeom>
              <a:rect b="b" l="l" r="r" t="t"/>
              <a:pathLst>
                <a:path extrusionOk="0" h="18690" w="23766">
                  <a:moveTo>
                    <a:pt x="21500" y="1"/>
                  </a:moveTo>
                  <a:cubicBezTo>
                    <a:pt x="21463" y="1"/>
                    <a:pt x="21429" y="26"/>
                    <a:pt x="21429" y="76"/>
                  </a:cubicBezTo>
                  <a:cubicBezTo>
                    <a:pt x="21163" y="2411"/>
                    <a:pt x="22730" y="11484"/>
                    <a:pt x="22964" y="13686"/>
                  </a:cubicBezTo>
                  <a:lnTo>
                    <a:pt x="22931" y="13652"/>
                  </a:lnTo>
                  <a:cubicBezTo>
                    <a:pt x="22667" y="13454"/>
                    <a:pt x="17219" y="9214"/>
                    <a:pt x="17063" y="9214"/>
                  </a:cubicBezTo>
                  <a:cubicBezTo>
                    <a:pt x="17061" y="9214"/>
                    <a:pt x="17060" y="9215"/>
                    <a:pt x="17060" y="9216"/>
                  </a:cubicBezTo>
                  <a:cubicBezTo>
                    <a:pt x="16326" y="10617"/>
                    <a:pt x="14024" y="16955"/>
                    <a:pt x="13891" y="17522"/>
                  </a:cubicBezTo>
                  <a:cubicBezTo>
                    <a:pt x="11723" y="14620"/>
                    <a:pt x="2649" y="3278"/>
                    <a:pt x="181" y="610"/>
                  </a:cubicBezTo>
                  <a:cubicBezTo>
                    <a:pt x="161" y="580"/>
                    <a:pt x="136" y="568"/>
                    <a:pt x="112" y="568"/>
                  </a:cubicBezTo>
                  <a:cubicBezTo>
                    <a:pt x="53" y="568"/>
                    <a:pt x="0" y="639"/>
                    <a:pt x="48" y="710"/>
                  </a:cubicBezTo>
                  <a:cubicBezTo>
                    <a:pt x="1978" y="3772"/>
                    <a:pt x="13705" y="18689"/>
                    <a:pt x="13890" y="18689"/>
                  </a:cubicBezTo>
                  <a:cubicBezTo>
                    <a:pt x="13890" y="18689"/>
                    <a:pt x="13890" y="18689"/>
                    <a:pt x="13891" y="18689"/>
                  </a:cubicBezTo>
                  <a:cubicBezTo>
                    <a:pt x="13891" y="18689"/>
                    <a:pt x="13892" y="18690"/>
                    <a:pt x="13892" y="18690"/>
                  </a:cubicBezTo>
                  <a:cubicBezTo>
                    <a:pt x="14015" y="18690"/>
                    <a:pt x="16861" y="10944"/>
                    <a:pt x="17160" y="9516"/>
                  </a:cubicBezTo>
                  <a:cubicBezTo>
                    <a:pt x="18093" y="10449"/>
                    <a:pt x="23399" y="15073"/>
                    <a:pt x="23747" y="15073"/>
                  </a:cubicBezTo>
                  <a:cubicBezTo>
                    <a:pt x="23760" y="15073"/>
                    <a:pt x="23766" y="15066"/>
                    <a:pt x="23764" y="15053"/>
                  </a:cubicBezTo>
                  <a:cubicBezTo>
                    <a:pt x="23598" y="12418"/>
                    <a:pt x="23297" y="9783"/>
                    <a:pt x="22830" y="7214"/>
                  </a:cubicBezTo>
                  <a:cubicBezTo>
                    <a:pt x="22430" y="4813"/>
                    <a:pt x="22097" y="2411"/>
                    <a:pt x="21596" y="76"/>
                  </a:cubicBezTo>
                  <a:cubicBezTo>
                    <a:pt x="21580" y="26"/>
                    <a:pt x="21538" y="1"/>
                    <a:pt x="2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4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466" name="Google Shape;2466;p4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Imperfect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67" name="Google Shape;2467;p42"/>
          <p:cNvSpPr txBox="1"/>
          <p:nvPr/>
        </p:nvSpPr>
        <p:spPr>
          <a:xfrm>
            <a:off x="809625" y="1571000"/>
            <a:ext cx="4352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Radical de la première</a:t>
            </a: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personne du pluriel du présent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68" name="Google Shape;2468;p42"/>
          <p:cNvSpPr txBox="1"/>
          <p:nvPr/>
        </p:nvSpPr>
        <p:spPr>
          <a:xfrm>
            <a:off x="5467800" y="1571000"/>
            <a:ext cx="2418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Terminaisons de l’ imparfait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469" name="Google Shape;2469;p42"/>
          <p:cNvGrpSpPr/>
          <p:nvPr/>
        </p:nvGrpSpPr>
        <p:grpSpPr>
          <a:xfrm>
            <a:off x="5161949" y="1589222"/>
            <a:ext cx="305854" cy="305854"/>
            <a:chOff x="8023050" y="2260825"/>
            <a:chExt cx="401700" cy="401700"/>
          </a:xfrm>
        </p:grpSpPr>
        <p:sp>
          <p:nvSpPr>
            <p:cNvPr id="2470" name="Google Shape;2470;p42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2" name="Google Shape;2472;p42"/>
          <p:cNvSpPr txBox="1"/>
          <p:nvPr/>
        </p:nvSpPr>
        <p:spPr>
          <a:xfrm>
            <a:off x="2608425" y="2061650"/>
            <a:ext cx="255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Nous regard </a:t>
            </a:r>
            <a:r>
              <a:rPr lang="en" sz="1600" strike="sngStrike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-ons</a:t>
            </a:r>
            <a:endParaRPr sz="1600" strike="sngStrike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73" name="Google Shape;2473;p42"/>
          <p:cNvSpPr txBox="1"/>
          <p:nvPr/>
        </p:nvSpPr>
        <p:spPr>
          <a:xfrm>
            <a:off x="5467800" y="1895075"/>
            <a:ext cx="8574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iez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aient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4" name="Google Shape;2474;p42"/>
          <p:cNvSpPr txBox="1"/>
          <p:nvPr/>
        </p:nvSpPr>
        <p:spPr>
          <a:xfrm>
            <a:off x="6325200" y="1895100"/>
            <a:ext cx="15615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 regarda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Il/elle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ait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Nous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ions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iez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Ils/elles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aient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75" name="Google Shape;2475;p42"/>
          <p:cNvGrpSpPr/>
          <p:nvPr/>
        </p:nvGrpSpPr>
        <p:grpSpPr>
          <a:xfrm>
            <a:off x="5161949" y="2079872"/>
            <a:ext cx="305854" cy="305854"/>
            <a:chOff x="8023050" y="2260825"/>
            <a:chExt cx="401700" cy="401700"/>
          </a:xfrm>
        </p:grpSpPr>
        <p:sp>
          <p:nvSpPr>
            <p:cNvPr id="2476" name="Google Shape;2476;p42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478" name="Google Shape;2478;p42"/>
          <p:cNvGraphicFramePr/>
          <p:nvPr/>
        </p:nvGraphicFramePr>
        <p:xfrm>
          <a:off x="457190" y="337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416550"/>
                <a:gridCol w="1550150"/>
                <a:gridCol w="1998375"/>
                <a:gridCol w="1632250"/>
                <a:gridCol w="1632250"/>
              </a:tblGrid>
              <a:tr h="288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Verbe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Aimer</a:t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Choisir</a:t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Pouvoir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Présent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choisiss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pouv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Imparfait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choisiss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pouv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4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484" name="Google Shape;2484;p43"/>
          <p:cNvGrpSpPr/>
          <p:nvPr/>
        </p:nvGrpSpPr>
        <p:grpSpPr>
          <a:xfrm>
            <a:off x="6937643" y="2139725"/>
            <a:ext cx="1749165" cy="859501"/>
            <a:chOff x="1329125" y="1321725"/>
            <a:chExt cx="1518900" cy="859501"/>
          </a:xfrm>
        </p:grpSpPr>
        <p:sp>
          <p:nvSpPr>
            <p:cNvPr id="2485" name="Google Shape;2485;p43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6" name="Google Shape;2486;p43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87" name="Google Shape;2487;p43"/>
          <p:cNvGrpSpPr/>
          <p:nvPr/>
        </p:nvGrpSpPr>
        <p:grpSpPr>
          <a:xfrm>
            <a:off x="4777493" y="2139725"/>
            <a:ext cx="1749165" cy="859501"/>
            <a:chOff x="1329125" y="2409825"/>
            <a:chExt cx="1518900" cy="859501"/>
          </a:xfrm>
        </p:grpSpPr>
        <p:sp>
          <p:nvSpPr>
            <p:cNvPr id="2488" name="Google Shape;2488;p43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9" name="Google Shape;2489;p43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90" name="Google Shape;2490;p43"/>
          <p:cNvGrpSpPr/>
          <p:nvPr/>
        </p:nvGrpSpPr>
        <p:grpSpPr>
          <a:xfrm>
            <a:off x="457193" y="2139725"/>
            <a:ext cx="1749165" cy="859501"/>
            <a:chOff x="1329125" y="3497925"/>
            <a:chExt cx="1518900" cy="859501"/>
          </a:xfrm>
        </p:grpSpPr>
        <p:sp>
          <p:nvSpPr>
            <p:cNvPr id="2491" name="Google Shape;2491;p43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2" name="Google Shape;2492;p43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93" name="Google Shape;2493;p43"/>
          <p:cNvGrpSpPr/>
          <p:nvPr/>
        </p:nvGrpSpPr>
        <p:grpSpPr>
          <a:xfrm>
            <a:off x="2617343" y="2139725"/>
            <a:ext cx="1749165" cy="859501"/>
            <a:chOff x="6295975" y="2409825"/>
            <a:chExt cx="1518900" cy="859501"/>
          </a:xfrm>
        </p:grpSpPr>
        <p:sp>
          <p:nvSpPr>
            <p:cNvPr id="2494" name="Google Shape;2494;p43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5" name="Google Shape;2495;p43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496" name="Google Shape;2496;p43"/>
          <p:cNvSpPr txBox="1"/>
          <p:nvPr/>
        </p:nvSpPr>
        <p:spPr>
          <a:xfrm>
            <a:off x="2179507" y="15879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Il                         les escargots (aimer)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497" name="Google Shape;2497;p43"/>
          <p:cNvCxnSpPr>
            <a:stCxn id="2489" idx="0"/>
            <a:endCxn id="2498" idx="4"/>
          </p:cNvCxnSpPr>
          <p:nvPr/>
        </p:nvCxnSpPr>
        <p:spPr>
          <a:xfrm flipH="1" rot="5400000">
            <a:off x="4484626" y="972275"/>
            <a:ext cx="174600" cy="21603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98" name="Google Shape;2498;p43"/>
          <p:cNvSpPr/>
          <p:nvPr/>
        </p:nvSpPr>
        <p:spPr>
          <a:xfrm>
            <a:off x="3246675" y="14745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43"/>
          <p:cNvSpPr txBox="1"/>
          <p:nvPr/>
        </p:nvSpPr>
        <p:spPr>
          <a:xfrm>
            <a:off x="2071649" y="880377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 -er conjugation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00" name="Google Shape;2500;p43"/>
          <p:cNvGrpSpPr/>
          <p:nvPr/>
        </p:nvGrpSpPr>
        <p:grpSpPr>
          <a:xfrm>
            <a:off x="6940643" y="3872525"/>
            <a:ext cx="1749165" cy="859501"/>
            <a:chOff x="1329125" y="1321725"/>
            <a:chExt cx="1518900" cy="859501"/>
          </a:xfrm>
        </p:grpSpPr>
        <p:sp>
          <p:nvSpPr>
            <p:cNvPr id="2501" name="Google Shape;2501;p43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2" name="Google Shape;2502;p43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autons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3" name="Google Shape;2503;p43"/>
          <p:cNvGrpSpPr/>
          <p:nvPr/>
        </p:nvGrpSpPr>
        <p:grpSpPr>
          <a:xfrm>
            <a:off x="4780493" y="3872525"/>
            <a:ext cx="1749165" cy="859501"/>
            <a:chOff x="1329125" y="2409825"/>
            <a:chExt cx="1518900" cy="859501"/>
          </a:xfrm>
        </p:grpSpPr>
        <p:sp>
          <p:nvSpPr>
            <p:cNvPr id="2504" name="Google Shape;2504;p43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5" name="Google Shape;2505;p43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6" name="Google Shape;2506;p43"/>
          <p:cNvGrpSpPr/>
          <p:nvPr/>
        </p:nvGrpSpPr>
        <p:grpSpPr>
          <a:xfrm>
            <a:off x="460193" y="3872525"/>
            <a:ext cx="1749165" cy="859501"/>
            <a:chOff x="1329125" y="3497925"/>
            <a:chExt cx="1518900" cy="859501"/>
          </a:xfrm>
        </p:grpSpPr>
        <p:sp>
          <p:nvSpPr>
            <p:cNvPr id="2507" name="Google Shape;2507;p43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8" name="Google Shape;2508;p43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9" name="Google Shape;2509;p43"/>
          <p:cNvGrpSpPr/>
          <p:nvPr/>
        </p:nvGrpSpPr>
        <p:grpSpPr>
          <a:xfrm>
            <a:off x="2620343" y="3872525"/>
            <a:ext cx="1749165" cy="859501"/>
            <a:chOff x="6295975" y="2409825"/>
            <a:chExt cx="1518900" cy="859501"/>
          </a:xfrm>
        </p:grpSpPr>
        <p:sp>
          <p:nvSpPr>
            <p:cNvPr id="2510" name="Google Shape;2510;p43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1" name="Google Shape;2511;p43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512" name="Google Shape;2512;p43"/>
          <p:cNvSpPr txBox="1"/>
          <p:nvPr/>
        </p:nvSpPr>
        <p:spPr>
          <a:xfrm>
            <a:off x="2182507" y="33207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Elle va</a:t>
            </a: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                        </a:t>
            </a: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magasin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513" name="Google Shape;2513;p43"/>
          <p:cNvCxnSpPr>
            <a:stCxn id="2508" idx="0"/>
            <a:endCxn id="2512" idx="2"/>
          </p:cNvCxnSpPr>
          <p:nvPr/>
        </p:nvCxnSpPr>
        <p:spPr>
          <a:xfrm rot="-5400000">
            <a:off x="2816776" y="2102525"/>
            <a:ext cx="288000" cy="3252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14" name="Google Shape;2514;p43"/>
          <p:cNvSpPr/>
          <p:nvPr/>
        </p:nvSpPr>
        <p:spPr>
          <a:xfrm>
            <a:off x="3249675" y="32073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/>
          <p:nvPr/>
        </p:nvSpPr>
        <p:spPr>
          <a:xfrm flipH="1">
            <a:off x="2914526" y="4724370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>
            <a:off x="1186067" y="954397"/>
            <a:ext cx="6779872" cy="3318134"/>
            <a:chOff x="1717651" y="1210178"/>
            <a:chExt cx="5725276" cy="2802005"/>
          </a:xfrm>
        </p:grpSpPr>
        <p:sp>
          <p:nvSpPr>
            <p:cNvPr id="449" name="Google Shape;449;p17"/>
            <p:cNvSpPr/>
            <p:nvPr/>
          </p:nvSpPr>
          <p:spPr>
            <a:xfrm>
              <a:off x="1908072" y="1210178"/>
              <a:ext cx="5343348" cy="2607349"/>
            </a:xfrm>
            <a:custGeom>
              <a:rect b="b" l="l" r="r" t="t"/>
              <a:pathLst>
                <a:path extrusionOk="0" h="74501" w="152678">
                  <a:moveTo>
                    <a:pt x="0" y="1"/>
                  </a:moveTo>
                  <a:lnTo>
                    <a:pt x="0" y="74500"/>
                  </a:lnTo>
                  <a:lnTo>
                    <a:pt x="152678" y="74500"/>
                  </a:lnTo>
                  <a:lnTo>
                    <a:pt x="152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717651" y="3817491"/>
              <a:ext cx="5725276" cy="194691"/>
            </a:xfrm>
            <a:custGeom>
              <a:rect b="b" l="l" r="r" t="t"/>
              <a:pathLst>
                <a:path extrusionOk="0" h="5563" w="163591">
                  <a:moveTo>
                    <a:pt x="0" y="0"/>
                  </a:moveTo>
                  <a:lnTo>
                    <a:pt x="0" y="5562"/>
                  </a:lnTo>
                  <a:lnTo>
                    <a:pt x="163590" y="5562"/>
                  </a:lnTo>
                  <a:lnTo>
                    <a:pt x="1635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451" name="Google Shape;451;p17"/>
          <p:cNvGraphicFramePr/>
          <p:nvPr/>
        </p:nvGraphicFramePr>
        <p:xfrm>
          <a:off x="1579165" y="11703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494000"/>
                <a:gridCol w="1493725"/>
                <a:gridCol w="1493850"/>
                <a:gridCol w="1493850"/>
              </a:tblGrid>
              <a:tr h="4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-er</a:t>
                      </a:r>
                      <a:endParaRPr sz="12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</a:t>
                      </a: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re</a:t>
                      </a:r>
                      <a:endParaRPr sz="1600">
                        <a:solidFill>
                          <a:schemeClr val="lt2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j’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tu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il/elle/on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nous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vous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452" name="Google Shape;452;p17"/>
          <p:cNvGrpSpPr/>
          <p:nvPr/>
        </p:nvGrpSpPr>
        <p:grpSpPr>
          <a:xfrm>
            <a:off x="1651270" y="3963630"/>
            <a:ext cx="1041456" cy="187272"/>
            <a:chOff x="2072945" y="3630255"/>
            <a:chExt cx="1041456" cy="187272"/>
          </a:xfrm>
        </p:grpSpPr>
        <p:sp>
          <p:nvSpPr>
            <p:cNvPr id="453" name="Google Shape;453;p17"/>
            <p:cNvSpPr/>
            <p:nvPr/>
          </p:nvSpPr>
          <p:spPr>
            <a:xfrm>
              <a:off x="2072945" y="3757891"/>
              <a:ext cx="575534" cy="59636"/>
            </a:xfrm>
            <a:custGeom>
              <a:rect b="b" l="l" r="r" t="t"/>
              <a:pathLst>
                <a:path extrusionOk="0" h="1704" w="16445">
                  <a:moveTo>
                    <a:pt x="1" y="1"/>
                  </a:moveTo>
                  <a:lnTo>
                    <a:pt x="1" y="1703"/>
                  </a:lnTo>
                  <a:lnTo>
                    <a:pt x="16445" y="1703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102728" y="3630255"/>
              <a:ext cx="515968" cy="127671"/>
            </a:xfrm>
            <a:custGeom>
              <a:rect b="b" l="l" r="r" t="t"/>
              <a:pathLst>
                <a:path extrusionOk="0" h="3648" w="14743">
                  <a:moveTo>
                    <a:pt x="1" y="0"/>
                  </a:moveTo>
                  <a:lnTo>
                    <a:pt x="1" y="3648"/>
                  </a:lnTo>
                  <a:lnTo>
                    <a:pt x="14743" y="3648"/>
                  </a:lnTo>
                  <a:lnTo>
                    <a:pt x="147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743113" y="3774934"/>
              <a:ext cx="371288" cy="41507"/>
            </a:xfrm>
            <a:custGeom>
              <a:rect b="b" l="l" r="r" t="t"/>
              <a:pathLst>
                <a:path extrusionOk="0" h="1186" w="10609">
                  <a:moveTo>
                    <a:pt x="1" y="0"/>
                  </a:moveTo>
                  <a:lnTo>
                    <a:pt x="1" y="1186"/>
                  </a:lnTo>
                  <a:lnTo>
                    <a:pt x="10609" y="1186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1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457" name="Google Shape;457;p17"/>
          <p:cNvGrpSpPr/>
          <p:nvPr/>
        </p:nvGrpSpPr>
        <p:grpSpPr>
          <a:xfrm>
            <a:off x="457200" y="3387550"/>
            <a:ext cx="1062831" cy="1339418"/>
            <a:chOff x="457200" y="3387550"/>
            <a:chExt cx="1062831" cy="1339418"/>
          </a:xfrm>
        </p:grpSpPr>
        <p:sp>
          <p:nvSpPr>
            <p:cNvPr id="458" name="Google Shape;458;p17"/>
            <p:cNvSpPr/>
            <p:nvPr/>
          </p:nvSpPr>
          <p:spPr>
            <a:xfrm>
              <a:off x="887661" y="3422341"/>
              <a:ext cx="439397" cy="901237"/>
            </a:xfrm>
            <a:custGeom>
              <a:rect b="b" l="l" r="r" t="t"/>
              <a:pathLst>
                <a:path extrusionOk="0" h="30801" w="15017">
                  <a:moveTo>
                    <a:pt x="6348" y="1"/>
                  </a:moveTo>
                  <a:cubicBezTo>
                    <a:pt x="6209" y="1"/>
                    <a:pt x="6069" y="9"/>
                    <a:pt x="5928" y="25"/>
                  </a:cubicBezTo>
                  <a:cubicBezTo>
                    <a:pt x="4590" y="238"/>
                    <a:pt x="3405" y="998"/>
                    <a:pt x="2645" y="2092"/>
                  </a:cubicBezTo>
                  <a:cubicBezTo>
                    <a:pt x="1794" y="3277"/>
                    <a:pt x="1216" y="4645"/>
                    <a:pt x="943" y="6074"/>
                  </a:cubicBezTo>
                  <a:cubicBezTo>
                    <a:pt x="578" y="7624"/>
                    <a:pt x="365" y="9205"/>
                    <a:pt x="274" y="10785"/>
                  </a:cubicBezTo>
                  <a:cubicBezTo>
                    <a:pt x="61" y="14098"/>
                    <a:pt x="1" y="17411"/>
                    <a:pt x="31" y="20725"/>
                  </a:cubicBezTo>
                  <a:cubicBezTo>
                    <a:pt x="31" y="22396"/>
                    <a:pt x="31" y="24038"/>
                    <a:pt x="31" y="25679"/>
                  </a:cubicBezTo>
                  <a:cubicBezTo>
                    <a:pt x="61" y="26530"/>
                    <a:pt x="61" y="27381"/>
                    <a:pt x="61" y="28232"/>
                  </a:cubicBezTo>
                  <a:cubicBezTo>
                    <a:pt x="61" y="29053"/>
                    <a:pt x="92" y="29874"/>
                    <a:pt x="183" y="30664"/>
                  </a:cubicBezTo>
                  <a:cubicBezTo>
                    <a:pt x="213" y="30755"/>
                    <a:pt x="289" y="30801"/>
                    <a:pt x="365" y="30801"/>
                  </a:cubicBezTo>
                  <a:cubicBezTo>
                    <a:pt x="441" y="30801"/>
                    <a:pt x="517" y="30755"/>
                    <a:pt x="548" y="30664"/>
                  </a:cubicBezTo>
                  <a:cubicBezTo>
                    <a:pt x="639" y="29813"/>
                    <a:pt x="669" y="28962"/>
                    <a:pt x="639" y="28080"/>
                  </a:cubicBezTo>
                  <a:lnTo>
                    <a:pt x="669" y="25405"/>
                  </a:lnTo>
                  <a:cubicBezTo>
                    <a:pt x="669" y="23643"/>
                    <a:pt x="700" y="21880"/>
                    <a:pt x="730" y="20117"/>
                  </a:cubicBezTo>
                  <a:cubicBezTo>
                    <a:pt x="791" y="16986"/>
                    <a:pt x="882" y="13855"/>
                    <a:pt x="1125" y="10755"/>
                  </a:cubicBezTo>
                  <a:cubicBezTo>
                    <a:pt x="1216" y="9235"/>
                    <a:pt x="1460" y="7746"/>
                    <a:pt x="1794" y="6256"/>
                  </a:cubicBezTo>
                  <a:cubicBezTo>
                    <a:pt x="2128" y="4919"/>
                    <a:pt x="2554" y="3521"/>
                    <a:pt x="3405" y="2426"/>
                  </a:cubicBezTo>
                  <a:cubicBezTo>
                    <a:pt x="4165" y="1393"/>
                    <a:pt x="5381" y="785"/>
                    <a:pt x="6657" y="755"/>
                  </a:cubicBezTo>
                  <a:cubicBezTo>
                    <a:pt x="7934" y="815"/>
                    <a:pt x="9059" y="1606"/>
                    <a:pt x="9970" y="2487"/>
                  </a:cubicBezTo>
                  <a:cubicBezTo>
                    <a:pt x="10943" y="3460"/>
                    <a:pt x="11825" y="4554"/>
                    <a:pt x="12615" y="5679"/>
                  </a:cubicBezTo>
                  <a:cubicBezTo>
                    <a:pt x="13496" y="6895"/>
                    <a:pt x="14256" y="8141"/>
                    <a:pt x="14925" y="9478"/>
                  </a:cubicBezTo>
                  <a:cubicBezTo>
                    <a:pt x="14933" y="9486"/>
                    <a:pt x="14943" y="9490"/>
                    <a:pt x="14954" y="9490"/>
                  </a:cubicBezTo>
                  <a:cubicBezTo>
                    <a:pt x="14984" y="9490"/>
                    <a:pt x="15016" y="9462"/>
                    <a:pt x="15016" y="9417"/>
                  </a:cubicBezTo>
                  <a:cubicBezTo>
                    <a:pt x="14226" y="7867"/>
                    <a:pt x="13344" y="6378"/>
                    <a:pt x="12402" y="4919"/>
                  </a:cubicBezTo>
                  <a:cubicBezTo>
                    <a:pt x="11551" y="3612"/>
                    <a:pt x="10609" y="2274"/>
                    <a:pt x="9423" y="1271"/>
                  </a:cubicBezTo>
                  <a:cubicBezTo>
                    <a:pt x="8556" y="539"/>
                    <a:pt x="7495" y="1"/>
                    <a:pt x="6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985305" y="3387550"/>
              <a:ext cx="534726" cy="551375"/>
            </a:xfrm>
            <a:custGeom>
              <a:rect b="b" l="l" r="r" t="t"/>
              <a:pathLst>
                <a:path extrusionOk="0" h="18844" w="18275">
                  <a:moveTo>
                    <a:pt x="5124" y="6405"/>
                  </a:moveTo>
                  <a:cubicBezTo>
                    <a:pt x="5175" y="6405"/>
                    <a:pt x="5223" y="6417"/>
                    <a:pt x="5266" y="6442"/>
                  </a:cubicBezTo>
                  <a:cubicBezTo>
                    <a:pt x="5661" y="6706"/>
                    <a:pt x="5210" y="8000"/>
                    <a:pt x="4627" y="8000"/>
                  </a:cubicBezTo>
                  <a:cubicBezTo>
                    <a:pt x="4538" y="8000"/>
                    <a:pt x="4446" y="7970"/>
                    <a:pt x="4354" y="7901"/>
                  </a:cubicBezTo>
                  <a:cubicBezTo>
                    <a:pt x="3803" y="7515"/>
                    <a:pt x="4626" y="6405"/>
                    <a:pt x="5124" y="6405"/>
                  </a:cubicBezTo>
                  <a:close/>
                  <a:moveTo>
                    <a:pt x="14497" y="9176"/>
                  </a:moveTo>
                  <a:cubicBezTo>
                    <a:pt x="15092" y="9176"/>
                    <a:pt x="16292" y="10253"/>
                    <a:pt x="15874" y="10880"/>
                  </a:cubicBezTo>
                  <a:cubicBezTo>
                    <a:pt x="15794" y="10994"/>
                    <a:pt x="15685" y="11044"/>
                    <a:pt x="15559" y="11044"/>
                  </a:cubicBezTo>
                  <a:cubicBezTo>
                    <a:pt x="14917" y="11044"/>
                    <a:pt x="13856" y="9752"/>
                    <a:pt x="14263" y="9269"/>
                  </a:cubicBezTo>
                  <a:cubicBezTo>
                    <a:pt x="14318" y="9205"/>
                    <a:pt x="14399" y="9176"/>
                    <a:pt x="14497" y="9176"/>
                  </a:cubicBezTo>
                  <a:close/>
                  <a:moveTo>
                    <a:pt x="9419" y="0"/>
                  </a:moveTo>
                  <a:cubicBezTo>
                    <a:pt x="8982" y="0"/>
                    <a:pt x="8593" y="51"/>
                    <a:pt x="8275" y="150"/>
                  </a:cubicBezTo>
                  <a:cubicBezTo>
                    <a:pt x="6986" y="570"/>
                    <a:pt x="7353" y="3800"/>
                    <a:pt x="7100" y="3800"/>
                  </a:cubicBezTo>
                  <a:cubicBezTo>
                    <a:pt x="7097" y="3800"/>
                    <a:pt x="7093" y="3799"/>
                    <a:pt x="7089" y="3798"/>
                  </a:cubicBezTo>
                  <a:cubicBezTo>
                    <a:pt x="5629" y="3215"/>
                    <a:pt x="4392" y="2910"/>
                    <a:pt x="3408" y="2910"/>
                  </a:cubicBezTo>
                  <a:cubicBezTo>
                    <a:pt x="847" y="2910"/>
                    <a:pt x="0" y="4979"/>
                    <a:pt x="1405" y="9634"/>
                  </a:cubicBezTo>
                  <a:cubicBezTo>
                    <a:pt x="1557" y="8752"/>
                    <a:pt x="1861" y="7628"/>
                    <a:pt x="2378" y="6929"/>
                  </a:cubicBezTo>
                  <a:cubicBezTo>
                    <a:pt x="2721" y="6455"/>
                    <a:pt x="3078" y="6244"/>
                    <a:pt x="3335" y="6244"/>
                  </a:cubicBezTo>
                  <a:cubicBezTo>
                    <a:pt x="3736" y="6244"/>
                    <a:pt x="3889" y="6762"/>
                    <a:pt x="3351" y="7597"/>
                  </a:cubicBezTo>
                  <a:cubicBezTo>
                    <a:pt x="2682" y="8600"/>
                    <a:pt x="2256" y="9755"/>
                    <a:pt x="2074" y="10941"/>
                  </a:cubicBezTo>
                  <a:cubicBezTo>
                    <a:pt x="2074" y="10941"/>
                    <a:pt x="3594" y="13099"/>
                    <a:pt x="5418" y="14163"/>
                  </a:cubicBezTo>
                  <a:cubicBezTo>
                    <a:pt x="5326" y="13342"/>
                    <a:pt x="5114" y="12065"/>
                    <a:pt x="5266" y="10819"/>
                  </a:cubicBezTo>
                  <a:cubicBezTo>
                    <a:pt x="5453" y="9459"/>
                    <a:pt x="5971" y="8831"/>
                    <a:pt x="6375" y="8831"/>
                  </a:cubicBezTo>
                  <a:cubicBezTo>
                    <a:pt x="6757" y="8831"/>
                    <a:pt x="7038" y="9391"/>
                    <a:pt x="6846" y="10424"/>
                  </a:cubicBezTo>
                  <a:cubicBezTo>
                    <a:pt x="6542" y="11822"/>
                    <a:pt x="6421" y="13281"/>
                    <a:pt x="6451" y="14710"/>
                  </a:cubicBezTo>
                  <a:cubicBezTo>
                    <a:pt x="7059" y="15105"/>
                    <a:pt x="7728" y="15439"/>
                    <a:pt x="8396" y="15682"/>
                  </a:cubicBezTo>
                  <a:cubicBezTo>
                    <a:pt x="8305" y="15378"/>
                    <a:pt x="8184" y="14983"/>
                    <a:pt x="8062" y="14527"/>
                  </a:cubicBezTo>
                  <a:cubicBezTo>
                    <a:pt x="7637" y="12929"/>
                    <a:pt x="8196" y="12071"/>
                    <a:pt x="8634" y="12071"/>
                  </a:cubicBezTo>
                  <a:cubicBezTo>
                    <a:pt x="8855" y="12071"/>
                    <a:pt x="9045" y="12287"/>
                    <a:pt x="9065" y="12734"/>
                  </a:cubicBezTo>
                  <a:cubicBezTo>
                    <a:pt x="9187" y="13889"/>
                    <a:pt x="9369" y="15014"/>
                    <a:pt x="9703" y="16138"/>
                  </a:cubicBezTo>
                  <a:cubicBezTo>
                    <a:pt x="10554" y="16442"/>
                    <a:pt x="11284" y="16625"/>
                    <a:pt x="11740" y="16777"/>
                  </a:cubicBezTo>
                  <a:cubicBezTo>
                    <a:pt x="12895" y="17202"/>
                    <a:pt x="13928" y="17901"/>
                    <a:pt x="14719" y="18844"/>
                  </a:cubicBezTo>
                  <a:cubicBezTo>
                    <a:pt x="15570" y="18084"/>
                    <a:pt x="16269" y="17172"/>
                    <a:pt x="16786" y="16169"/>
                  </a:cubicBezTo>
                  <a:cubicBezTo>
                    <a:pt x="16208" y="15682"/>
                    <a:pt x="15327" y="14983"/>
                    <a:pt x="14111" y="14102"/>
                  </a:cubicBezTo>
                  <a:cubicBezTo>
                    <a:pt x="12333" y="12845"/>
                    <a:pt x="12422" y="11330"/>
                    <a:pt x="13413" y="11330"/>
                  </a:cubicBezTo>
                  <a:cubicBezTo>
                    <a:pt x="13693" y="11330"/>
                    <a:pt x="14044" y="11450"/>
                    <a:pt x="14445" y="11731"/>
                  </a:cubicBezTo>
                  <a:cubicBezTo>
                    <a:pt x="15752" y="12643"/>
                    <a:pt x="16755" y="14345"/>
                    <a:pt x="17242" y="15196"/>
                  </a:cubicBezTo>
                  <a:cubicBezTo>
                    <a:pt x="17849" y="13676"/>
                    <a:pt x="18214" y="12065"/>
                    <a:pt x="18275" y="10424"/>
                  </a:cubicBezTo>
                  <a:cubicBezTo>
                    <a:pt x="16482" y="8752"/>
                    <a:pt x="12013" y="6381"/>
                    <a:pt x="13320" y="6381"/>
                  </a:cubicBezTo>
                  <a:cubicBezTo>
                    <a:pt x="14536" y="6381"/>
                    <a:pt x="17242" y="8144"/>
                    <a:pt x="18245" y="8843"/>
                  </a:cubicBezTo>
                  <a:cubicBezTo>
                    <a:pt x="18214" y="8387"/>
                    <a:pt x="18153" y="7901"/>
                    <a:pt x="18093" y="7445"/>
                  </a:cubicBezTo>
                  <a:cubicBezTo>
                    <a:pt x="16390" y="6321"/>
                    <a:pt x="10858" y="4588"/>
                    <a:pt x="11740" y="4102"/>
                  </a:cubicBezTo>
                  <a:cubicBezTo>
                    <a:pt x="11866" y="4031"/>
                    <a:pt x="12041" y="3999"/>
                    <a:pt x="12252" y="3999"/>
                  </a:cubicBezTo>
                  <a:cubicBezTo>
                    <a:pt x="13669" y="3999"/>
                    <a:pt x="16723" y="5419"/>
                    <a:pt x="17728" y="5895"/>
                  </a:cubicBezTo>
                  <a:cubicBezTo>
                    <a:pt x="17515" y="5135"/>
                    <a:pt x="17181" y="4436"/>
                    <a:pt x="16725" y="3798"/>
                  </a:cubicBezTo>
                  <a:cubicBezTo>
                    <a:pt x="14761" y="1180"/>
                    <a:pt x="11526" y="0"/>
                    <a:pt x="9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1119789" y="3503454"/>
              <a:ext cx="289733" cy="389568"/>
            </a:xfrm>
            <a:custGeom>
              <a:rect b="b" l="l" r="r" t="t"/>
              <a:pathLst>
                <a:path extrusionOk="0" h="13314" w="9902">
                  <a:moveTo>
                    <a:pt x="2750" y="1"/>
                  </a:moveTo>
                  <a:cubicBezTo>
                    <a:pt x="2721" y="1"/>
                    <a:pt x="2698" y="22"/>
                    <a:pt x="2737" y="80"/>
                  </a:cubicBezTo>
                  <a:cubicBezTo>
                    <a:pt x="2828" y="171"/>
                    <a:pt x="2889" y="262"/>
                    <a:pt x="2980" y="353"/>
                  </a:cubicBezTo>
                  <a:cubicBezTo>
                    <a:pt x="2645" y="749"/>
                    <a:pt x="2341" y="1174"/>
                    <a:pt x="2098" y="1630"/>
                  </a:cubicBezTo>
                  <a:cubicBezTo>
                    <a:pt x="1825" y="2056"/>
                    <a:pt x="1582" y="2542"/>
                    <a:pt x="1338" y="2998"/>
                  </a:cubicBezTo>
                  <a:cubicBezTo>
                    <a:pt x="882" y="3940"/>
                    <a:pt x="457" y="4882"/>
                    <a:pt x="1" y="5825"/>
                  </a:cubicBezTo>
                  <a:cubicBezTo>
                    <a:pt x="1" y="5862"/>
                    <a:pt x="36" y="5888"/>
                    <a:pt x="62" y="5888"/>
                  </a:cubicBezTo>
                  <a:cubicBezTo>
                    <a:pt x="79" y="5888"/>
                    <a:pt x="92" y="5878"/>
                    <a:pt x="92" y="5855"/>
                  </a:cubicBezTo>
                  <a:cubicBezTo>
                    <a:pt x="457" y="4882"/>
                    <a:pt x="913" y="3940"/>
                    <a:pt x="1430" y="3028"/>
                  </a:cubicBezTo>
                  <a:cubicBezTo>
                    <a:pt x="1673" y="2603"/>
                    <a:pt x="1946" y="2208"/>
                    <a:pt x="2189" y="1782"/>
                  </a:cubicBezTo>
                  <a:cubicBezTo>
                    <a:pt x="2463" y="1357"/>
                    <a:pt x="2767" y="931"/>
                    <a:pt x="3010" y="475"/>
                  </a:cubicBezTo>
                  <a:cubicBezTo>
                    <a:pt x="3557" y="1174"/>
                    <a:pt x="4074" y="1904"/>
                    <a:pt x="4530" y="2664"/>
                  </a:cubicBezTo>
                  <a:cubicBezTo>
                    <a:pt x="3679" y="4305"/>
                    <a:pt x="3223" y="6129"/>
                    <a:pt x="2737" y="7922"/>
                  </a:cubicBezTo>
                  <a:cubicBezTo>
                    <a:pt x="2737" y="7960"/>
                    <a:pt x="2771" y="7986"/>
                    <a:pt x="2798" y="7986"/>
                  </a:cubicBezTo>
                  <a:cubicBezTo>
                    <a:pt x="2814" y="7986"/>
                    <a:pt x="2828" y="7976"/>
                    <a:pt x="2828" y="7952"/>
                  </a:cubicBezTo>
                  <a:cubicBezTo>
                    <a:pt x="3162" y="6159"/>
                    <a:pt x="3892" y="4457"/>
                    <a:pt x="4621" y="2785"/>
                  </a:cubicBezTo>
                  <a:cubicBezTo>
                    <a:pt x="5016" y="3484"/>
                    <a:pt x="5411" y="4214"/>
                    <a:pt x="5776" y="4943"/>
                  </a:cubicBezTo>
                  <a:cubicBezTo>
                    <a:pt x="5776" y="6858"/>
                    <a:pt x="6110" y="8743"/>
                    <a:pt x="6232" y="10658"/>
                  </a:cubicBezTo>
                  <a:cubicBezTo>
                    <a:pt x="6217" y="10688"/>
                    <a:pt x="6240" y="10703"/>
                    <a:pt x="6266" y="10703"/>
                  </a:cubicBezTo>
                  <a:cubicBezTo>
                    <a:pt x="6293" y="10703"/>
                    <a:pt x="6323" y="10688"/>
                    <a:pt x="6323" y="10658"/>
                  </a:cubicBezTo>
                  <a:cubicBezTo>
                    <a:pt x="6019" y="8895"/>
                    <a:pt x="6050" y="7071"/>
                    <a:pt x="5958" y="5278"/>
                  </a:cubicBezTo>
                  <a:lnTo>
                    <a:pt x="5958" y="5278"/>
                  </a:lnTo>
                  <a:cubicBezTo>
                    <a:pt x="6110" y="5612"/>
                    <a:pt x="6293" y="5946"/>
                    <a:pt x="6414" y="6250"/>
                  </a:cubicBezTo>
                  <a:cubicBezTo>
                    <a:pt x="6931" y="7375"/>
                    <a:pt x="7448" y="8469"/>
                    <a:pt x="7934" y="9594"/>
                  </a:cubicBezTo>
                  <a:cubicBezTo>
                    <a:pt x="8512" y="10810"/>
                    <a:pt x="9120" y="12025"/>
                    <a:pt x="9636" y="13302"/>
                  </a:cubicBezTo>
                  <a:cubicBezTo>
                    <a:pt x="9645" y="13310"/>
                    <a:pt x="9657" y="13314"/>
                    <a:pt x="9670" y="13314"/>
                  </a:cubicBezTo>
                  <a:cubicBezTo>
                    <a:pt x="9707" y="13314"/>
                    <a:pt x="9750" y="13286"/>
                    <a:pt x="9728" y="13241"/>
                  </a:cubicBezTo>
                  <a:cubicBezTo>
                    <a:pt x="7995" y="9685"/>
                    <a:pt x="6718" y="5825"/>
                    <a:pt x="4591" y="2481"/>
                  </a:cubicBezTo>
                  <a:lnTo>
                    <a:pt x="4591" y="2481"/>
                  </a:lnTo>
                  <a:cubicBezTo>
                    <a:pt x="5442" y="2846"/>
                    <a:pt x="6293" y="3180"/>
                    <a:pt x="7144" y="3575"/>
                  </a:cubicBezTo>
                  <a:cubicBezTo>
                    <a:pt x="8056" y="3971"/>
                    <a:pt x="8937" y="4426"/>
                    <a:pt x="9819" y="4943"/>
                  </a:cubicBezTo>
                  <a:cubicBezTo>
                    <a:pt x="9823" y="4947"/>
                    <a:pt x="9828" y="4949"/>
                    <a:pt x="9833" y="4949"/>
                  </a:cubicBezTo>
                  <a:cubicBezTo>
                    <a:pt x="9864" y="4949"/>
                    <a:pt x="9901" y="4878"/>
                    <a:pt x="9849" y="4852"/>
                  </a:cubicBezTo>
                  <a:cubicBezTo>
                    <a:pt x="8998" y="4366"/>
                    <a:pt x="8117" y="3849"/>
                    <a:pt x="7205" y="3423"/>
                  </a:cubicBezTo>
                  <a:cubicBezTo>
                    <a:pt x="6323" y="2968"/>
                    <a:pt x="5442" y="2603"/>
                    <a:pt x="4499" y="2329"/>
                  </a:cubicBezTo>
                  <a:cubicBezTo>
                    <a:pt x="4348" y="2086"/>
                    <a:pt x="4196" y="1843"/>
                    <a:pt x="4044" y="1630"/>
                  </a:cubicBezTo>
                  <a:lnTo>
                    <a:pt x="4044" y="1630"/>
                  </a:lnTo>
                  <a:cubicBezTo>
                    <a:pt x="4530" y="1782"/>
                    <a:pt x="4986" y="1873"/>
                    <a:pt x="5503" y="2056"/>
                  </a:cubicBezTo>
                  <a:cubicBezTo>
                    <a:pt x="6019" y="2238"/>
                    <a:pt x="6536" y="2451"/>
                    <a:pt x="7022" y="2664"/>
                  </a:cubicBezTo>
                  <a:cubicBezTo>
                    <a:pt x="7031" y="2668"/>
                    <a:pt x="7039" y="2670"/>
                    <a:pt x="7046" y="2670"/>
                  </a:cubicBezTo>
                  <a:cubicBezTo>
                    <a:pt x="7090" y="2670"/>
                    <a:pt x="7105" y="2599"/>
                    <a:pt x="7053" y="2572"/>
                  </a:cubicBezTo>
                  <a:cubicBezTo>
                    <a:pt x="6566" y="2360"/>
                    <a:pt x="6050" y="2177"/>
                    <a:pt x="5533" y="2025"/>
                  </a:cubicBezTo>
                  <a:cubicBezTo>
                    <a:pt x="5047" y="1843"/>
                    <a:pt x="4530" y="1691"/>
                    <a:pt x="4013" y="1569"/>
                  </a:cubicBezTo>
                  <a:cubicBezTo>
                    <a:pt x="3709" y="1174"/>
                    <a:pt x="3405" y="749"/>
                    <a:pt x="3101" y="384"/>
                  </a:cubicBezTo>
                  <a:cubicBezTo>
                    <a:pt x="3071" y="353"/>
                    <a:pt x="3071" y="353"/>
                    <a:pt x="3040" y="323"/>
                  </a:cubicBezTo>
                  <a:cubicBezTo>
                    <a:pt x="2980" y="232"/>
                    <a:pt x="2889" y="141"/>
                    <a:pt x="2797" y="19"/>
                  </a:cubicBezTo>
                  <a:cubicBezTo>
                    <a:pt x="2786" y="8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663696" y="3616959"/>
              <a:ext cx="340499" cy="711194"/>
            </a:xfrm>
            <a:custGeom>
              <a:rect b="b" l="l" r="r" t="t"/>
              <a:pathLst>
                <a:path extrusionOk="0" h="24306" w="11637">
                  <a:moveTo>
                    <a:pt x="5132" y="0"/>
                  </a:moveTo>
                  <a:cubicBezTo>
                    <a:pt x="3004" y="0"/>
                    <a:pt x="1424" y="1824"/>
                    <a:pt x="25" y="3192"/>
                  </a:cubicBezTo>
                  <a:cubicBezTo>
                    <a:pt x="1" y="3217"/>
                    <a:pt x="36" y="3261"/>
                    <a:pt x="82" y="3261"/>
                  </a:cubicBezTo>
                  <a:cubicBezTo>
                    <a:pt x="93" y="3261"/>
                    <a:pt x="105" y="3259"/>
                    <a:pt x="117" y="3253"/>
                  </a:cubicBezTo>
                  <a:cubicBezTo>
                    <a:pt x="1334" y="2011"/>
                    <a:pt x="3019" y="594"/>
                    <a:pt x="4828" y="594"/>
                  </a:cubicBezTo>
                  <a:cubicBezTo>
                    <a:pt x="5278" y="594"/>
                    <a:pt x="5736" y="682"/>
                    <a:pt x="6196" y="882"/>
                  </a:cubicBezTo>
                  <a:cubicBezTo>
                    <a:pt x="7898" y="1611"/>
                    <a:pt x="8870" y="3526"/>
                    <a:pt x="9387" y="5198"/>
                  </a:cubicBezTo>
                  <a:cubicBezTo>
                    <a:pt x="9965" y="7052"/>
                    <a:pt x="10147" y="9028"/>
                    <a:pt x="10360" y="10943"/>
                  </a:cubicBezTo>
                  <a:cubicBezTo>
                    <a:pt x="10633" y="13131"/>
                    <a:pt x="10785" y="15320"/>
                    <a:pt x="10846" y="17539"/>
                  </a:cubicBezTo>
                  <a:cubicBezTo>
                    <a:pt x="10907" y="18633"/>
                    <a:pt x="10937" y="19697"/>
                    <a:pt x="10907" y="20821"/>
                  </a:cubicBezTo>
                  <a:cubicBezTo>
                    <a:pt x="10907" y="21916"/>
                    <a:pt x="10846" y="23040"/>
                    <a:pt x="10907" y="24134"/>
                  </a:cubicBezTo>
                  <a:cubicBezTo>
                    <a:pt x="10907" y="24252"/>
                    <a:pt x="10985" y="24306"/>
                    <a:pt x="11073" y="24306"/>
                  </a:cubicBezTo>
                  <a:cubicBezTo>
                    <a:pt x="11166" y="24306"/>
                    <a:pt x="11271" y="24244"/>
                    <a:pt x="11302" y="24134"/>
                  </a:cubicBezTo>
                  <a:cubicBezTo>
                    <a:pt x="11485" y="22827"/>
                    <a:pt x="11606" y="21490"/>
                    <a:pt x="11606" y="20153"/>
                  </a:cubicBezTo>
                  <a:cubicBezTo>
                    <a:pt x="11636" y="18846"/>
                    <a:pt x="11636" y="17539"/>
                    <a:pt x="11606" y="16201"/>
                  </a:cubicBezTo>
                  <a:cubicBezTo>
                    <a:pt x="11545" y="13830"/>
                    <a:pt x="11363" y="11490"/>
                    <a:pt x="11059" y="9119"/>
                  </a:cubicBezTo>
                  <a:cubicBezTo>
                    <a:pt x="10785" y="7174"/>
                    <a:pt x="10481" y="5137"/>
                    <a:pt x="9570" y="3374"/>
                  </a:cubicBezTo>
                  <a:cubicBezTo>
                    <a:pt x="8688" y="1672"/>
                    <a:pt x="7199" y="0"/>
                    <a:pt x="5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457200" y="3524171"/>
              <a:ext cx="446478" cy="464561"/>
            </a:xfrm>
            <a:custGeom>
              <a:rect b="b" l="l" r="r" t="t"/>
              <a:pathLst>
                <a:path extrusionOk="0" h="15877" w="15259">
                  <a:moveTo>
                    <a:pt x="2822" y="6216"/>
                  </a:moveTo>
                  <a:cubicBezTo>
                    <a:pt x="3074" y="6216"/>
                    <a:pt x="3319" y="6301"/>
                    <a:pt x="3404" y="6484"/>
                  </a:cubicBezTo>
                  <a:cubicBezTo>
                    <a:pt x="3505" y="6745"/>
                    <a:pt x="2958" y="7018"/>
                    <a:pt x="2548" y="7018"/>
                  </a:cubicBezTo>
                  <a:cubicBezTo>
                    <a:pt x="2335" y="7018"/>
                    <a:pt x="2159" y="6945"/>
                    <a:pt x="2128" y="6758"/>
                  </a:cubicBezTo>
                  <a:lnTo>
                    <a:pt x="2128" y="6728"/>
                  </a:lnTo>
                  <a:cubicBezTo>
                    <a:pt x="2055" y="6401"/>
                    <a:pt x="2448" y="6216"/>
                    <a:pt x="2822" y="6216"/>
                  </a:cubicBezTo>
                  <a:close/>
                  <a:moveTo>
                    <a:pt x="12529" y="9649"/>
                  </a:moveTo>
                  <a:cubicBezTo>
                    <a:pt x="12801" y="9649"/>
                    <a:pt x="13206" y="9897"/>
                    <a:pt x="13161" y="10162"/>
                  </a:cubicBezTo>
                  <a:cubicBezTo>
                    <a:pt x="13128" y="10307"/>
                    <a:pt x="13037" y="10363"/>
                    <a:pt x="12926" y="10363"/>
                  </a:cubicBezTo>
                  <a:cubicBezTo>
                    <a:pt x="12640" y="10363"/>
                    <a:pt x="12223" y="9986"/>
                    <a:pt x="12310" y="9767"/>
                  </a:cubicBezTo>
                  <a:cubicBezTo>
                    <a:pt x="12344" y="9684"/>
                    <a:pt x="12427" y="9649"/>
                    <a:pt x="12529" y="9649"/>
                  </a:cubicBezTo>
                  <a:close/>
                  <a:moveTo>
                    <a:pt x="6824" y="11625"/>
                  </a:moveTo>
                  <a:cubicBezTo>
                    <a:pt x="7395" y="11625"/>
                    <a:pt x="8128" y="12893"/>
                    <a:pt x="7538" y="13202"/>
                  </a:cubicBezTo>
                  <a:cubicBezTo>
                    <a:pt x="7481" y="13232"/>
                    <a:pt x="7422" y="13246"/>
                    <a:pt x="7364" y="13246"/>
                  </a:cubicBezTo>
                  <a:cubicBezTo>
                    <a:pt x="6783" y="13246"/>
                    <a:pt x="6245" y="11848"/>
                    <a:pt x="6687" y="11682"/>
                  </a:cubicBezTo>
                  <a:lnTo>
                    <a:pt x="6687" y="11652"/>
                  </a:lnTo>
                  <a:cubicBezTo>
                    <a:pt x="6731" y="11633"/>
                    <a:pt x="6777" y="11625"/>
                    <a:pt x="6824" y="11625"/>
                  </a:cubicBezTo>
                  <a:close/>
                  <a:moveTo>
                    <a:pt x="6610" y="0"/>
                  </a:moveTo>
                  <a:cubicBezTo>
                    <a:pt x="5852" y="0"/>
                    <a:pt x="4953" y="212"/>
                    <a:pt x="4043" y="740"/>
                  </a:cubicBezTo>
                  <a:cubicBezTo>
                    <a:pt x="4894" y="831"/>
                    <a:pt x="5897" y="1074"/>
                    <a:pt x="6322" y="1682"/>
                  </a:cubicBezTo>
                  <a:cubicBezTo>
                    <a:pt x="6713" y="2256"/>
                    <a:pt x="6339" y="2622"/>
                    <a:pt x="5897" y="2622"/>
                  </a:cubicBezTo>
                  <a:cubicBezTo>
                    <a:pt x="5755" y="2622"/>
                    <a:pt x="5605" y="2584"/>
                    <a:pt x="5471" y="2503"/>
                  </a:cubicBezTo>
                  <a:cubicBezTo>
                    <a:pt x="5107" y="2260"/>
                    <a:pt x="4407" y="1469"/>
                    <a:pt x="3131" y="1348"/>
                  </a:cubicBezTo>
                  <a:cubicBezTo>
                    <a:pt x="2614" y="1804"/>
                    <a:pt x="2128" y="2320"/>
                    <a:pt x="1733" y="2898"/>
                  </a:cubicBezTo>
                  <a:cubicBezTo>
                    <a:pt x="1581" y="3111"/>
                    <a:pt x="1459" y="3323"/>
                    <a:pt x="1338" y="3567"/>
                  </a:cubicBezTo>
                  <a:cubicBezTo>
                    <a:pt x="2043" y="3243"/>
                    <a:pt x="2798" y="3083"/>
                    <a:pt x="3551" y="3083"/>
                  </a:cubicBezTo>
                  <a:cubicBezTo>
                    <a:pt x="4356" y="3083"/>
                    <a:pt x="5159" y="3266"/>
                    <a:pt x="5897" y="3627"/>
                  </a:cubicBezTo>
                  <a:cubicBezTo>
                    <a:pt x="7302" y="4343"/>
                    <a:pt x="6882" y="5703"/>
                    <a:pt x="5827" y="5703"/>
                  </a:cubicBezTo>
                  <a:cubicBezTo>
                    <a:pt x="5627" y="5703"/>
                    <a:pt x="5405" y="5654"/>
                    <a:pt x="5167" y="5542"/>
                  </a:cubicBezTo>
                  <a:cubicBezTo>
                    <a:pt x="4010" y="4987"/>
                    <a:pt x="2909" y="4452"/>
                    <a:pt x="1729" y="4452"/>
                  </a:cubicBezTo>
                  <a:cubicBezTo>
                    <a:pt x="1423" y="4452"/>
                    <a:pt x="1110" y="4488"/>
                    <a:pt x="790" y="4570"/>
                  </a:cubicBezTo>
                  <a:cubicBezTo>
                    <a:pt x="274" y="5968"/>
                    <a:pt x="0" y="7457"/>
                    <a:pt x="61" y="8947"/>
                  </a:cubicBezTo>
                  <a:cubicBezTo>
                    <a:pt x="821" y="8399"/>
                    <a:pt x="1672" y="7974"/>
                    <a:pt x="2553" y="7731"/>
                  </a:cubicBezTo>
                  <a:cubicBezTo>
                    <a:pt x="2847" y="7657"/>
                    <a:pt x="3104" y="7626"/>
                    <a:pt x="3319" y="7626"/>
                  </a:cubicBezTo>
                  <a:cubicBezTo>
                    <a:pt x="4355" y="7626"/>
                    <a:pt x="4428" y="8340"/>
                    <a:pt x="2918" y="8491"/>
                  </a:cubicBezTo>
                  <a:cubicBezTo>
                    <a:pt x="1915" y="8612"/>
                    <a:pt x="942" y="8947"/>
                    <a:pt x="91" y="9433"/>
                  </a:cubicBezTo>
                  <a:cubicBezTo>
                    <a:pt x="91" y="9706"/>
                    <a:pt x="91" y="10010"/>
                    <a:pt x="122" y="10254"/>
                  </a:cubicBezTo>
                  <a:cubicBezTo>
                    <a:pt x="790" y="9767"/>
                    <a:pt x="1550" y="9463"/>
                    <a:pt x="2371" y="9342"/>
                  </a:cubicBezTo>
                  <a:cubicBezTo>
                    <a:pt x="2500" y="9328"/>
                    <a:pt x="2621" y="9321"/>
                    <a:pt x="2732" y="9321"/>
                  </a:cubicBezTo>
                  <a:cubicBezTo>
                    <a:pt x="4295" y="9321"/>
                    <a:pt x="4108" y="10622"/>
                    <a:pt x="2888" y="10679"/>
                  </a:cubicBezTo>
                  <a:cubicBezTo>
                    <a:pt x="1976" y="10679"/>
                    <a:pt x="1094" y="10861"/>
                    <a:pt x="243" y="11196"/>
                  </a:cubicBezTo>
                  <a:cubicBezTo>
                    <a:pt x="547" y="13779"/>
                    <a:pt x="1277" y="15846"/>
                    <a:pt x="1368" y="15877"/>
                  </a:cubicBezTo>
                  <a:cubicBezTo>
                    <a:pt x="3100" y="15786"/>
                    <a:pt x="4833" y="15573"/>
                    <a:pt x="6535" y="15238"/>
                  </a:cubicBezTo>
                  <a:cubicBezTo>
                    <a:pt x="6049" y="14205"/>
                    <a:pt x="4955" y="12837"/>
                    <a:pt x="5502" y="12716"/>
                  </a:cubicBezTo>
                  <a:cubicBezTo>
                    <a:pt x="5528" y="12710"/>
                    <a:pt x="5554" y="12707"/>
                    <a:pt x="5581" y="12707"/>
                  </a:cubicBezTo>
                  <a:cubicBezTo>
                    <a:pt x="6134" y="12707"/>
                    <a:pt x="6701" y="13900"/>
                    <a:pt x="6991" y="15147"/>
                  </a:cubicBezTo>
                  <a:cubicBezTo>
                    <a:pt x="8268" y="14904"/>
                    <a:pt x="9544" y="14539"/>
                    <a:pt x="10760" y="14114"/>
                  </a:cubicBezTo>
                  <a:cubicBezTo>
                    <a:pt x="9909" y="13354"/>
                    <a:pt x="8572" y="12442"/>
                    <a:pt x="9088" y="12047"/>
                  </a:cubicBezTo>
                  <a:cubicBezTo>
                    <a:pt x="9150" y="11997"/>
                    <a:pt x="9220" y="11974"/>
                    <a:pt x="9297" y="11974"/>
                  </a:cubicBezTo>
                  <a:cubicBezTo>
                    <a:pt x="9835" y="11974"/>
                    <a:pt x="10719" y="13077"/>
                    <a:pt x="11277" y="13901"/>
                  </a:cubicBezTo>
                  <a:cubicBezTo>
                    <a:pt x="11854" y="13658"/>
                    <a:pt x="12371" y="13354"/>
                    <a:pt x="12888" y="12989"/>
                  </a:cubicBezTo>
                  <a:cubicBezTo>
                    <a:pt x="11763" y="11287"/>
                    <a:pt x="8906" y="10953"/>
                    <a:pt x="9271" y="9737"/>
                  </a:cubicBezTo>
                  <a:cubicBezTo>
                    <a:pt x="9356" y="9446"/>
                    <a:pt x="9565" y="9316"/>
                    <a:pt x="9851" y="9316"/>
                  </a:cubicBezTo>
                  <a:cubicBezTo>
                    <a:pt x="10790" y="9316"/>
                    <a:pt x="12556" y="10724"/>
                    <a:pt x="13465" y="12472"/>
                  </a:cubicBezTo>
                  <a:cubicBezTo>
                    <a:pt x="14864" y="11044"/>
                    <a:pt x="15259" y="8977"/>
                    <a:pt x="15107" y="7244"/>
                  </a:cubicBezTo>
                  <a:cubicBezTo>
                    <a:pt x="13891" y="7092"/>
                    <a:pt x="11581" y="7366"/>
                    <a:pt x="11733" y="6484"/>
                  </a:cubicBezTo>
                  <a:cubicBezTo>
                    <a:pt x="11824" y="6044"/>
                    <a:pt x="12288" y="5869"/>
                    <a:pt x="12903" y="5869"/>
                  </a:cubicBezTo>
                  <a:cubicBezTo>
                    <a:pt x="13519" y="5869"/>
                    <a:pt x="14286" y="6044"/>
                    <a:pt x="14985" y="6302"/>
                  </a:cubicBezTo>
                  <a:cubicBezTo>
                    <a:pt x="14833" y="5603"/>
                    <a:pt x="14560" y="4965"/>
                    <a:pt x="14165" y="4387"/>
                  </a:cubicBezTo>
                  <a:cubicBezTo>
                    <a:pt x="13805" y="3926"/>
                    <a:pt x="13240" y="3760"/>
                    <a:pt x="12612" y="3760"/>
                  </a:cubicBezTo>
                  <a:cubicBezTo>
                    <a:pt x="11007" y="3760"/>
                    <a:pt x="8997" y="4843"/>
                    <a:pt x="8997" y="4843"/>
                  </a:cubicBezTo>
                  <a:cubicBezTo>
                    <a:pt x="8997" y="4843"/>
                    <a:pt x="9392" y="922"/>
                    <a:pt x="7903" y="253"/>
                  </a:cubicBezTo>
                  <a:cubicBezTo>
                    <a:pt x="7562" y="95"/>
                    <a:pt x="7118" y="0"/>
                    <a:pt x="6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02877" y="3669951"/>
              <a:ext cx="289645" cy="312819"/>
            </a:xfrm>
            <a:custGeom>
              <a:rect b="b" l="l" r="r" t="t"/>
              <a:pathLst>
                <a:path extrusionOk="0" h="10691" w="9899">
                  <a:moveTo>
                    <a:pt x="7478" y="1"/>
                  </a:moveTo>
                  <a:cubicBezTo>
                    <a:pt x="7472" y="1"/>
                    <a:pt x="7467" y="4"/>
                    <a:pt x="7467" y="13"/>
                  </a:cubicBezTo>
                  <a:cubicBezTo>
                    <a:pt x="7163" y="408"/>
                    <a:pt x="6828" y="803"/>
                    <a:pt x="6524" y="1168"/>
                  </a:cubicBezTo>
                  <a:cubicBezTo>
                    <a:pt x="6220" y="1533"/>
                    <a:pt x="5947" y="1867"/>
                    <a:pt x="5673" y="2202"/>
                  </a:cubicBezTo>
                  <a:cubicBezTo>
                    <a:pt x="4154" y="1472"/>
                    <a:pt x="2512" y="955"/>
                    <a:pt x="810" y="743"/>
                  </a:cubicBezTo>
                  <a:cubicBezTo>
                    <a:pt x="810" y="743"/>
                    <a:pt x="780" y="773"/>
                    <a:pt x="810" y="773"/>
                  </a:cubicBezTo>
                  <a:cubicBezTo>
                    <a:pt x="2482" y="1047"/>
                    <a:pt x="4093" y="1563"/>
                    <a:pt x="5613" y="2293"/>
                  </a:cubicBezTo>
                  <a:cubicBezTo>
                    <a:pt x="5096" y="2901"/>
                    <a:pt x="4609" y="3539"/>
                    <a:pt x="4123" y="4208"/>
                  </a:cubicBezTo>
                  <a:cubicBezTo>
                    <a:pt x="4062" y="4177"/>
                    <a:pt x="3971" y="4177"/>
                    <a:pt x="3880" y="4147"/>
                  </a:cubicBezTo>
                  <a:lnTo>
                    <a:pt x="3485" y="4086"/>
                  </a:lnTo>
                  <a:cubicBezTo>
                    <a:pt x="3211" y="4025"/>
                    <a:pt x="2968" y="4025"/>
                    <a:pt x="2725" y="3995"/>
                  </a:cubicBezTo>
                  <a:cubicBezTo>
                    <a:pt x="2451" y="3965"/>
                    <a:pt x="2178" y="3965"/>
                    <a:pt x="1904" y="3965"/>
                  </a:cubicBezTo>
                  <a:cubicBezTo>
                    <a:pt x="1631" y="3995"/>
                    <a:pt x="1357" y="3995"/>
                    <a:pt x="1084" y="3995"/>
                  </a:cubicBezTo>
                  <a:cubicBezTo>
                    <a:pt x="1053" y="3995"/>
                    <a:pt x="1053" y="4056"/>
                    <a:pt x="1084" y="4056"/>
                  </a:cubicBezTo>
                  <a:cubicBezTo>
                    <a:pt x="1357" y="3995"/>
                    <a:pt x="1631" y="3995"/>
                    <a:pt x="1904" y="3995"/>
                  </a:cubicBezTo>
                  <a:cubicBezTo>
                    <a:pt x="2147" y="3995"/>
                    <a:pt x="2391" y="4025"/>
                    <a:pt x="2664" y="4056"/>
                  </a:cubicBezTo>
                  <a:cubicBezTo>
                    <a:pt x="2938" y="4086"/>
                    <a:pt x="3211" y="4117"/>
                    <a:pt x="3485" y="4177"/>
                  </a:cubicBezTo>
                  <a:cubicBezTo>
                    <a:pt x="3606" y="4177"/>
                    <a:pt x="3758" y="4208"/>
                    <a:pt x="3819" y="4238"/>
                  </a:cubicBezTo>
                  <a:cubicBezTo>
                    <a:pt x="3910" y="4238"/>
                    <a:pt x="3971" y="4268"/>
                    <a:pt x="4032" y="4268"/>
                  </a:cubicBezTo>
                  <a:cubicBezTo>
                    <a:pt x="3576" y="4937"/>
                    <a:pt x="3120" y="5576"/>
                    <a:pt x="2695" y="6244"/>
                  </a:cubicBezTo>
                  <a:cubicBezTo>
                    <a:pt x="1783" y="7673"/>
                    <a:pt x="901" y="9162"/>
                    <a:pt x="50" y="10621"/>
                  </a:cubicBezTo>
                  <a:cubicBezTo>
                    <a:pt x="1" y="10646"/>
                    <a:pt x="31" y="10690"/>
                    <a:pt x="109" y="10690"/>
                  </a:cubicBezTo>
                  <a:cubicBezTo>
                    <a:pt x="127" y="10690"/>
                    <a:pt x="148" y="10688"/>
                    <a:pt x="172" y="10682"/>
                  </a:cubicBezTo>
                  <a:lnTo>
                    <a:pt x="1691" y="8220"/>
                  </a:lnTo>
                  <a:cubicBezTo>
                    <a:pt x="1935" y="7825"/>
                    <a:pt x="2178" y="7399"/>
                    <a:pt x="2451" y="7004"/>
                  </a:cubicBezTo>
                  <a:lnTo>
                    <a:pt x="2512" y="7156"/>
                  </a:lnTo>
                  <a:cubicBezTo>
                    <a:pt x="2543" y="7247"/>
                    <a:pt x="2573" y="7338"/>
                    <a:pt x="2603" y="7460"/>
                  </a:cubicBezTo>
                  <a:cubicBezTo>
                    <a:pt x="2664" y="7642"/>
                    <a:pt x="2725" y="7855"/>
                    <a:pt x="2755" y="8038"/>
                  </a:cubicBezTo>
                  <a:cubicBezTo>
                    <a:pt x="2816" y="8281"/>
                    <a:pt x="2846" y="8493"/>
                    <a:pt x="2877" y="8706"/>
                  </a:cubicBezTo>
                  <a:cubicBezTo>
                    <a:pt x="2938" y="8949"/>
                    <a:pt x="2938" y="9162"/>
                    <a:pt x="2938" y="9375"/>
                  </a:cubicBezTo>
                  <a:cubicBezTo>
                    <a:pt x="2938" y="9390"/>
                    <a:pt x="2945" y="9398"/>
                    <a:pt x="2953" y="9398"/>
                  </a:cubicBezTo>
                  <a:cubicBezTo>
                    <a:pt x="2960" y="9398"/>
                    <a:pt x="2968" y="9390"/>
                    <a:pt x="2968" y="9375"/>
                  </a:cubicBezTo>
                  <a:cubicBezTo>
                    <a:pt x="2938" y="9162"/>
                    <a:pt x="2938" y="8919"/>
                    <a:pt x="2938" y="8676"/>
                  </a:cubicBezTo>
                  <a:cubicBezTo>
                    <a:pt x="2907" y="8463"/>
                    <a:pt x="2877" y="8250"/>
                    <a:pt x="2846" y="8038"/>
                  </a:cubicBezTo>
                  <a:cubicBezTo>
                    <a:pt x="2786" y="7825"/>
                    <a:pt x="2755" y="7612"/>
                    <a:pt x="2695" y="7399"/>
                  </a:cubicBezTo>
                  <a:cubicBezTo>
                    <a:pt x="2664" y="7278"/>
                    <a:pt x="2634" y="7186"/>
                    <a:pt x="2573" y="7065"/>
                  </a:cubicBezTo>
                  <a:cubicBezTo>
                    <a:pt x="2573" y="7004"/>
                    <a:pt x="2543" y="6943"/>
                    <a:pt x="2512" y="6883"/>
                  </a:cubicBezTo>
                  <a:cubicBezTo>
                    <a:pt x="3059" y="6031"/>
                    <a:pt x="3637" y="5150"/>
                    <a:pt x="4245" y="4329"/>
                  </a:cubicBezTo>
                  <a:lnTo>
                    <a:pt x="4245" y="4268"/>
                  </a:lnTo>
                  <a:lnTo>
                    <a:pt x="4397" y="4056"/>
                  </a:lnTo>
                  <a:cubicBezTo>
                    <a:pt x="4609" y="3782"/>
                    <a:pt x="4792" y="3509"/>
                    <a:pt x="4974" y="3265"/>
                  </a:cubicBezTo>
                  <a:cubicBezTo>
                    <a:pt x="5157" y="3661"/>
                    <a:pt x="5369" y="3995"/>
                    <a:pt x="5552" y="4420"/>
                  </a:cubicBezTo>
                  <a:cubicBezTo>
                    <a:pt x="5734" y="4876"/>
                    <a:pt x="5947" y="5302"/>
                    <a:pt x="6129" y="5758"/>
                  </a:cubicBezTo>
                  <a:cubicBezTo>
                    <a:pt x="6464" y="6609"/>
                    <a:pt x="6737" y="7521"/>
                    <a:pt x="6920" y="8433"/>
                  </a:cubicBezTo>
                  <a:cubicBezTo>
                    <a:pt x="6920" y="8458"/>
                    <a:pt x="6925" y="8468"/>
                    <a:pt x="6931" y="8468"/>
                  </a:cubicBezTo>
                  <a:cubicBezTo>
                    <a:pt x="6940" y="8468"/>
                    <a:pt x="6950" y="8450"/>
                    <a:pt x="6950" y="8433"/>
                  </a:cubicBezTo>
                  <a:cubicBezTo>
                    <a:pt x="6798" y="7521"/>
                    <a:pt x="6555" y="6579"/>
                    <a:pt x="6220" y="5697"/>
                  </a:cubicBezTo>
                  <a:cubicBezTo>
                    <a:pt x="6099" y="5272"/>
                    <a:pt x="5916" y="4846"/>
                    <a:pt x="5704" y="4420"/>
                  </a:cubicBezTo>
                  <a:cubicBezTo>
                    <a:pt x="5521" y="3995"/>
                    <a:pt x="5309" y="3600"/>
                    <a:pt x="5035" y="3205"/>
                  </a:cubicBezTo>
                  <a:cubicBezTo>
                    <a:pt x="5248" y="2901"/>
                    <a:pt x="5491" y="2597"/>
                    <a:pt x="5704" y="2323"/>
                  </a:cubicBezTo>
                  <a:lnTo>
                    <a:pt x="5704" y="2293"/>
                  </a:lnTo>
                  <a:lnTo>
                    <a:pt x="5916" y="2019"/>
                  </a:lnTo>
                  <a:cubicBezTo>
                    <a:pt x="6068" y="1837"/>
                    <a:pt x="6190" y="1654"/>
                    <a:pt x="6312" y="1502"/>
                  </a:cubicBezTo>
                  <a:cubicBezTo>
                    <a:pt x="6920" y="1989"/>
                    <a:pt x="7558" y="2414"/>
                    <a:pt x="8135" y="2931"/>
                  </a:cubicBezTo>
                  <a:cubicBezTo>
                    <a:pt x="8713" y="3417"/>
                    <a:pt x="9290" y="3934"/>
                    <a:pt x="9838" y="4481"/>
                  </a:cubicBezTo>
                  <a:cubicBezTo>
                    <a:pt x="9868" y="4481"/>
                    <a:pt x="9898" y="4451"/>
                    <a:pt x="9868" y="4451"/>
                  </a:cubicBezTo>
                  <a:cubicBezTo>
                    <a:pt x="9321" y="3904"/>
                    <a:pt x="8743" y="3357"/>
                    <a:pt x="8166" y="2840"/>
                  </a:cubicBezTo>
                  <a:cubicBezTo>
                    <a:pt x="7619" y="2323"/>
                    <a:pt x="7011" y="1837"/>
                    <a:pt x="6372" y="1411"/>
                  </a:cubicBezTo>
                  <a:cubicBezTo>
                    <a:pt x="6737" y="925"/>
                    <a:pt x="7102" y="499"/>
                    <a:pt x="7497" y="44"/>
                  </a:cubicBezTo>
                  <a:cubicBezTo>
                    <a:pt x="7519" y="22"/>
                    <a:pt x="7494" y="1"/>
                    <a:pt x="7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98341" y="3891723"/>
              <a:ext cx="295292" cy="421256"/>
            </a:xfrm>
            <a:custGeom>
              <a:rect b="b" l="l" r="r" t="t"/>
              <a:pathLst>
                <a:path extrusionOk="0" h="14397" w="10092">
                  <a:moveTo>
                    <a:pt x="5138" y="0"/>
                  </a:moveTo>
                  <a:cubicBezTo>
                    <a:pt x="5097" y="0"/>
                    <a:pt x="5057" y="1"/>
                    <a:pt x="5016" y="3"/>
                  </a:cubicBezTo>
                  <a:cubicBezTo>
                    <a:pt x="4286" y="94"/>
                    <a:pt x="3617" y="398"/>
                    <a:pt x="3101" y="914"/>
                  </a:cubicBezTo>
                  <a:cubicBezTo>
                    <a:pt x="2128" y="1887"/>
                    <a:pt x="1429" y="3133"/>
                    <a:pt x="1155" y="4501"/>
                  </a:cubicBezTo>
                  <a:cubicBezTo>
                    <a:pt x="851" y="6082"/>
                    <a:pt x="639" y="7693"/>
                    <a:pt x="517" y="9304"/>
                  </a:cubicBezTo>
                  <a:cubicBezTo>
                    <a:pt x="426" y="10124"/>
                    <a:pt x="335" y="10975"/>
                    <a:pt x="244" y="11796"/>
                  </a:cubicBezTo>
                  <a:cubicBezTo>
                    <a:pt x="152" y="12617"/>
                    <a:pt x="31" y="13437"/>
                    <a:pt x="0" y="14289"/>
                  </a:cubicBezTo>
                  <a:cubicBezTo>
                    <a:pt x="17" y="14357"/>
                    <a:pt x="82" y="14396"/>
                    <a:pt x="147" y="14396"/>
                  </a:cubicBezTo>
                  <a:cubicBezTo>
                    <a:pt x="197" y="14396"/>
                    <a:pt x="247" y="14372"/>
                    <a:pt x="274" y="14319"/>
                  </a:cubicBezTo>
                  <a:cubicBezTo>
                    <a:pt x="456" y="13468"/>
                    <a:pt x="548" y="12556"/>
                    <a:pt x="639" y="11705"/>
                  </a:cubicBezTo>
                  <a:cubicBezTo>
                    <a:pt x="760" y="10823"/>
                    <a:pt x="882" y="9942"/>
                    <a:pt x="1003" y="9060"/>
                  </a:cubicBezTo>
                  <a:cubicBezTo>
                    <a:pt x="1125" y="7571"/>
                    <a:pt x="1368" y="6082"/>
                    <a:pt x="1733" y="4623"/>
                  </a:cubicBezTo>
                  <a:cubicBezTo>
                    <a:pt x="2067" y="3407"/>
                    <a:pt x="2614" y="2161"/>
                    <a:pt x="3587" y="1340"/>
                  </a:cubicBezTo>
                  <a:cubicBezTo>
                    <a:pt x="4020" y="907"/>
                    <a:pt x="4617" y="639"/>
                    <a:pt x="5249" y="639"/>
                  </a:cubicBezTo>
                  <a:cubicBezTo>
                    <a:pt x="5283" y="639"/>
                    <a:pt x="5316" y="639"/>
                    <a:pt x="5350" y="641"/>
                  </a:cubicBezTo>
                  <a:cubicBezTo>
                    <a:pt x="6019" y="702"/>
                    <a:pt x="6627" y="975"/>
                    <a:pt x="7143" y="1401"/>
                  </a:cubicBezTo>
                  <a:cubicBezTo>
                    <a:pt x="8329" y="2252"/>
                    <a:pt x="9301" y="3377"/>
                    <a:pt x="10031" y="4623"/>
                  </a:cubicBezTo>
                  <a:cubicBezTo>
                    <a:pt x="10040" y="4632"/>
                    <a:pt x="10049" y="4635"/>
                    <a:pt x="10057" y="4635"/>
                  </a:cubicBezTo>
                  <a:cubicBezTo>
                    <a:pt x="10077" y="4635"/>
                    <a:pt x="10092" y="4614"/>
                    <a:pt x="10092" y="4592"/>
                  </a:cubicBezTo>
                  <a:cubicBezTo>
                    <a:pt x="9697" y="3832"/>
                    <a:pt x="9241" y="3133"/>
                    <a:pt x="8754" y="2434"/>
                  </a:cubicBezTo>
                  <a:cubicBezTo>
                    <a:pt x="8298" y="1735"/>
                    <a:pt x="7721" y="1127"/>
                    <a:pt x="7052" y="641"/>
                  </a:cubicBezTo>
                  <a:cubicBezTo>
                    <a:pt x="6478" y="239"/>
                    <a:pt x="5823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957917" y="3880136"/>
              <a:ext cx="394922" cy="350535"/>
            </a:xfrm>
            <a:custGeom>
              <a:rect b="b" l="l" r="r" t="t"/>
              <a:pathLst>
                <a:path extrusionOk="0" h="11980" w="13497">
                  <a:moveTo>
                    <a:pt x="10672" y="2522"/>
                  </a:moveTo>
                  <a:cubicBezTo>
                    <a:pt x="10991" y="2522"/>
                    <a:pt x="11310" y="2631"/>
                    <a:pt x="11339" y="2891"/>
                  </a:cubicBezTo>
                  <a:cubicBezTo>
                    <a:pt x="11379" y="3160"/>
                    <a:pt x="11139" y="3269"/>
                    <a:pt x="10851" y="3269"/>
                  </a:cubicBezTo>
                  <a:cubicBezTo>
                    <a:pt x="10489" y="3269"/>
                    <a:pt x="10052" y="3098"/>
                    <a:pt x="10001" y="2861"/>
                  </a:cubicBezTo>
                  <a:cubicBezTo>
                    <a:pt x="9969" y="2654"/>
                    <a:pt x="10321" y="2522"/>
                    <a:pt x="10672" y="2522"/>
                  </a:cubicBezTo>
                  <a:close/>
                  <a:moveTo>
                    <a:pt x="12460" y="7009"/>
                  </a:moveTo>
                  <a:cubicBezTo>
                    <a:pt x="12609" y="7009"/>
                    <a:pt x="12770" y="7079"/>
                    <a:pt x="12828" y="7238"/>
                  </a:cubicBezTo>
                  <a:cubicBezTo>
                    <a:pt x="12873" y="7359"/>
                    <a:pt x="12706" y="7420"/>
                    <a:pt x="12528" y="7420"/>
                  </a:cubicBezTo>
                  <a:cubicBezTo>
                    <a:pt x="12349" y="7420"/>
                    <a:pt x="12159" y="7359"/>
                    <a:pt x="12159" y="7238"/>
                  </a:cubicBezTo>
                  <a:cubicBezTo>
                    <a:pt x="12143" y="7094"/>
                    <a:pt x="12295" y="7009"/>
                    <a:pt x="12460" y="7009"/>
                  </a:cubicBezTo>
                  <a:close/>
                  <a:moveTo>
                    <a:pt x="4995" y="7479"/>
                  </a:moveTo>
                  <a:cubicBezTo>
                    <a:pt x="5002" y="7479"/>
                    <a:pt x="5009" y="7480"/>
                    <a:pt x="5016" y="7481"/>
                  </a:cubicBezTo>
                  <a:lnTo>
                    <a:pt x="4986" y="7481"/>
                  </a:lnTo>
                  <a:cubicBezTo>
                    <a:pt x="5437" y="7541"/>
                    <a:pt x="5680" y="9123"/>
                    <a:pt x="4946" y="9123"/>
                  </a:cubicBezTo>
                  <a:cubicBezTo>
                    <a:pt x="4939" y="9123"/>
                    <a:pt x="4932" y="9122"/>
                    <a:pt x="4925" y="9122"/>
                  </a:cubicBezTo>
                  <a:cubicBezTo>
                    <a:pt x="4358" y="9092"/>
                    <a:pt x="4612" y="7479"/>
                    <a:pt x="4995" y="7479"/>
                  </a:cubicBezTo>
                  <a:close/>
                  <a:moveTo>
                    <a:pt x="8827" y="1"/>
                  </a:moveTo>
                  <a:cubicBezTo>
                    <a:pt x="6023" y="1"/>
                    <a:pt x="7053" y="3590"/>
                    <a:pt x="7053" y="3590"/>
                  </a:cubicBezTo>
                  <a:cubicBezTo>
                    <a:pt x="7053" y="3590"/>
                    <a:pt x="5090" y="2222"/>
                    <a:pt x="3193" y="2222"/>
                  </a:cubicBezTo>
                  <a:cubicBezTo>
                    <a:pt x="3173" y="2222"/>
                    <a:pt x="3152" y="2222"/>
                    <a:pt x="3132" y="2222"/>
                  </a:cubicBezTo>
                  <a:cubicBezTo>
                    <a:pt x="1217" y="2253"/>
                    <a:pt x="1" y="5414"/>
                    <a:pt x="2037" y="8241"/>
                  </a:cubicBezTo>
                  <a:cubicBezTo>
                    <a:pt x="2311" y="8575"/>
                    <a:pt x="2615" y="8879"/>
                    <a:pt x="2949" y="9153"/>
                  </a:cubicBezTo>
                  <a:cubicBezTo>
                    <a:pt x="2828" y="8362"/>
                    <a:pt x="2645" y="6903"/>
                    <a:pt x="3071" y="6143"/>
                  </a:cubicBezTo>
                  <a:cubicBezTo>
                    <a:pt x="3322" y="5677"/>
                    <a:pt x="3588" y="5483"/>
                    <a:pt x="3795" y="5483"/>
                  </a:cubicBezTo>
                  <a:cubicBezTo>
                    <a:pt x="4114" y="5483"/>
                    <a:pt x="4295" y="5942"/>
                    <a:pt x="4074" y="6569"/>
                  </a:cubicBezTo>
                  <a:cubicBezTo>
                    <a:pt x="3679" y="7511"/>
                    <a:pt x="3496" y="8514"/>
                    <a:pt x="3466" y="9517"/>
                  </a:cubicBezTo>
                  <a:cubicBezTo>
                    <a:pt x="4317" y="10064"/>
                    <a:pt x="5229" y="10490"/>
                    <a:pt x="6202" y="10824"/>
                  </a:cubicBezTo>
                  <a:cubicBezTo>
                    <a:pt x="6110" y="10338"/>
                    <a:pt x="6080" y="9852"/>
                    <a:pt x="6110" y="9396"/>
                  </a:cubicBezTo>
                  <a:cubicBezTo>
                    <a:pt x="6185" y="8769"/>
                    <a:pt x="6450" y="8457"/>
                    <a:pt x="6672" y="8457"/>
                  </a:cubicBezTo>
                  <a:cubicBezTo>
                    <a:pt x="6902" y="8457"/>
                    <a:pt x="7085" y="8791"/>
                    <a:pt x="6962" y="9456"/>
                  </a:cubicBezTo>
                  <a:cubicBezTo>
                    <a:pt x="6870" y="9973"/>
                    <a:pt x="6840" y="10490"/>
                    <a:pt x="6840" y="11007"/>
                  </a:cubicBezTo>
                  <a:cubicBezTo>
                    <a:pt x="8238" y="11463"/>
                    <a:pt x="9667" y="11767"/>
                    <a:pt x="11126" y="11979"/>
                  </a:cubicBezTo>
                  <a:cubicBezTo>
                    <a:pt x="11886" y="11037"/>
                    <a:pt x="12463" y="9973"/>
                    <a:pt x="12889" y="8818"/>
                  </a:cubicBezTo>
                  <a:cubicBezTo>
                    <a:pt x="11855" y="8575"/>
                    <a:pt x="9788" y="8514"/>
                    <a:pt x="9819" y="7754"/>
                  </a:cubicBezTo>
                  <a:cubicBezTo>
                    <a:pt x="9839" y="7424"/>
                    <a:pt x="10087" y="7294"/>
                    <a:pt x="10452" y="7294"/>
                  </a:cubicBezTo>
                  <a:cubicBezTo>
                    <a:pt x="11163" y="7294"/>
                    <a:pt x="12318" y="7789"/>
                    <a:pt x="13101" y="8271"/>
                  </a:cubicBezTo>
                  <a:cubicBezTo>
                    <a:pt x="13375" y="7390"/>
                    <a:pt x="13497" y="6508"/>
                    <a:pt x="13466" y="5596"/>
                  </a:cubicBezTo>
                  <a:cubicBezTo>
                    <a:pt x="12524" y="5353"/>
                    <a:pt x="11582" y="5171"/>
                    <a:pt x="10609" y="5110"/>
                  </a:cubicBezTo>
                  <a:cubicBezTo>
                    <a:pt x="8508" y="4930"/>
                    <a:pt x="8571" y="3772"/>
                    <a:pt x="10065" y="3772"/>
                  </a:cubicBezTo>
                  <a:cubicBezTo>
                    <a:pt x="10084" y="3772"/>
                    <a:pt x="10103" y="3772"/>
                    <a:pt x="10123" y="3773"/>
                  </a:cubicBezTo>
                  <a:cubicBezTo>
                    <a:pt x="11247" y="3773"/>
                    <a:pt x="12706" y="4472"/>
                    <a:pt x="13375" y="4836"/>
                  </a:cubicBezTo>
                  <a:cubicBezTo>
                    <a:pt x="12949" y="1949"/>
                    <a:pt x="10731" y="95"/>
                    <a:pt x="8968" y="3"/>
                  </a:cubicBezTo>
                  <a:cubicBezTo>
                    <a:pt x="8920" y="2"/>
                    <a:pt x="8873" y="1"/>
                    <a:pt x="8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1122013" y="4133715"/>
              <a:ext cx="5823" cy="18463"/>
            </a:xfrm>
            <a:custGeom>
              <a:rect b="b" l="l" r="r" t="t"/>
              <a:pathLst>
                <a:path extrusionOk="0" h="631" w="199">
                  <a:moveTo>
                    <a:pt x="198" y="0"/>
                  </a:moveTo>
                  <a:lnTo>
                    <a:pt x="198" y="0"/>
                  </a:lnTo>
                  <a:cubicBezTo>
                    <a:pt x="138" y="183"/>
                    <a:pt x="77" y="395"/>
                    <a:pt x="16" y="608"/>
                  </a:cubicBezTo>
                  <a:cubicBezTo>
                    <a:pt x="1" y="623"/>
                    <a:pt x="9" y="631"/>
                    <a:pt x="24" y="631"/>
                  </a:cubicBezTo>
                  <a:cubicBezTo>
                    <a:pt x="39" y="631"/>
                    <a:pt x="62" y="623"/>
                    <a:pt x="77" y="608"/>
                  </a:cubicBezTo>
                  <a:cubicBezTo>
                    <a:pt x="107" y="395"/>
                    <a:pt x="168" y="183"/>
                    <a:pt x="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1129592" y="3989632"/>
              <a:ext cx="183109" cy="237182"/>
            </a:xfrm>
            <a:custGeom>
              <a:rect b="b" l="l" r="r" t="t"/>
              <a:pathLst>
                <a:path extrusionOk="0" h="8106" w="6258">
                  <a:moveTo>
                    <a:pt x="1277" y="0"/>
                  </a:moveTo>
                  <a:cubicBezTo>
                    <a:pt x="1338" y="182"/>
                    <a:pt x="1429" y="365"/>
                    <a:pt x="1520" y="547"/>
                  </a:cubicBezTo>
                  <a:cubicBezTo>
                    <a:pt x="1429" y="699"/>
                    <a:pt x="1338" y="882"/>
                    <a:pt x="1247" y="1064"/>
                  </a:cubicBezTo>
                  <a:cubicBezTo>
                    <a:pt x="1155" y="1277"/>
                    <a:pt x="1064" y="1490"/>
                    <a:pt x="1003" y="1702"/>
                  </a:cubicBezTo>
                  <a:cubicBezTo>
                    <a:pt x="821" y="2128"/>
                    <a:pt x="669" y="2523"/>
                    <a:pt x="547" y="2948"/>
                  </a:cubicBezTo>
                  <a:cubicBezTo>
                    <a:pt x="335" y="3526"/>
                    <a:pt x="183" y="4164"/>
                    <a:pt x="0" y="4772"/>
                  </a:cubicBezTo>
                  <a:cubicBezTo>
                    <a:pt x="183" y="4164"/>
                    <a:pt x="456" y="3556"/>
                    <a:pt x="669" y="2948"/>
                  </a:cubicBezTo>
                  <a:cubicBezTo>
                    <a:pt x="821" y="2523"/>
                    <a:pt x="973" y="2128"/>
                    <a:pt x="1155" y="1702"/>
                  </a:cubicBezTo>
                  <a:cubicBezTo>
                    <a:pt x="1247" y="1520"/>
                    <a:pt x="1307" y="1338"/>
                    <a:pt x="1398" y="1125"/>
                  </a:cubicBezTo>
                  <a:cubicBezTo>
                    <a:pt x="1459" y="973"/>
                    <a:pt x="1520" y="821"/>
                    <a:pt x="1581" y="638"/>
                  </a:cubicBezTo>
                  <a:cubicBezTo>
                    <a:pt x="1672" y="790"/>
                    <a:pt x="1733" y="912"/>
                    <a:pt x="1824" y="1064"/>
                  </a:cubicBezTo>
                  <a:cubicBezTo>
                    <a:pt x="1976" y="1368"/>
                    <a:pt x="2128" y="1672"/>
                    <a:pt x="2310" y="2037"/>
                  </a:cubicBezTo>
                  <a:cubicBezTo>
                    <a:pt x="2493" y="2371"/>
                    <a:pt x="2675" y="2736"/>
                    <a:pt x="2827" y="3070"/>
                  </a:cubicBezTo>
                  <a:cubicBezTo>
                    <a:pt x="2766" y="3192"/>
                    <a:pt x="2736" y="3313"/>
                    <a:pt x="2736" y="3435"/>
                  </a:cubicBezTo>
                  <a:cubicBezTo>
                    <a:pt x="2705" y="3617"/>
                    <a:pt x="2675" y="3769"/>
                    <a:pt x="2645" y="3952"/>
                  </a:cubicBezTo>
                  <a:cubicBezTo>
                    <a:pt x="2614" y="4286"/>
                    <a:pt x="2554" y="4590"/>
                    <a:pt x="2523" y="4955"/>
                  </a:cubicBezTo>
                  <a:cubicBezTo>
                    <a:pt x="2493" y="5289"/>
                    <a:pt x="2462" y="5623"/>
                    <a:pt x="2432" y="5988"/>
                  </a:cubicBezTo>
                  <a:cubicBezTo>
                    <a:pt x="2432" y="6322"/>
                    <a:pt x="2402" y="6657"/>
                    <a:pt x="2371" y="6991"/>
                  </a:cubicBezTo>
                  <a:cubicBezTo>
                    <a:pt x="2354" y="7009"/>
                    <a:pt x="2366" y="7026"/>
                    <a:pt x="2380" y="7026"/>
                  </a:cubicBezTo>
                  <a:cubicBezTo>
                    <a:pt x="2391" y="7026"/>
                    <a:pt x="2402" y="7017"/>
                    <a:pt x="2402" y="6991"/>
                  </a:cubicBezTo>
                  <a:cubicBezTo>
                    <a:pt x="2432" y="6292"/>
                    <a:pt x="2523" y="5623"/>
                    <a:pt x="2645" y="4924"/>
                  </a:cubicBezTo>
                  <a:cubicBezTo>
                    <a:pt x="2705" y="4590"/>
                    <a:pt x="2766" y="4256"/>
                    <a:pt x="2827" y="3921"/>
                  </a:cubicBezTo>
                  <a:cubicBezTo>
                    <a:pt x="2857" y="3769"/>
                    <a:pt x="2857" y="3587"/>
                    <a:pt x="2918" y="3435"/>
                  </a:cubicBezTo>
                  <a:cubicBezTo>
                    <a:pt x="2918" y="3374"/>
                    <a:pt x="2949" y="3344"/>
                    <a:pt x="2949" y="3283"/>
                  </a:cubicBezTo>
                  <a:lnTo>
                    <a:pt x="3313" y="4012"/>
                  </a:lnTo>
                  <a:cubicBezTo>
                    <a:pt x="3982" y="5350"/>
                    <a:pt x="4560" y="6687"/>
                    <a:pt x="5076" y="8085"/>
                  </a:cubicBezTo>
                  <a:cubicBezTo>
                    <a:pt x="5089" y="8098"/>
                    <a:pt x="5102" y="8105"/>
                    <a:pt x="5112" y="8105"/>
                  </a:cubicBezTo>
                  <a:cubicBezTo>
                    <a:pt x="5127" y="8105"/>
                    <a:pt x="5137" y="8091"/>
                    <a:pt x="5137" y="8055"/>
                  </a:cubicBezTo>
                  <a:cubicBezTo>
                    <a:pt x="4620" y="6657"/>
                    <a:pt x="4104" y="5259"/>
                    <a:pt x="3465" y="3891"/>
                  </a:cubicBezTo>
                  <a:cubicBezTo>
                    <a:pt x="3192" y="3252"/>
                    <a:pt x="2888" y="2645"/>
                    <a:pt x="2554" y="2037"/>
                  </a:cubicBezTo>
                  <a:lnTo>
                    <a:pt x="2554" y="2037"/>
                  </a:lnTo>
                  <a:cubicBezTo>
                    <a:pt x="2675" y="2067"/>
                    <a:pt x="2797" y="2097"/>
                    <a:pt x="2918" y="2128"/>
                  </a:cubicBezTo>
                  <a:lnTo>
                    <a:pt x="3374" y="2219"/>
                  </a:lnTo>
                  <a:lnTo>
                    <a:pt x="4286" y="2432"/>
                  </a:lnTo>
                  <a:cubicBezTo>
                    <a:pt x="4924" y="2553"/>
                    <a:pt x="5563" y="2736"/>
                    <a:pt x="6201" y="2948"/>
                  </a:cubicBezTo>
                  <a:cubicBezTo>
                    <a:pt x="6205" y="2953"/>
                    <a:pt x="6210" y="2955"/>
                    <a:pt x="6214" y="2955"/>
                  </a:cubicBezTo>
                  <a:cubicBezTo>
                    <a:pt x="6239" y="2955"/>
                    <a:pt x="6257" y="2888"/>
                    <a:pt x="6231" y="2888"/>
                  </a:cubicBezTo>
                  <a:cubicBezTo>
                    <a:pt x="5593" y="2675"/>
                    <a:pt x="4955" y="2493"/>
                    <a:pt x="4316" y="2310"/>
                  </a:cubicBezTo>
                  <a:cubicBezTo>
                    <a:pt x="4013" y="2219"/>
                    <a:pt x="3709" y="2158"/>
                    <a:pt x="3374" y="2067"/>
                  </a:cubicBezTo>
                  <a:lnTo>
                    <a:pt x="2918" y="1976"/>
                  </a:lnTo>
                  <a:cubicBezTo>
                    <a:pt x="2797" y="1945"/>
                    <a:pt x="2645" y="1945"/>
                    <a:pt x="2493" y="1945"/>
                  </a:cubicBezTo>
                  <a:lnTo>
                    <a:pt x="2462" y="1885"/>
                  </a:lnTo>
                  <a:cubicBezTo>
                    <a:pt x="2402" y="1733"/>
                    <a:pt x="2310" y="1611"/>
                    <a:pt x="2250" y="1490"/>
                  </a:cubicBezTo>
                  <a:lnTo>
                    <a:pt x="2250" y="1490"/>
                  </a:lnTo>
                  <a:lnTo>
                    <a:pt x="2645" y="1520"/>
                  </a:lnTo>
                  <a:cubicBezTo>
                    <a:pt x="2797" y="1550"/>
                    <a:pt x="2979" y="1581"/>
                    <a:pt x="3161" y="1581"/>
                  </a:cubicBezTo>
                  <a:cubicBezTo>
                    <a:pt x="3344" y="1611"/>
                    <a:pt x="3496" y="1641"/>
                    <a:pt x="3678" y="1672"/>
                  </a:cubicBezTo>
                  <a:cubicBezTo>
                    <a:pt x="3861" y="1733"/>
                    <a:pt x="4043" y="1763"/>
                    <a:pt x="4225" y="1824"/>
                  </a:cubicBezTo>
                  <a:cubicBezTo>
                    <a:pt x="4230" y="1828"/>
                    <a:pt x="4234" y="1830"/>
                    <a:pt x="4238" y="1830"/>
                  </a:cubicBezTo>
                  <a:cubicBezTo>
                    <a:pt x="4263" y="1830"/>
                    <a:pt x="4277" y="1763"/>
                    <a:pt x="4225" y="1763"/>
                  </a:cubicBezTo>
                  <a:cubicBezTo>
                    <a:pt x="4043" y="1763"/>
                    <a:pt x="3891" y="1702"/>
                    <a:pt x="3709" y="1641"/>
                  </a:cubicBezTo>
                  <a:lnTo>
                    <a:pt x="3161" y="1520"/>
                  </a:lnTo>
                  <a:cubicBezTo>
                    <a:pt x="2979" y="1490"/>
                    <a:pt x="2827" y="1459"/>
                    <a:pt x="2645" y="1429"/>
                  </a:cubicBezTo>
                  <a:cubicBezTo>
                    <a:pt x="2462" y="1368"/>
                    <a:pt x="2310" y="1368"/>
                    <a:pt x="2128" y="1338"/>
                  </a:cubicBezTo>
                  <a:lnTo>
                    <a:pt x="1885" y="912"/>
                  </a:lnTo>
                  <a:cubicBezTo>
                    <a:pt x="1733" y="608"/>
                    <a:pt x="1520" y="304"/>
                    <a:pt x="1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127807" y="4129267"/>
              <a:ext cx="1814" cy="4477"/>
            </a:xfrm>
            <a:custGeom>
              <a:rect b="b" l="l" r="r" t="t"/>
              <a:pathLst>
                <a:path extrusionOk="0" h="153" w="62">
                  <a:moveTo>
                    <a:pt x="61" y="0"/>
                  </a:moveTo>
                  <a:cubicBezTo>
                    <a:pt x="50" y="11"/>
                    <a:pt x="43" y="26"/>
                    <a:pt x="37" y="44"/>
                  </a:cubicBezTo>
                  <a:lnTo>
                    <a:pt x="37" y="44"/>
                  </a:lnTo>
                  <a:cubicBezTo>
                    <a:pt x="45" y="31"/>
                    <a:pt x="53" y="17"/>
                    <a:pt x="61" y="0"/>
                  </a:cubicBezTo>
                  <a:close/>
                  <a:moveTo>
                    <a:pt x="37" y="44"/>
                  </a:moveTo>
                  <a:lnTo>
                    <a:pt x="37" y="44"/>
                  </a:lnTo>
                  <a:cubicBezTo>
                    <a:pt x="17" y="80"/>
                    <a:pt x="0" y="108"/>
                    <a:pt x="0" y="152"/>
                  </a:cubicBezTo>
                  <a:cubicBezTo>
                    <a:pt x="20" y="114"/>
                    <a:pt x="27" y="75"/>
                    <a:pt x="37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752474" y="4262670"/>
              <a:ext cx="389568" cy="464298"/>
            </a:xfrm>
            <a:custGeom>
              <a:rect b="b" l="l" r="r" t="t"/>
              <a:pathLst>
                <a:path extrusionOk="0" h="15868" w="13314">
                  <a:moveTo>
                    <a:pt x="0" y="1"/>
                  </a:moveTo>
                  <a:lnTo>
                    <a:pt x="213" y="4438"/>
                  </a:lnTo>
                  <a:lnTo>
                    <a:pt x="760" y="15867"/>
                  </a:lnTo>
                  <a:lnTo>
                    <a:pt x="12554" y="15867"/>
                  </a:lnTo>
                  <a:lnTo>
                    <a:pt x="13101" y="4438"/>
                  </a:lnTo>
                  <a:lnTo>
                    <a:pt x="13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752474" y="4262670"/>
              <a:ext cx="389568" cy="129885"/>
            </a:xfrm>
            <a:custGeom>
              <a:rect b="b" l="l" r="r" t="t"/>
              <a:pathLst>
                <a:path extrusionOk="0" h="4439" w="13314">
                  <a:moveTo>
                    <a:pt x="0" y="1"/>
                  </a:moveTo>
                  <a:lnTo>
                    <a:pt x="213" y="4438"/>
                  </a:lnTo>
                  <a:lnTo>
                    <a:pt x="13101" y="4438"/>
                  </a:lnTo>
                  <a:lnTo>
                    <a:pt x="1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728451" y="4210204"/>
              <a:ext cx="437613" cy="104956"/>
            </a:xfrm>
            <a:custGeom>
              <a:rect b="b" l="l" r="r" t="t"/>
              <a:pathLst>
                <a:path extrusionOk="0" h="3587" w="14956">
                  <a:moveTo>
                    <a:pt x="1" y="0"/>
                  </a:moveTo>
                  <a:lnTo>
                    <a:pt x="1" y="3587"/>
                  </a:lnTo>
                  <a:lnTo>
                    <a:pt x="14956" y="3587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17"/>
          <p:cNvSpPr/>
          <p:nvPr/>
        </p:nvSpPr>
        <p:spPr>
          <a:xfrm>
            <a:off x="6187500" y="2522425"/>
            <a:ext cx="1550" cy="2350"/>
          </a:xfrm>
          <a:custGeom>
            <a:rect b="b" l="l" r="r" t="t"/>
            <a:pathLst>
              <a:path extrusionOk="0" h="94" w="62">
                <a:moveTo>
                  <a:pt x="23" y="0"/>
                </a:moveTo>
                <a:cubicBezTo>
                  <a:pt x="10" y="0"/>
                  <a:pt x="1" y="28"/>
                  <a:pt x="1" y="28"/>
                </a:cubicBezTo>
                <a:cubicBezTo>
                  <a:pt x="1" y="82"/>
                  <a:pt x="11" y="93"/>
                  <a:pt x="27" y="93"/>
                </a:cubicBezTo>
                <a:cubicBezTo>
                  <a:pt x="37" y="93"/>
                  <a:pt x="49" y="88"/>
                  <a:pt x="61" y="88"/>
                </a:cubicBezTo>
                <a:cubicBezTo>
                  <a:pt x="47" y="19"/>
                  <a:pt x="34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17"/>
          <p:cNvGrpSpPr/>
          <p:nvPr/>
        </p:nvGrpSpPr>
        <p:grpSpPr>
          <a:xfrm>
            <a:off x="6623247" y="1468986"/>
            <a:ext cx="1731094" cy="3398283"/>
            <a:chOff x="6547275" y="1710075"/>
            <a:chExt cx="1608375" cy="3157375"/>
          </a:xfrm>
        </p:grpSpPr>
        <p:sp>
          <p:nvSpPr>
            <p:cNvPr id="474" name="Google Shape;474;p17"/>
            <p:cNvSpPr/>
            <p:nvPr/>
          </p:nvSpPr>
          <p:spPr>
            <a:xfrm>
              <a:off x="6796175" y="1973700"/>
              <a:ext cx="775" cy="775"/>
            </a:xfrm>
            <a:custGeom>
              <a:rect b="b" l="l" r="r" t="t"/>
              <a:pathLst>
                <a:path extrusionOk="0" h="31" w="31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6622150" y="2084825"/>
              <a:ext cx="1550" cy="600"/>
            </a:xfrm>
            <a:custGeom>
              <a:rect b="b" l="l" r="r" t="t"/>
              <a:pathLst>
                <a:path extrusionOk="0" h="24" w="62">
                  <a:moveTo>
                    <a:pt x="58" y="1"/>
                  </a:moveTo>
                  <a:cubicBezTo>
                    <a:pt x="54" y="1"/>
                    <a:pt x="31" y="9"/>
                    <a:pt x="1" y="24"/>
                  </a:cubicBezTo>
                  <a:cubicBezTo>
                    <a:pt x="46" y="9"/>
                    <a:pt x="62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6689800" y="2179625"/>
              <a:ext cx="95750" cy="102625"/>
            </a:xfrm>
            <a:custGeom>
              <a:rect b="b" l="l" r="r" t="t"/>
              <a:pathLst>
                <a:path extrusionOk="0" h="4105" w="3830">
                  <a:moveTo>
                    <a:pt x="3161" y="670"/>
                  </a:moveTo>
                  <a:lnTo>
                    <a:pt x="3161" y="913"/>
                  </a:lnTo>
                  <a:lnTo>
                    <a:pt x="3222" y="913"/>
                  </a:lnTo>
                  <a:lnTo>
                    <a:pt x="3222" y="670"/>
                  </a:lnTo>
                  <a:close/>
                  <a:moveTo>
                    <a:pt x="2827" y="1490"/>
                  </a:moveTo>
                  <a:lnTo>
                    <a:pt x="2857" y="1551"/>
                  </a:lnTo>
                  <a:lnTo>
                    <a:pt x="2857" y="1581"/>
                  </a:lnTo>
                  <a:lnTo>
                    <a:pt x="2796" y="1490"/>
                  </a:lnTo>
                  <a:close/>
                  <a:moveTo>
                    <a:pt x="3769" y="2098"/>
                  </a:moveTo>
                  <a:lnTo>
                    <a:pt x="3769" y="2128"/>
                  </a:lnTo>
                  <a:lnTo>
                    <a:pt x="3830" y="2128"/>
                  </a:lnTo>
                  <a:lnTo>
                    <a:pt x="3769" y="2098"/>
                  </a:lnTo>
                  <a:close/>
                  <a:moveTo>
                    <a:pt x="2736" y="2250"/>
                  </a:moveTo>
                  <a:lnTo>
                    <a:pt x="2736" y="2584"/>
                  </a:lnTo>
                  <a:lnTo>
                    <a:pt x="2705" y="2584"/>
                  </a:lnTo>
                  <a:lnTo>
                    <a:pt x="2675" y="2463"/>
                  </a:lnTo>
                  <a:lnTo>
                    <a:pt x="2675" y="2402"/>
                  </a:lnTo>
                  <a:cubicBezTo>
                    <a:pt x="2675" y="2341"/>
                    <a:pt x="2705" y="2280"/>
                    <a:pt x="2736" y="2250"/>
                  </a:cubicBezTo>
                  <a:close/>
                  <a:moveTo>
                    <a:pt x="790" y="2645"/>
                  </a:moveTo>
                  <a:cubicBezTo>
                    <a:pt x="821" y="2676"/>
                    <a:pt x="851" y="2736"/>
                    <a:pt x="851" y="2828"/>
                  </a:cubicBezTo>
                  <a:cubicBezTo>
                    <a:pt x="851" y="2858"/>
                    <a:pt x="851" y="2919"/>
                    <a:pt x="882" y="2980"/>
                  </a:cubicBezTo>
                  <a:cubicBezTo>
                    <a:pt x="851" y="2980"/>
                    <a:pt x="821" y="3010"/>
                    <a:pt x="790" y="3010"/>
                  </a:cubicBezTo>
                  <a:lnTo>
                    <a:pt x="699" y="3010"/>
                  </a:lnTo>
                  <a:lnTo>
                    <a:pt x="699" y="2919"/>
                  </a:lnTo>
                  <a:cubicBezTo>
                    <a:pt x="699" y="2888"/>
                    <a:pt x="730" y="2828"/>
                    <a:pt x="760" y="2797"/>
                  </a:cubicBezTo>
                  <a:cubicBezTo>
                    <a:pt x="790" y="2767"/>
                    <a:pt x="790" y="2706"/>
                    <a:pt x="790" y="2645"/>
                  </a:cubicBezTo>
                  <a:close/>
                  <a:moveTo>
                    <a:pt x="2189" y="3071"/>
                  </a:moveTo>
                  <a:lnTo>
                    <a:pt x="2189" y="3132"/>
                  </a:lnTo>
                  <a:lnTo>
                    <a:pt x="2097" y="3132"/>
                  </a:lnTo>
                  <a:lnTo>
                    <a:pt x="2128" y="3071"/>
                  </a:lnTo>
                  <a:close/>
                  <a:moveTo>
                    <a:pt x="2006" y="761"/>
                  </a:moveTo>
                  <a:cubicBezTo>
                    <a:pt x="2128" y="821"/>
                    <a:pt x="2280" y="882"/>
                    <a:pt x="2371" y="1004"/>
                  </a:cubicBezTo>
                  <a:cubicBezTo>
                    <a:pt x="2493" y="1125"/>
                    <a:pt x="2553" y="1247"/>
                    <a:pt x="2614" y="1399"/>
                  </a:cubicBezTo>
                  <a:cubicBezTo>
                    <a:pt x="2645" y="1521"/>
                    <a:pt x="2675" y="1673"/>
                    <a:pt x="2675" y="1794"/>
                  </a:cubicBezTo>
                  <a:cubicBezTo>
                    <a:pt x="2675" y="1916"/>
                    <a:pt x="2645" y="2037"/>
                    <a:pt x="2614" y="2159"/>
                  </a:cubicBezTo>
                  <a:cubicBezTo>
                    <a:pt x="2584" y="2250"/>
                    <a:pt x="2523" y="2372"/>
                    <a:pt x="2462" y="2432"/>
                  </a:cubicBezTo>
                  <a:cubicBezTo>
                    <a:pt x="2401" y="2493"/>
                    <a:pt x="2341" y="2524"/>
                    <a:pt x="2310" y="2615"/>
                  </a:cubicBezTo>
                  <a:cubicBezTo>
                    <a:pt x="2280" y="2676"/>
                    <a:pt x="2219" y="2706"/>
                    <a:pt x="2158" y="2706"/>
                  </a:cubicBezTo>
                  <a:cubicBezTo>
                    <a:pt x="2067" y="2736"/>
                    <a:pt x="1976" y="2828"/>
                    <a:pt x="1945" y="2949"/>
                  </a:cubicBezTo>
                  <a:cubicBezTo>
                    <a:pt x="1854" y="3071"/>
                    <a:pt x="1763" y="3132"/>
                    <a:pt x="1672" y="3132"/>
                  </a:cubicBezTo>
                  <a:cubicBezTo>
                    <a:pt x="1581" y="3162"/>
                    <a:pt x="1489" y="3192"/>
                    <a:pt x="1429" y="3253"/>
                  </a:cubicBezTo>
                  <a:cubicBezTo>
                    <a:pt x="1368" y="3284"/>
                    <a:pt x="1277" y="3344"/>
                    <a:pt x="1216" y="3375"/>
                  </a:cubicBezTo>
                  <a:cubicBezTo>
                    <a:pt x="1155" y="3375"/>
                    <a:pt x="1125" y="3344"/>
                    <a:pt x="1094" y="3253"/>
                  </a:cubicBezTo>
                  <a:lnTo>
                    <a:pt x="973" y="3223"/>
                  </a:lnTo>
                  <a:cubicBezTo>
                    <a:pt x="1003" y="3192"/>
                    <a:pt x="1003" y="3132"/>
                    <a:pt x="1003" y="3071"/>
                  </a:cubicBezTo>
                  <a:lnTo>
                    <a:pt x="1003" y="2828"/>
                  </a:lnTo>
                  <a:cubicBezTo>
                    <a:pt x="1003" y="2797"/>
                    <a:pt x="1003" y="2736"/>
                    <a:pt x="973" y="2706"/>
                  </a:cubicBezTo>
                  <a:lnTo>
                    <a:pt x="942" y="2706"/>
                  </a:lnTo>
                  <a:cubicBezTo>
                    <a:pt x="1003" y="2676"/>
                    <a:pt x="1003" y="2645"/>
                    <a:pt x="1003" y="2584"/>
                  </a:cubicBezTo>
                  <a:lnTo>
                    <a:pt x="1003" y="2524"/>
                  </a:lnTo>
                  <a:lnTo>
                    <a:pt x="1003" y="2463"/>
                  </a:lnTo>
                  <a:cubicBezTo>
                    <a:pt x="1003" y="2402"/>
                    <a:pt x="1034" y="2341"/>
                    <a:pt x="1094" y="2341"/>
                  </a:cubicBezTo>
                  <a:lnTo>
                    <a:pt x="1155" y="2068"/>
                  </a:lnTo>
                  <a:cubicBezTo>
                    <a:pt x="1186" y="1977"/>
                    <a:pt x="1216" y="1916"/>
                    <a:pt x="1277" y="1855"/>
                  </a:cubicBezTo>
                  <a:lnTo>
                    <a:pt x="1277" y="1825"/>
                  </a:lnTo>
                  <a:cubicBezTo>
                    <a:pt x="1277" y="1764"/>
                    <a:pt x="1246" y="1733"/>
                    <a:pt x="1216" y="1703"/>
                  </a:cubicBezTo>
                  <a:cubicBezTo>
                    <a:pt x="1186" y="1673"/>
                    <a:pt x="1155" y="1642"/>
                    <a:pt x="1155" y="1612"/>
                  </a:cubicBezTo>
                  <a:cubicBezTo>
                    <a:pt x="1216" y="1612"/>
                    <a:pt x="1246" y="1581"/>
                    <a:pt x="1277" y="1551"/>
                  </a:cubicBezTo>
                  <a:lnTo>
                    <a:pt x="1277" y="1429"/>
                  </a:lnTo>
                  <a:cubicBezTo>
                    <a:pt x="1277" y="1460"/>
                    <a:pt x="1277" y="1521"/>
                    <a:pt x="1307" y="1521"/>
                  </a:cubicBezTo>
                  <a:lnTo>
                    <a:pt x="1520" y="1521"/>
                  </a:lnTo>
                  <a:cubicBezTo>
                    <a:pt x="1550" y="1490"/>
                    <a:pt x="1581" y="1460"/>
                    <a:pt x="1581" y="1399"/>
                  </a:cubicBezTo>
                  <a:cubicBezTo>
                    <a:pt x="1581" y="1369"/>
                    <a:pt x="1550" y="1338"/>
                    <a:pt x="1550" y="1308"/>
                  </a:cubicBezTo>
                  <a:cubicBezTo>
                    <a:pt x="1520" y="1277"/>
                    <a:pt x="1520" y="1217"/>
                    <a:pt x="1520" y="1186"/>
                  </a:cubicBezTo>
                  <a:lnTo>
                    <a:pt x="1520" y="1186"/>
                  </a:lnTo>
                  <a:cubicBezTo>
                    <a:pt x="1550" y="1217"/>
                    <a:pt x="1581" y="1217"/>
                    <a:pt x="1611" y="1217"/>
                  </a:cubicBezTo>
                  <a:cubicBezTo>
                    <a:pt x="1641" y="1217"/>
                    <a:pt x="1641" y="1186"/>
                    <a:pt x="1672" y="1095"/>
                  </a:cubicBezTo>
                  <a:cubicBezTo>
                    <a:pt x="1702" y="1034"/>
                    <a:pt x="1733" y="1004"/>
                    <a:pt x="1793" y="1004"/>
                  </a:cubicBezTo>
                  <a:lnTo>
                    <a:pt x="2006" y="761"/>
                  </a:lnTo>
                  <a:close/>
                  <a:moveTo>
                    <a:pt x="1611" y="1"/>
                  </a:moveTo>
                  <a:lnTo>
                    <a:pt x="1581" y="31"/>
                  </a:lnTo>
                  <a:lnTo>
                    <a:pt x="1611" y="122"/>
                  </a:lnTo>
                  <a:cubicBezTo>
                    <a:pt x="1611" y="122"/>
                    <a:pt x="1581" y="153"/>
                    <a:pt x="1581" y="153"/>
                  </a:cubicBezTo>
                  <a:lnTo>
                    <a:pt x="1459" y="153"/>
                  </a:lnTo>
                  <a:cubicBezTo>
                    <a:pt x="1337" y="183"/>
                    <a:pt x="1216" y="244"/>
                    <a:pt x="1155" y="335"/>
                  </a:cubicBezTo>
                  <a:cubicBezTo>
                    <a:pt x="1064" y="426"/>
                    <a:pt x="1003" y="487"/>
                    <a:pt x="912" y="548"/>
                  </a:cubicBezTo>
                  <a:cubicBezTo>
                    <a:pt x="912" y="578"/>
                    <a:pt x="912" y="609"/>
                    <a:pt x="912" y="639"/>
                  </a:cubicBezTo>
                  <a:lnTo>
                    <a:pt x="912" y="700"/>
                  </a:lnTo>
                  <a:lnTo>
                    <a:pt x="912" y="761"/>
                  </a:lnTo>
                  <a:cubicBezTo>
                    <a:pt x="912" y="821"/>
                    <a:pt x="882" y="852"/>
                    <a:pt x="821" y="852"/>
                  </a:cubicBezTo>
                  <a:lnTo>
                    <a:pt x="760" y="700"/>
                  </a:lnTo>
                  <a:cubicBezTo>
                    <a:pt x="730" y="730"/>
                    <a:pt x="669" y="821"/>
                    <a:pt x="578" y="1004"/>
                  </a:cubicBezTo>
                  <a:cubicBezTo>
                    <a:pt x="486" y="1156"/>
                    <a:pt x="426" y="1308"/>
                    <a:pt x="395" y="1460"/>
                  </a:cubicBezTo>
                  <a:cubicBezTo>
                    <a:pt x="304" y="1551"/>
                    <a:pt x="213" y="1673"/>
                    <a:pt x="182" y="1794"/>
                  </a:cubicBezTo>
                  <a:cubicBezTo>
                    <a:pt x="152" y="1885"/>
                    <a:pt x="122" y="1977"/>
                    <a:pt x="61" y="2068"/>
                  </a:cubicBezTo>
                  <a:cubicBezTo>
                    <a:pt x="30" y="2280"/>
                    <a:pt x="0" y="2463"/>
                    <a:pt x="0" y="2676"/>
                  </a:cubicBezTo>
                  <a:cubicBezTo>
                    <a:pt x="0" y="2949"/>
                    <a:pt x="61" y="3253"/>
                    <a:pt x="152" y="3557"/>
                  </a:cubicBezTo>
                  <a:cubicBezTo>
                    <a:pt x="152" y="3587"/>
                    <a:pt x="182" y="3618"/>
                    <a:pt x="274" y="3648"/>
                  </a:cubicBezTo>
                  <a:cubicBezTo>
                    <a:pt x="334" y="3679"/>
                    <a:pt x="365" y="3709"/>
                    <a:pt x="365" y="3739"/>
                  </a:cubicBezTo>
                  <a:lnTo>
                    <a:pt x="365" y="3831"/>
                  </a:lnTo>
                  <a:lnTo>
                    <a:pt x="426" y="3831"/>
                  </a:lnTo>
                  <a:cubicBezTo>
                    <a:pt x="456" y="3770"/>
                    <a:pt x="486" y="3739"/>
                    <a:pt x="517" y="3739"/>
                  </a:cubicBezTo>
                  <a:cubicBezTo>
                    <a:pt x="517" y="3739"/>
                    <a:pt x="517" y="3770"/>
                    <a:pt x="547" y="3770"/>
                  </a:cubicBezTo>
                  <a:lnTo>
                    <a:pt x="578" y="3861"/>
                  </a:lnTo>
                  <a:cubicBezTo>
                    <a:pt x="638" y="3922"/>
                    <a:pt x="699" y="3922"/>
                    <a:pt x="730" y="3922"/>
                  </a:cubicBezTo>
                  <a:lnTo>
                    <a:pt x="760" y="3922"/>
                  </a:lnTo>
                  <a:cubicBezTo>
                    <a:pt x="790" y="3952"/>
                    <a:pt x="821" y="3952"/>
                    <a:pt x="851" y="3983"/>
                  </a:cubicBezTo>
                  <a:cubicBezTo>
                    <a:pt x="882" y="4013"/>
                    <a:pt x="882" y="4013"/>
                    <a:pt x="912" y="4013"/>
                  </a:cubicBezTo>
                  <a:cubicBezTo>
                    <a:pt x="942" y="4013"/>
                    <a:pt x="973" y="4013"/>
                    <a:pt x="1003" y="3952"/>
                  </a:cubicBezTo>
                  <a:lnTo>
                    <a:pt x="1064" y="3952"/>
                  </a:lnTo>
                  <a:cubicBezTo>
                    <a:pt x="1094" y="3952"/>
                    <a:pt x="1155" y="3952"/>
                    <a:pt x="1186" y="3983"/>
                  </a:cubicBezTo>
                  <a:lnTo>
                    <a:pt x="1277" y="4074"/>
                  </a:lnTo>
                  <a:cubicBezTo>
                    <a:pt x="1307" y="4104"/>
                    <a:pt x="1337" y="4104"/>
                    <a:pt x="1368" y="4104"/>
                  </a:cubicBezTo>
                  <a:cubicBezTo>
                    <a:pt x="1459" y="4104"/>
                    <a:pt x="1520" y="4043"/>
                    <a:pt x="1581" y="4013"/>
                  </a:cubicBezTo>
                  <a:cubicBezTo>
                    <a:pt x="1611" y="3952"/>
                    <a:pt x="1672" y="3922"/>
                    <a:pt x="1763" y="3891"/>
                  </a:cubicBezTo>
                  <a:lnTo>
                    <a:pt x="1793" y="3891"/>
                  </a:lnTo>
                  <a:cubicBezTo>
                    <a:pt x="1824" y="3922"/>
                    <a:pt x="1854" y="3922"/>
                    <a:pt x="1854" y="3952"/>
                  </a:cubicBezTo>
                  <a:lnTo>
                    <a:pt x="1915" y="3952"/>
                  </a:lnTo>
                  <a:cubicBezTo>
                    <a:pt x="1976" y="3952"/>
                    <a:pt x="2037" y="3922"/>
                    <a:pt x="2037" y="3891"/>
                  </a:cubicBezTo>
                  <a:cubicBezTo>
                    <a:pt x="2037" y="3861"/>
                    <a:pt x="2037" y="3831"/>
                    <a:pt x="2037" y="3800"/>
                  </a:cubicBezTo>
                  <a:lnTo>
                    <a:pt x="2037" y="3557"/>
                  </a:lnTo>
                  <a:cubicBezTo>
                    <a:pt x="2037" y="3557"/>
                    <a:pt x="2067" y="3527"/>
                    <a:pt x="2097" y="3527"/>
                  </a:cubicBezTo>
                  <a:lnTo>
                    <a:pt x="2128" y="3557"/>
                  </a:lnTo>
                  <a:cubicBezTo>
                    <a:pt x="2158" y="3587"/>
                    <a:pt x="2158" y="3587"/>
                    <a:pt x="2128" y="3618"/>
                  </a:cubicBezTo>
                  <a:cubicBezTo>
                    <a:pt x="2128" y="3709"/>
                    <a:pt x="2158" y="3739"/>
                    <a:pt x="2189" y="3739"/>
                  </a:cubicBezTo>
                  <a:cubicBezTo>
                    <a:pt x="2249" y="3739"/>
                    <a:pt x="2280" y="3709"/>
                    <a:pt x="2280" y="3648"/>
                  </a:cubicBezTo>
                  <a:cubicBezTo>
                    <a:pt x="2280" y="3557"/>
                    <a:pt x="2310" y="3527"/>
                    <a:pt x="2341" y="3527"/>
                  </a:cubicBezTo>
                  <a:cubicBezTo>
                    <a:pt x="2341" y="3527"/>
                    <a:pt x="2371" y="3527"/>
                    <a:pt x="2401" y="3557"/>
                  </a:cubicBezTo>
                  <a:cubicBezTo>
                    <a:pt x="2401" y="3587"/>
                    <a:pt x="2432" y="3618"/>
                    <a:pt x="2462" y="3648"/>
                  </a:cubicBezTo>
                  <a:cubicBezTo>
                    <a:pt x="2553" y="3618"/>
                    <a:pt x="2614" y="3587"/>
                    <a:pt x="2614" y="3527"/>
                  </a:cubicBezTo>
                  <a:cubicBezTo>
                    <a:pt x="2645" y="3466"/>
                    <a:pt x="2645" y="3405"/>
                    <a:pt x="2645" y="3344"/>
                  </a:cubicBezTo>
                  <a:lnTo>
                    <a:pt x="2645" y="3223"/>
                  </a:lnTo>
                  <a:cubicBezTo>
                    <a:pt x="2645" y="3192"/>
                    <a:pt x="2675" y="3162"/>
                    <a:pt x="2705" y="3132"/>
                  </a:cubicBezTo>
                  <a:cubicBezTo>
                    <a:pt x="2736" y="3132"/>
                    <a:pt x="2766" y="3162"/>
                    <a:pt x="2766" y="3192"/>
                  </a:cubicBezTo>
                  <a:cubicBezTo>
                    <a:pt x="2796" y="3223"/>
                    <a:pt x="2796" y="3253"/>
                    <a:pt x="2766" y="3284"/>
                  </a:cubicBezTo>
                  <a:lnTo>
                    <a:pt x="2766" y="3436"/>
                  </a:lnTo>
                  <a:lnTo>
                    <a:pt x="2827" y="3496"/>
                  </a:lnTo>
                  <a:cubicBezTo>
                    <a:pt x="2796" y="3466"/>
                    <a:pt x="2796" y="3405"/>
                    <a:pt x="2796" y="3375"/>
                  </a:cubicBezTo>
                  <a:cubicBezTo>
                    <a:pt x="2796" y="3284"/>
                    <a:pt x="2857" y="3223"/>
                    <a:pt x="3009" y="3162"/>
                  </a:cubicBezTo>
                  <a:cubicBezTo>
                    <a:pt x="3131" y="3132"/>
                    <a:pt x="3192" y="3071"/>
                    <a:pt x="3192" y="2980"/>
                  </a:cubicBezTo>
                  <a:lnTo>
                    <a:pt x="3192" y="2888"/>
                  </a:lnTo>
                  <a:lnTo>
                    <a:pt x="3344" y="3040"/>
                  </a:lnTo>
                  <a:cubicBezTo>
                    <a:pt x="3435" y="2919"/>
                    <a:pt x="3496" y="2797"/>
                    <a:pt x="3556" y="2645"/>
                  </a:cubicBezTo>
                  <a:cubicBezTo>
                    <a:pt x="3587" y="2524"/>
                    <a:pt x="3617" y="2372"/>
                    <a:pt x="3617" y="2220"/>
                  </a:cubicBezTo>
                  <a:cubicBezTo>
                    <a:pt x="3648" y="2189"/>
                    <a:pt x="3678" y="2189"/>
                    <a:pt x="3708" y="2189"/>
                  </a:cubicBezTo>
                  <a:cubicBezTo>
                    <a:pt x="3769" y="2189"/>
                    <a:pt x="3769" y="2159"/>
                    <a:pt x="3769" y="2159"/>
                  </a:cubicBezTo>
                  <a:lnTo>
                    <a:pt x="3769" y="2128"/>
                  </a:lnTo>
                  <a:cubicBezTo>
                    <a:pt x="3708" y="2098"/>
                    <a:pt x="3678" y="2068"/>
                    <a:pt x="3708" y="2037"/>
                  </a:cubicBezTo>
                  <a:lnTo>
                    <a:pt x="3708" y="1916"/>
                  </a:lnTo>
                  <a:cubicBezTo>
                    <a:pt x="3739" y="1885"/>
                    <a:pt x="3769" y="1825"/>
                    <a:pt x="3769" y="1764"/>
                  </a:cubicBezTo>
                  <a:cubicBezTo>
                    <a:pt x="3769" y="1703"/>
                    <a:pt x="3739" y="1642"/>
                    <a:pt x="3739" y="1612"/>
                  </a:cubicBezTo>
                  <a:cubicBezTo>
                    <a:pt x="3708" y="1581"/>
                    <a:pt x="3708" y="1521"/>
                    <a:pt x="3678" y="1429"/>
                  </a:cubicBezTo>
                  <a:lnTo>
                    <a:pt x="3556" y="1490"/>
                  </a:lnTo>
                  <a:lnTo>
                    <a:pt x="3496" y="1429"/>
                  </a:lnTo>
                  <a:cubicBezTo>
                    <a:pt x="3526" y="1399"/>
                    <a:pt x="3526" y="1369"/>
                    <a:pt x="3526" y="1308"/>
                  </a:cubicBezTo>
                  <a:lnTo>
                    <a:pt x="3465" y="1156"/>
                  </a:lnTo>
                  <a:cubicBezTo>
                    <a:pt x="3435" y="1095"/>
                    <a:pt x="3435" y="1034"/>
                    <a:pt x="3435" y="943"/>
                  </a:cubicBezTo>
                  <a:lnTo>
                    <a:pt x="3222" y="1065"/>
                  </a:lnTo>
                  <a:cubicBezTo>
                    <a:pt x="3192" y="1004"/>
                    <a:pt x="3161" y="1004"/>
                    <a:pt x="3131" y="1004"/>
                  </a:cubicBezTo>
                  <a:lnTo>
                    <a:pt x="3040" y="1034"/>
                  </a:lnTo>
                  <a:lnTo>
                    <a:pt x="2948" y="1034"/>
                  </a:lnTo>
                  <a:cubicBezTo>
                    <a:pt x="2948" y="1004"/>
                    <a:pt x="2979" y="973"/>
                    <a:pt x="2979" y="943"/>
                  </a:cubicBezTo>
                  <a:cubicBezTo>
                    <a:pt x="2979" y="882"/>
                    <a:pt x="2979" y="882"/>
                    <a:pt x="3040" y="882"/>
                  </a:cubicBezTo>
                  <a:cubicBezTo>
                    <a:pt x="3070" y="882"/>
                    <a:pt x="3070" y="852"/>
                    <a:pt x="3070" y="791"/>
                  </a:cubicBezTo>
                  <a:cubicBezTo>
                    <a:pt x="3070" y="761"/>
                    <a:pt x="3040" y="700"/>
                    <a:pt x="3040" y="670"/>
                  </a:cubicBezTo>
                  <a:cubicBezTo>
                    <a:pt x="3009" y="609"/>
                    <a:pt x="2979" y="578"/>
                    <a:pt x="2979" y="518"/>
                  </a:cubicBezTo>
                  <a:lnTo>
                    <a:pt x="2888" y="548"/>
                  </a:lnTo>
                  <a:lnTo>
                    <a:pt x="2796" y="609"/>
                  </a:lnTo>
                  <a:lnTo>
                    <a:pt x="2675" y="366"/>
                  </a:lnTo>
                  <a:cubicBezTo>
                    <a:pt x="2675" y="396"/>
                    <a:pt x="2675" y="426"/>
                    <a:pt x="2645" y="457"/>
                  </a:cubicBezTo>
                  <a:cubicBezTo>
                    <a:pt x="2614" y="487"/>
                    <a:pt x="2584" y="487"/>
                    <a:pt x="2553" y="487"/>
                  </a:cubicBezTo>
                  <a:cubicBezTo>
                    <a:pt x="2523" y="487"/>
                    <a:pt x="2523" y="487"/>
                    <a:pt x="2493" y="457"/>
                  </a:cubicBezTo>
                  <a:cubicBezTo>
                    <a:pt x="2493" y="396"/>
                    <a:pt x="2462" y="335"/>
                    <a:pt x="2401" y="305"/>
                  </a:cubicBezTo>
                  <a:cubicBezTo>
                    <a:pt x="2310" y="274"/>
                    <a:pt x="2219" y="244"/>
                    <a:pt x="2128" y="214"/>
                  </a:cubicBezTo>
                  <a:lnTo>
                    <a:pt x="2097" y="244"/>
                  </a:lnTo>
                  <a:lnTo>
                    <a:pt x="2097" y="305"/>
                  </a:lnTo>
                  <a:cubicBezTo>
                    <a:pt x="2097" y="305"/>
                    <a:pt x="2067" y="335"/>
                    <a:pt x="2067" y="335"/>
                  </a:cubicBezTo>
                  <a:cubicBezTo>
                    <a:pt x="2037" y="274"/>
                    <a:pt x="2006" y="214"/>
                    <a:pt x="1945" y="183"/>
                  </a:cubicBezTo>
                  <a:cubicBezTo>
                    <a:pt x="1885" y="153"/>
                    <a:pt x="1854" y="122"/>
                    <a:pt x="1824" y="92"/>
                  </a:cubicBezTo>
                  <a:lnTo>
                    <a:pt x="1672" y="153"/>
                  </a:lnTo>
                  <a:cubicBezTo>
                    <a:pt x="1641" y="153"/>
                    <a:pt x="1641" y="122"/>
                    <a:pt x="1641" y="92"/>
                  </a:cubicBezTo>
                  <a:lnTo>
                    <a:pt x="1641" y="62"/>
                  </a:lnTo>
                  <a:cubicBezTo>
                    <a:pt x="1641" y="31"/>
                    <a:pt x="1641" y="1"/>
                    <a:pt x="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6869125" y="4238175"/>
              <a:ext cx="654300" cy="557525"/>
            </a:xfrm>
            <a:custGeom>
              <a:rect b="b" l="l" r="r" t="t"/>
              <a:pathLst>
                <a:path extrusionOk="0" h="22301" w="26172">
                  <a:moveTo>
                    <a:pt x="26171" y="0"/>
                  </a:moveTo>
                  <a:lnTo>
                    <a:pt x="11855" y="61"/>
                  </a:lnTo>
                  <a:lnTo>
                    <a:pt x="10700" y="14499"/>
                  </a:lnTo>
                  <a:cubicBezTo>
                    <a:pt x="10700" y="14499"/>
                    <a:pt x="7478" y="15958"/>
                    <a:pt x="4833" y="17265"/>
                  </a:cubicBezTo>
                  <a:cubicBezTo>
                    <a:pt x="3678" y="17782"/>
                    <a:pt x="2554" y="18390"/>
                    <a:pt x="1459" y="19058"/>
                  </a:cubicBezTo>
                  <a:cubicBezTo>
                    <a:pt x="639" y="19727"/>
                    <a:pt x="0" y="21946"/>
                    <a:pt x="760" y="22220"/>
                  </a:cubicBezTo>
                  <a:cubicBezTo>
                    <a:pt x="933" y="22275"/>
                    <a:pt x="2229" y="22300"/>
                    <a:pt x="4140" y="22300"/>
                  </a:cubicBezTo>
                  <a:cubicBezTo>
                    <a:pt x="10657" y="22300"/>
                    <a:pt x="24328" y="22004"/>
                    <a:pt x="24986" y="21581"/>
                  </a:cubicBezTo>
                  <a:cubicBezTo>
                    <a:pt x="25077" y="21520"/>
                    <a:pt x="25077" y="19454"/>
                    <a:pt x="25077" y="16657"/>
                  </a:cubicBezTo>
                  <a:lnTo>
                    <a:pt x="26171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6869125" y="4654600"/>
              <a:ext cx="626925" cy="141100"/>
            </a:xfrm>
            <a:custGeom>
              <a:rect b="b" l="l" r="r" t="t"/>
              <a:pathLst>
                <a:path extrusionOk="0" h="5644" w="25077">
                  <a:moveTo>
                    <a:pt x="25077" y="0"/>
                  </a:moveTo>
                  <a:lnTo>
                    <a:pt x="25077" y="0"/>
                  </a:lnTo>
                  <a:cubicBezTo>
                    <a:pt x="20659" y="985"/>
                    <a:pt x="10418" y="2443"/>
                    <a:pt x="6101" y="2443"/>
                  </a:cubicBezTo>
                  <a:cubicBezTo>
                    <a:pt x="4953" y="2443"/>
                    <a:pt x="4224" y="2340"/>
                    <a:pt x="4134" y="2097"/>
                  </a:cubicBezTo>
                  <a:cubicBezTo>
                    <a:pt x="3952" y="1611"/>
                    <a:pt x="4317" y="1094"/>
                    <a:pt x="4833" y="608"/>
                  </a:cubicBezTo>
                  <a:lnTo>
                    <a:pt x="4833" y="608"/>
                  </a:lnTo>
                  <a:cubicBezTo>
                    <a:pt x="3678" y="1125"/>
                    <a:pt x="2554" y="1733"/>
                    <a:pt x="1459" y="2371"/>
                  </a:cubicBezTo>
                  <a:cubicBezTo>
                    <a:pt x="639" y="3070"/>
                    <a:pt x="0" y="5289"/>
                    <a:pt x="760" y="5563"/>
                  </a:cubicBezTo>
                  <a:cubicBezTo>
                    <a:pt x="933" y="5618"/>
                    <a:pt x="2229" y="5643"/>
                    <a:pt x="4140" y="5643"/>
                  </a:cubicBezTo>
                  <a:cubicBezTo>
                    <a:pt x="10657" y="5643"/>
                    <a:pt x="24328" y="5347"/>
                    <a:pt x="24986" y="4924"/>
                  </a:cubicBezTo>
                  <a:cubicBezTo>
                    <a:pt x="25077" y="4863"/>
                    <a:pt x="25077" y="2797"/>
                    <a:pt x="2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7124450" y="2722950"/>
              <a:ext cx="550175" cy="1873925"/>
            </a:xfrm>
            <a:custGeom>
              <a:rect b="b" l="l" r="r" t="t"/>
              <a:pathLst>
                <a:path extrusionOk="0" h="74957" w="22007">
                  <a:moveTo>
                    <a:pt x="7539" y="1"/>
                  </a:moveTo>
                  <a:cubicBezTo>
                    <a:pt x="7539" y="1"/>
                    <a:pt x="2554" y="34804"/>
                    <a:pt x="1733" y="42615"/>
                  </a:cubicBezTo>
                  <a:cubicBezTo>
                    <a:pt x="1095" y="48755"/>
                    <a:pt x="0" y="74956"/>
                    <a:pt x="0" y="74956"/>
                  </a:cubicBezTo>
                  <a:lnTo>
                    <a:pt x="17022" y="74956"/>
                  </a:lnTo>
                  <a:cubicBezTo>
                    <a:pt x="17022" y="74956"/>
                    <a:pt x="17569" y="52798"/>
                    <a:pt x="17812" y="45716"/>
                  </a:cubicBezTo>
                  <a:cubicBezTo>
                    <a:pt x="17843" y="44409"/>
                    <a:pt x="17903" y="43618"/>
                    <a:pt x="17903" y="43558"/>
                  </a:cubicBezTo>
                  <a:cubicBezTo>
                    <a:pt x="17964" y="43010"/>
                    <a:pt x="22007" y="1"/>
                    <a:pt x="2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7495275" y="2803700"/>
              <a:ext cx="136800" cy="1725525"/>
            </a:xfrm>
            <a:custGeom>
              <a:rect b="b" l="l" r="r" t="t"/>
              <a:pathLst>
                <a:path extrusionOk="0" h="69021" w="5472">
                  <a:moveTo>
                    <a:pt x="5441" y="0"/>
                  </a:moveTo>
                  <a:cubicBezTo>
                    <a:pt x="5426" y="0"/>
                    <a:pt x="5411" y="8"/>
                    <a:pt x="5411" y="23"/>
                  </a:cubicBezTo>
                  <a:cubicBezTo>
                    <a:pt x="4681" y="5008"/>
                    <a:pt x="3982" y="10023"/>
                    <a:pt x="3374" y="15008"/>
                  </a:cubicBezTo>
                  <a:cubicBezTo>
                    <a:pt x="2311" y="23914"/>
                    <a:pt x="1520" y="32820"/>
                    <a:pt x="1004" y="41756"/>
                  </a:cubicBezTo>
                  <a:cubicBezTo>
                    <a:pt x="487" y="50814"/>
                    <a:pt x="213" y="59872"/>
                    <a:pt x="1" y="68930"/>
                  </a:cubicBezTo>
                  <a:cubicBezTo>
                    <a:pt x="1" y="68991"/>
                    <a:pt x="39" y="69021"/>
                    <a:pt x="80" y="69021"/>
                  </a:cubicBezTo>
                  <a:cubicBezTo>
                    <a:pt x="122" y="69021"/>
                    <a:pt x="168" y="68991"/>
                    <a:pt x="183" y="68930"/>
                  </a:cubicBezTo>
                  <a:cubicBezTo>
                    <a:pt x="335" y="63854"/>
                    <a:pt x="487" y="58778"/>
                    <a:pt x="700" y="53702"/>
                  </a:cubicBezTo>
                  <a:cubicBezTo>
                    <a:pt x="1064" y="44735"/>
                    <a:pt x="1642" y="35768"/>
                    <a:pt x="2432" y="26832"/>
                  </a:cubicBezTo>
                  <a:cubicBezTo>
                    <a:pt x="3222" y="17865"/>
                    <a:pt x="4165" y="8929"/>
                    <a:pt x="5472" y="23"/>
                  </a:cubicBezTo>
                  <a:cubicBezTo>
                    <a:pt x="5472" y="8"/>
                    <a:pt x="5457" y="0"/>
                    <a:pt x="5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7149525" y="4523400"/>
              <a:ext cx="383000" cy="10700"/>
            </a:xfrm>
            <a:custGeom>
              <a:rect b="b" l="l" r="r" t="t"/>
              <a:pathLst>
                <a:path extrusionOk="0" h="428" w="15320">
                  <a:moveTo>
                    <a:pt x="8394" y="0"/>
                  </a:moveTo>
                  <a:cubicBezTo>
                    <a:pt x="7570" y="0"/>
                    <a:pt x="6746" y="8"/>
                    <a:pt x="5928" y="20"/>
                  </a:cubicBezTo>
                  <a:cubicBezTo>
                    <a:pt x="4925" y="20"/>
                    <a:pt x="3952" y="51"/>
                    <a:pt x="2949" y="81"/>
                  </a:cubicBezTo>
                  <a:cubicBezTo>
                    <a:pt x="2463" y="111"/>
                    <a:pt x="1946" y="111"/>
                    <a:pt x="1429" y="142"/>
                  </a:cubicBezTo>
                  <a:cubicBezTo>
                    <a:pt x="1216" y="142"/>
                    <a:pt x="988" y="134"/>
                    <a:pt x="757" y="134"/>
                  </a:cubicBezTo>
                  <a:cubicBezTo>
                    <a:pt x="525" y="134"/>
                    <a:pt x="289" y="142"/>
                    <a:pt x="61" y="172"/>
                  </a:cubicBezTo>
                  <a:cubicBezTo>
                    <a:pt x="31" y="203"/>
                    <a:pt x="0" y="233"/>
                    <a:pt x="61" y="233"/>
                  </a:cubicBezTo>
                  <a:cubicBezTo>
                    <a:pt x="304" y="263"/>
                    <a:pt x="548" y="263"/>
                    <a:pt x="821" y="263"/>
                  </a:cubicBezTo>
                  <a:lnTo>
                    <a:pt x="1703" y="324"/>
                  </a:lnTo>
                  <a:cubicBezTo>
                    <a:pt x="2250" y="324"/>
                    <a:pt x="2797" y="355"/>
                    <a:pt x="3344" y="355"/>
                  </a:cubicBezTo>
                  <a:cubicBezTo>
                    <a:pt x="4790" y="399"/>
                    <a:pt x="6253" y="427"/>
                    <a:pt x="7708" y="427"/>
                  </a:cubicBezTo>
                  <a:cubicBezTo>
                    <a:pt x="8241" y="427"/>
                    <a:pt x="8772" y="423"/>
                    <a:pt x="9302" y="415"/>
                  </a:cubicBezTo>
                  <a:cubicBezTo>
                    <a:pt x="10274" y="415"/>
                    <a:pt x="11247" y="385"/>
                    <a:pt x="12250" y="355"/>
                  </a:cubicBezTo>
                  <a:cubicBezTo>
                    <a:pt x="13253" y="324"/>
                    <a:pt x="14256" y="233"/>
                    <a:pt x="15259" y="233"/>
                  </a:cubicBezTo>
                  <a:cubicBezTo>
                    <a:pt x="15320" y="233"/>
                    <a:pt x="15320" y="172"/>
                    <a:pt x="15259" y="172"/>
                  </a:cubicBezTo>
                  <a:cubicBezTo>
                    <a:pt x="14682" y="172"/>
                    <a:pt x="14104" y="142"/>
                    <a:pt x="13527" y="111"/>
                  </a:cubicBezTo>
                  <a:lnTo>
                    <a:pt x="11885" y="51"/>
                  </a:lnTo>
                  <a:cubicBezTo>
                    <a:pt x="10728" y="15"/>
                    <a:pt x="9560" y="0"/>
                    <a:pt x="8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7367625" y="2722950"/>
              <a:ext cx="307000" cy="1401275"/>
            </a:xfrm>
            <a:custGeom>
              <a:rect b="b" l="l" r="r" t="t"/>
              <a:pathLst>
                <a:path extrusionOk="0" h="56051" w="12280">
                  <a:moveTo>
                    <a:pt x="0" y="1"/>
                  </a:moveTo>
                  <a:lnTo>
                    <a:pt x="7781" y="56050"/>
                  </a:lnTo>
                  <a:cubicBezTo>
                    <a:pt x="7903" y="51855"/>
                    <a:pt x="7994" y="47995"/>
                    <a:pt x="8085" y="45716"/>
                  </a:cubicBezTo>
                  <a:cubicBezTo>
                    <a:pt x="8116" y="44409"/>
                    <a:pt x="8146" y="43618"/>
                    <a:pt x="8146" y="43558"/>
                  </a:cubicBezTo>
                  <a:cubicBezTo>
                    <a:pt x="8237" y="43010"/>
                    <a:pt x="12280" y="1"/>
                    <a:pt x="1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7574575" y="4102150"/>
              <a:ext cx="581075" cy="765300"/>
            </a:xfrm>
            <a:custGeom>
              <a:rect b="b" l="l" r="r" t="t"/>
              <a:pathLst>
                <a:path extrusionOk="0" h="30612" w="23243">
                  <a:moveTo>
                    <a:pt x="16799" y="1"/>
                  </a:moveTo>
                  <a:lnTo>
                    <a:pt x="3546" y="5320"/>
                  </a:lnTo>
                  <a:lnTo>
                    <a:pt x="7285" y="19636"/>
                  </a:lnTo>
                  <a:cubicBezTo>
                    <a:pt x="7285" y="19636"/>
                    <a:pt x="4914" y="22250"/>
                    <a:pt x="2938" y="24469"/>
                  </a:cubicBezTo>
                  <a:cubicBezTo>
                    <a:pt x="2087" y="25411"/>
                    <a:pt x="1266" y="26384"/>
                    <a:pt x="537" y="27417"/>
                  </a:cubicBezTo>
                  <a:cubicBezTo>
                    <a:pt x="0" y="28371"/>
                    <a:pt x="224" y="30612"/>
                    <a:pt x="1007" y="30612"/>
                  </a:cubicBezTo>
                  <a:cubicBezTo>
                    <a:pt x="1022" y="30612"/>
                    <a:pt x="1038" y="30611"/>
                    <a:pt x="1054" y="30609"/>
                  </a:cubicBezTo>
                  <a:cubicBezTo>
                    <a:pt x="1844" y="30548"/>
                    <a:pt x="22604" y="21521"/>
                    <a:pt x="23182" y="20700"/>
                  </a:cubicBezTo>
                  <a:cubicBezTo>
                    <a:pt x="23242" y="20609"/>
                    <a:pt x="22483" y="18724"/>
                    <a:pt x="21358" y="16141"/>
                  </a:cubicBezTo>
                  <a:lnTo>
                    <a:pt x="16799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7574550" y="4505650"/>
              <a:ext cx="581100" cy="361800"/>
            </a:xfrm>
            <a:custGeom>
              <a:rect b="b" l="l" r="r" t="t"/>
              <a:pathLst>
                <a:path extrusionOk="0" h="14472" w="23244">
                  <a:moveTo>
                    <a:pt x="21359" y="1"/>
                  </a:moveTo>
                  <a:cubicBezTo>
                    <a:pt x="16932" y="3134"/>
                    <a:pt x="5086" y="10072"/>
                    <a:pt x="3091" y="10072"/>
                  </a:cubicBezTo>
                  <a:cubicBezTo>
                    <a:pt x="2976" y="10072"/>
                    <a:pt x="2894" y="10049"/>
                    <a:pt x="2848" y="10001"/>
                  </a:cubicBezTo>
                  <a:cubicBezTo>
                    <a:pt x="2514" y="9606"/>
                    <a:pt x="2635" y="8998"/>
                    <a:pt x="2939" y="8329"/>
                  </a:cubicBezTo>
                  <a:lnTo>
                    <a:pt x="2939" y="8329"/>
                  </a:lnTo>
                  <a:cubicBezTo>
                    <a:pt x="2058" y="9271"/>
                    <a:pt x="1237" y="10244"/>
                    <a:pt x="507" y="11277"/>
                  </a:cubicBezTo>
                  <a:cubicBezTo>
                    <a:pt x="1" y="12231"/>
                    <a:pt x="225" y="14472"/>
                    <a:pt x="1008" y="14472"/>
                  </a:cubicBezTo>
                  <a:cubicBezTo>
                    <a:pt x="1023" y="14472"/>
                    <a:pt x="1039" y="14471"/>
                    <a:pt x="1055" y="14469"/>
                  </a:cubicBezTo>
                  <a:cubicBezTo>
                    <a:pt x="1845" y="14408"/>
                    <a:pt x="22605" y="5381"/>
                    <a:pt x="23183" y="4560"/>
                  </a:cubicBezTo>
                  <a:cubicBezTo>
                    <a:pt x="23243" y="4469"/>
                    <a:pt x="22484" y="2584"/>
                    <a:pt x="2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7321250" y="2722200"/>
              <a:ext cx="824525" cy="1862500"/>
            </a:xfrm>
            <a:custGeom>
              <a:rect b="b" l="l" r="r" t="t"/>
              <a:pathLst>
                <a:path extrusionOk="0" h="74500" w="32981">
                  <a:moveTo>
                    <a:pt x="1" y="0"/>
                  </a:moveTo>
                  <a:cubicBezTo>
                    <a:pt x="1369" y="3101"/>
                    <a:pt x="2007" y="6323"/>
                    <a:pt x="2706" y="7204"/>
                  </a:cubicBezTo>
                  <a:cubicBezTo>
                    <a:pt x="3405" y="8116"/>
                    <a:pt x="6171" y="9757"/>
                    <a:pt x="6171" y="9757"/>
                  </a:cubicBezTo>
                  <a:cubicBezTo>
                    <a:pt x="6445" y="19575"/>
                    <a:pt x="7053" y="33071"/>
                    <a:pt x="7661" y="39697"/>
                  </a:cubicBezTo>
                  <a:cubicBezTo>
                    <a:pt x="8269" y="46384"/>
                    <a:pt x="16293" y="74500"/>
                    <a:pt x="16293" y="74500"/>
                  </a:cubicBezTo>
                  <a:lnTo>
                    <a:pt x="32980" y="69667"/>
                  </a:lnTo>
                  <a:cubicBezTo>
                    <a:pt x="32980" y="69667"/>
                    <a:pt x="24469" y="44803"/>
                    <a:pt x="23466" y="40730"/>
                  </a:cubicBezTo>
                  <a:cubicBezTo>
                    <a:pt x="23010" y="38785"/>
                    <a:pt x="21491" y="25593"/>
                    <a:pt x="21491" y="15684"/>
                  </a:cubicBezTo>
                  <a:cubicBezTo>
                    <a:pt x="21491" y="13617"/>
                    <a:pt x="25138" y="9423"/>
                    <a:pt x="2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7730925" y="4403075"/>
              <a:ext cx="370000" cy="100450"/>
            </a:xfrm>
            <a:custGeom>
              <a:rect b="b" l="l" r="r" t="t"/>
              <a:pathLst>
                <a:path extrusionOk="0" h="4018" w="14800">
                  <a:moveTo>
                    <a:pt x="14739" y="0"/>
                  </a:moveTo>
                  <a:cubicBezTo>
                    <a:pt x="14162" y="152"/>
                    <a:pt x="13614" y="274"/>
                    <a:pt x="13037" y="395"/>
                  </a:cubicBezTo>
                  <a:lnTo>
                    <a:pt x="11426" y="760"/>
                  </a:lnTo>
                  <a:cubicBezTo>
                    <a:pt x="9511" y="1216"/>
                    <a:pt x="7566" y="1733"/>
                    <a:pt x="5651" y="2280"/>
                  </a:cubicBezTo>
                  <a:cubicBezTo>
                    <a:pt x="4739" y="2553"/>
                    <a:pt x="3766" y="2827"/>
                    <a:pt x="2824" y="3101"/>
                  </a:cubicBezTo>
                  <a:cubicBezTo>
                    <a:pt x="2338" y="3253"/>
                    <a:pt x="1851" y="3405"/>
                    <a:pt x="1365" y="3557"/>
                  </a:cubicBezTo>
                  <a:cubicBezTo>
                    <a:pt x="939" y="3678"/>
                    <a:pt x="453" y="3800"/>
                    <a:pt x="28" y="3952"/>
                  </a:cubicBezTo>
                  <a:cubicBezTo>
                    <a:pt x="24" y="3948"/>
                    <a:pt x="21" y="3947"/>
                    <a:pt x="18" y="3947"/>
                  </a:cubicBezTo>
                  <a:cubicBezTo>
                    <a:pt x="0" y="3947"/>
                    <a:pt x="0" y="4017"/>
                    <a:pt x="18" y="4017"/>
                  </a:cubicBezTo>
                  <a:cubicBezTo>
                    <a:pt x="21" y="4017"/>
                    <a:pt x="24" y="4016"/>
                    <a:pt x="28" y="4012"/>
                  </a:cubicBezTo>
                  <a:cubicBezTo>
                    <a:pt x="301" y="3982"/>
                    <a:pt x="544" y="3891"/>
                    <a:pt x="787" y="3830"/>
                  </a:cubicBezTo>
                  <a:lnTo>
                    <a:pt x="1639" y="3648"/>
                  </a:lnTo>
                  <a:cubicBezTo>
                    <a:pt x="2186" y="3526"/>
                    <a:pt x="2702" y="3405"/>
                    <a:pt x="3250" y="3283"/>
                  </a:cubicBezTo>
                  <a:cubicBezTo>
                    <a:pt x="5195" y="2827"/>
                    <a:pt x="7110" y="2341"/>
                    <a:pt x="9025" y="1794"/>
                  </a:cubicBezTo>
                  <a:cubicBezTo>
                    <a:pt x="9967" y="1520"/>
                    <a:pt x="10909" y="1246"/>
                    <a:pt x="11852" y="973"/>
                  </a:cubicBezTo>
                  <a:cubicBezTo>
                    <a:pt x="12824" y="669"/>
                    <a:pt x="13766" y="335"/>
                    <a:pt x="14739" y="61"/>
                  </a:cubicBezTo>
                  <a:cubicBezTo>
                    <a:pt x="14800" y="61"/>
                    <a:pt x="14770" y="0"/>
                    <a:pt x="1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7375225" y="2896975"/>
              <a:ext cx="137275" cy="92925"/>
            </a:xfrm>
            <a:custGeom>
              <a:rect b="b" l="l" r="r" t="t"/>
              <a:pathLst>
                <a:path extrusionOk="0" h="3717" w="5491">
                  <a:moveTo>
                    <a:pt x="91" y="0"/>
                  </a:moveTo>
                  <a:cubicBezTo>
                    <a:pt x="30" y="0"/>
                    <a:pt x="0" y="61"/>
                    <a:pt x="30" y="91"/>
                  </a:cubicBezTo>
                  <a:cubicBezTo>
                    <a:pt x="821" y="791"/>
                    <a:pt x="1702" y="1429"/>
                    <a:pt x="2614" y="1976"/>
                  </a:cubicBezTo>
                  <a:cubicBezTo>
                    <a:pt x="3526" y="2614"/>
                    <a:pt x="4499" y="3101"/>
                    <a:pt x="5410" y="3708"/>
                  </a:cubicBezTo>
                  <a:cubicBezTo>
                    <a:pt x="5416" y="3714"/>
                    <a:pt x="5423" y="3717"/>
                    <a:pt x="5430" y="3717"/>
                  </a:cubicBezTo>
                  <a:cubicBezTo>
                    <a:pt x="5460" y="3717"/>
                    <a:pt x="5490" y="3672"/>
                    <a:pt x="5441" y="3648"/>
                  </a:cubicBezTo>
                  <a:cubicBezTo>
                    <a:pt x="4590" y="2979"/>
                    <a:pt x="3739" y="2249"/>
                    <a:pt x="2827" y="1642"/>
                  </a:cubicBezTo>
                  <a:cubicBezTo>
                    <a:pt x="1976" y="1003"/>
                    <a:pt x="1033" y="456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7371425" y="2754000"/>
              <a:ext cx="83600" cy="194475"/>
            </a:xfrm>
            <a:custGeom>
              <a:rect b="b" l="l" r="r" t="t"/>
              <a:pathLst>
                <a:path extrusionOk="0" h="7779" w="3344">
                  <a:moveTo>
                    <a:pt x="66" y="0"/>
                  </a:moveTo>
                  <a:cubicBezTo>
                    <a:pt x="45" y="0"/>
                    <a:pt x="18" y="18"/>
                    <a:pt x="0" y="35"/>
                  </a:cubicBezTo>
                  <a:cubicBezTo>
                    <a:pt x="122" y="765"/>
                    <a:pt x="182" y="1464"/>
                    <a:pt x="243" y="2193"/>
                  </a:cubicBezTo>
                  <a:cubicBezTo>
                    <a:pt x="304" y="2801"/>
                    <a:pt x="395" y="3409"/>
                    <a:pt x="547" y="3987"/>
                  </a:cubicBezTo>
                  <a:cubicBezTo>
                    <a:pt x="699" y="4534"/>
                    <a:pt x="1003" y="5020"/>
                    <a:pt x="1459" y="5415"/>
                  </a:cubicBezTo>
                  <a:cubicBezTo>
                    <a:pt x="1702" y="5598"/>
                    <a:pt x="1976" y="5780"/>
                    <a:pt x="2219" y="5962"/>
                  </a:cubicBezTo>
                  <a:cubicBezTo>
                    <a:pt x="2432" y="6114"/>
                    <a:pt x="2675" y="6327"/>
                    <a:pt x="2918" y="6479"/>
                  </a:cubicBezTo>
                  <a:cubicBezTo>
                    <a:pt x="2918" y="6540"/>
                    <a:pt x="2948" y="6601"/>
                    <a:pt x="2948" y="6661"/>
                  </a:cubicBezTo>
                  <a:cubicBezTo>
                    <a:pt x="2979" y="6844"/>
                    <a:pt x="3009" y="7026"/>
                    <a:pt x="3070" y="7209"/>
                  </a:cubicBezTo>
                  <a:cubicBezTo>
                    <a:pt x="3100" y="7391"/>
                    <a:pt x="3131" y="7604"/>
                    <a:pt x="3222" y="7756"/>
                  </a:cubicBezTo>
                  <a:cubicBezTo>
                    <a:pt x="3237" y="7771"/>
                    <a:pt x="3252" y="7779"/>
                    <a:pt x="3268" y="7779"/>
                  </a:cubicBezTo>
                  <a:cubicBezTo>
                    <a:pt x="3283" y="7779"/>
                    <a:pt x="3298" y="7771"/>
                    <a:pt x="3313" y="7756"/>
                  </a:cubicBezTo>
                  <a:cubicBezTo>
                    <a:pt x="3344" y="7573"/>
                    <a:pt x="3344" y="7391"/>
                    <a:pt x="3313" y="7209"/>
                  </a:cubicBezTo>
                  <a:cubicBezTo>
                    <a:pt x="3313" y="7026"/>
                    <a:pt x="3283" y="6813"/>
                    <a:pt x="3252" y="6661"/>
                  </a:cubicBezTo>
                  <a:cubicBezTo>
                    <a:pt x="3252" y="6479"/>
                    <a:pt x="2857" y="3956"/>
                    <a:pt x="2736" y="3440"/>
                  </a:cubicBezTo>
                  <a:cubicBezTo>
                    <a:pt x="2523" y="2406"/>
                    <a:pt x="2249" y="1403"/>
                    <a:pt x="1976" y="370"/>
                  </a:cubicBezTo>
                  <a:cubicBezTo>
                    <a:pt x="1976" y="354"/>
                    <a:pt x="1961" y="347"/>
                    <a:pt x="1945" y="347"/>
                  </a:cubicBezTo>
                  <a:cubicBezTo>
                    <a:pt x="1930" y="347"/>
                    <a:pt x="1915" y="354"/>
                    <a:pt x="1915" y="370"/>
                  </a:cubicBezTo>
                  <a:cubicBezTo>
                    <a:pt x="2128" y="1403"/>
                    <a:pt x="2280" y="2467"/>
                    <a:pt x="2432" y="3531"/>
                  </a:cubicBezTo>
                  <a:cubicBezTo>
                    <a:pt x="2523" y="4047"/>
                    <a:pt x="2614" y="4595"/>
                    <a:pt x="2705" y="5111"/>
                  </a:cubicBezTo>
                  <a:cubicBezTo>
                    <a:pt x="2736" y="5354"/>
                    <a:pt x="2766" y="5598"/>
                    <a:pt x="2827" y="5841"/>
                  </a:cubicBezTo>
                  <a:cubicBezTo>
                    <a:pt x="2827" y="5932"/>
                    <a:pt x="2857" y="6023"/>
                    <a:pt x="2857" y="6114"/>
                  </a:cubicBezTo>
                  <a:cubicBezTo>
                    <a:pt x="2736" y="5993"/>
                    <a:pt x="2584" y="5902"/>
                    <a:pt x="2462" y="5780"/>
                  </a:cubicBezTo>
                  <a:cubicBezTo>
                    <a:pt x="2219" y="5598"/>
                    <a:pt x="1945" y="5385"/>
                    <a:pt x="1733" y="5172"/>
                  </a:cubicBezTo>
                  <a:cubicBezTo>
                    <a:pt x="1307" y="4777"/>
                    <a:pt x="1033" y="4260"/>
                    <a:pt x="882" y="3683"/>
                  </a:cubicBezTo>
                  <a:cubicBezTo>
                    <a:pt x="730" y="3105"/>
                    <a:pt x="638" y="2558"/>
                    <a:pt x="517" y="1920"/>
                  </a:cubicBezTo>
                  <a:cubicBezTo>
                    <a:pt x="365" y="1281"/>
                    <a:pt x="213" y="643"/>
                    <a:pt x="91" y="35"/>
                  </a:cubicBezTo>
                  <a:cubicBezTo>
                    <a:pt x="91" y="10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7204225" y="1710075"/>
              <a:ext cx="622400" cy="778450"/>
            </a:xfrm>
            <a:custGeom>
              <a:rect b="b" l="l" r="r" t="t"/>
              <a:pathLst>
                <a:path extrusionOk="0" h="31138" w="24896">
                  <a:moveTo>
                    <a:pt x="14021" y="0"/>
                  </a:moveTo>
                  <a:cubicBezTo>
                    <a:pt x="12766" y="0"/>
                    <a:pt x="11672" y="368"/>
                    <a:pt x="10974" y="971"/>
                  </a:cubicBezTo>
                  <a:cubicBezTo>
                    <a:pt x="7813" y="3676"/>
                    <a:pt x="8694" y="7628"/>
                    <a:pt x="7357" y="9786"/>
                  </a:cubicBezTo>
                  <a:cubicBezTo>
                    <a:pt x="6566" y="11093"/>
                    <a:pt x="3922" y="12461"/>
                    <a:pt x="3405" y="13980"/>
                  </a:cubicBezTo>
                  <a:cubicBezTo>
                    <a:pt x="2554" y="16473"/>
                    <a:pt x="4652" y="17354"/>
                    <a:pt x="4165" y="18722"/>
                  </a:cubicBezTo>
                  <a:cubicBezTo>
                    <a:pt x="3496" y="20607"/>
                    <a:pt x="943" y="20485"/>
                    <a:pt x="457" y="23616"/>
                  </a:cubicBezTo>
                  <a:cubicBezTo>
                    <a:pt x="1" y="26746"/>
                    <a:pt x="3466" y="30060"/>
                    <a:pt x="11643" y="30971"/>
                  </a:cubicBezTo>
                  <a:cubicBezTo>
                    <a:pt x="12659" y="31085"/>
                    <a:pt x="13619" y="31138"/>
                    <a:pt x="14521" y="31138"/>
                  </a:cubicBezTo>
                  <a:cubicBezTo>
                    <a:pt x="20846" y="31138"/>
                    <a:pt x="24325" y="28544"/>
                    <a:pt x="24591" y="26230"/>
                  </a:cubicBezTo>
                  <a:cubicBezTo>
                    <a:pt x="24895" y="23555"/>
                    <a:pt x="22159" y="22673"/>
                    <a:pt x="21977" y="20698"/>
                  </a:cubicBezTo>
                  <a:cubicBezTo>
                    <a:pt x="21855" y="19421"/>
                    <a:pt x="23527" y="18540"/>
                    <a:pt x="23618" y="16230"/>
                  </a:cubicBezTo>
                  <a:cubicBezTo>
                    <a:pt x="23710" y="13889"/>
                    <a:pt x="21430" y="13129"/>
                    <a:pt x="21096" y="11154"/>
                  </a:cubicBezTo>
                  <a:cubicBezTo>
                    <a:pt x="20792" y="9178"/>
                    <a:pt x="21825" y="4345"/>
                    <a:pt x="18907" y="1883"/>
                  </a:cubicBezTo>
                  <a:cubicBezTo>
                    <a:pt x="17321" y="547"/>
                    <a:pt x="15551" y="0"/>
                    <a:pt x="14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7195125" y="1735650"/>
              <a:ext cx="293950" cy="707700"/>
            </a:xfrm>
            <a:custGeom>
              <a:rect b="b" l="l" r="r" t="t"/>
              <a:pathLst>
                <a:path extrusionOk="0" h="28308" w="11758">
                  <a:moveTo>
                    <a:pt x="11720" y="0"/>
                  </a:moveTo>
                  <a:cubicBezTo>
                    <a:pt x="11715" y="0"/>
                    <a:pt x="11709" y="3"/>
                    <a:pt x="11703" y="9"/>
                  </a:cubicBezTo>
                  <a:cubicBezTo>
                    <a:pt x="10821" y="647"/>
                    <a:pt x="10092" y="1468"/>
                    <a:pt x="9605" y="2440"/>
                  </a:cubicBezTo>
                  <a:cubicBezTo>
                    <a:pt x="9089" y="3443"/>
                    <a:pt x="8693" y="4538"/>
                    <a:pt x="8420" y="5632"/>
                  </a:cubicBezTo>
                  <a:cubicBezTo>
                    <a:pt x="8298" y="6301"/>
                    <a:pt x="8085" y="6939"/>
                    <a:pt x="7812" y="7577"/>
                  </a:cubicBezTo>
                  <a:cubicBezTo>
                    <a:pt x="7508" y="8064"/>
                    <a:pt x="7143" y="8550"/>
                    <a:pt x="6687" y="8915"/>
                  </a:cubicBezTo>
                  <a:cubicBezTo>
                    <a:pt x="5806" y="9735"/>
                    <a:pt x="4772" y="10343"/>
                    <a:pt x="3952" y="11225"/>
                  </a:cubicBezTo>
                  <a:cubicBezTo>
                    <a:pt x="3161" y="12106"/>
                    <a:pt x="2645" y="13231"/>
                    <a:pt x="2918" y="14386"/>
                  </a:cubicBezTo>
                  <a:cubicBezTo>
                    <a:pt x="3101" y="15024"/>
                    <a:pt x="3496" y="15511"/>
                    <a:pt x="3769" y="16118"/>
                  </a:cubicBezTo>
                  <a:cubicBezTo>
                    <a:pt x="4012" y="16696"/>
                    <a:pt x="4104" y="17365"/>
                    <a:pt x="3617" y="17821"/>
                  </a:cubicBezTo>
                  <a:cubicBezTo>
                    <a:pt x="3222" y="18216"/>
                    <a:pt x="2645" y="18398"/>
                    <a:pt x="2158" y="18732"/>
                  </a:cubicBezTo>
                  <a:cubicBezTo>
                    <a:pt x="1702" y="19036"/>
                    <a:pt x="1307" y="19432"/>
                    <a:pt x="973" y="19857"/>
                  </a:cubicBezTo>
                  <a:cubicBezTo>
                    <a:pt x="274" y="20769"/>
                    <a:pt x="0" y="21894"/>
                    <a:pt x="213" y="23018"/>
                  </a:cubicBezTo>
                  <a:cubicBezTo>
                    <a:pt x="699" y="25571"/>
                    <a:pt x="3070" y="27000"/>
                    <a:pt x="5289" y="27912"/>
                  </a:cubicBezTo>
                  <a:cubicBezTo>
                    <a:pt x="5593" y="28034"/>
                    <a:pt x="5897" y="28155"/>
                    <a:pt x="6201" y="28307"/>
                  </a:cubicBezTo>
                  <a:cubicBezTo>
                    <a:pt x="6262" y="28307"/>
                    <a:pt x="6292" y="28246"/>
                    <a:pt x="6262" y="28216"/>
                  </a:cubicBezTo>
                  <a:cubicBezTo>
                    <a:pt x="4043" y="27243"/>
                    <a:pt x="1459" y="26058"/>
                    <a:pt x="639" y="23596"/>
                  </a:cubicBezTo>
                  <a:cubicBezTo>
                    <a:pt x="243" y="22502"/>
                    <a:pt x="365" y="21286"/>
                    <a:pt x="1003" y="20313"/>
                  </a:cubicBezTo>
                  <a:cubicBezTo>
                    <a:pt x="1307" y="19827"/>
                    <a:pt x="1702" y="19432"/>
                    <a:pt x="2158" y="19097"/>
                  </a:cubicBezTo>
                  <a:cubicBezTo>
                    <a:pt x="2614" y="18763"/>
                    <a:pt x="3131" y="18550"/>
                    <a:pt x="3587" y="18246"/>
                  </a:cubicBezTo>
                  <a:cubicBezTo>
                    <a:pt x="4043" y="17942"/>
                    <a:pt x="4286" y="17456"/>
                    <a:pt x="4286" y="16909"/>
                  </a:cubicBezTo>
                  <a:cubicBezTo>
                    <a:pt x="4195" y="16331"/>
                    <a:pt x="3982" y="15754"/>
                    <a:pt x="3678" y="15267"/>
                  </a:cubicBezTo>
                  <a:cubicBezTo>
                    <a:pt x="3313" y="14781"/>
                    <a:pt x="3131" y="14173"/>
                    <a:pt x="3161" y="13565"/>
                  </a:cubicBezTo>
                  <a:cubicBezTo>
                    <a:pt x="3222" y="12957"/>
                    <a:pt x="3435" y="12410"/>
                    <a:pt x="3800" y="11924"/>
                  </a:cubicBezTo>
                  <a:cubicBezTo>
                    <a:pt x="4499" y="10951"/>
                    <a:pt x="5502" y="10313"/>
                    <a:pt x="6414" y="9583"/>
                  </a:cubicBezTo>
                  <a:cubicBezTo>
                    <a:pt x="7356" y="8884"/>
                    <a:pt x="8055" y="7942"/>
                    <a:pt x="8420" y="6817"/>
                  </a:cubicBezTo>
                  <a:cubicBezTo>
                    <a:pt x="8572" y="6240"/>
                    <a:pt x="8693" y="5632"/>
                    <a:pt x="8845" y="5054"/>
                  </a:cubicBezTo>
                  <a:cubicBezTo>
                    <a:pt x="8967" y="4507"/>
                    <a:pt x="9119" y="3960"/>
                    <a:pt x="9332" y="3443"/>
                  </a:cubicBezTo>
                  <a:cubicBezTo>
                    <a:pt x="9666" y="2380"/>
                    <a:pt x="10274" y="1407"/>
                    <a:pt x="11034" y="586"/>
                  </a:cubicBezTo>
                  <a:cubicBezTo>
                    <a:pt x="11247" y="374"/>
                    <a:pt x="11490" y="191"/>
                    <a:pt x="11733" y="39"/>
                  </a:cubicBezTo>
                  <a:cubicBezTo>
                    <a:pt x="11757" y="39"/>
                    <a:pt x="11743" y="0"/>
                    <a:pt x="11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7695125" y="1787225"/>
              <a:ext cx="138325" cy="660675"/>
            </a:xfrm>
            <a:custGeom>
              <a:rect b="b" l="l" r="r" t="t"/>
              <a:pathLst>
                <a:path extrusionOk="0" h="26427" w="5533">
                  <a:moveTo>
                    <a:pt x="49" y="0"/>
                  </a:moveTo>
                  <a:cubicBezTo>
                    <a:pt x="31" y="0"/>
                    <a:pt x="1" y="22"/>
                    <a:pt x="1" y="43"/>
                  </a:cubicBezTo>
                  <a:cubicBezTo>
                    <a:pt x="517" y="1137"/>
                    <a:pt x="912" y="2262"/>
                    <a:pt x="1186" y="3417"/>
                  </a:cubicBezTo>
                  <a:cubicBezTo>
                    <a:pt x="1429" y="4511"/>
                    <a:pt x="1551" y="5605"/>
                    <a:pt x="1733" y="6730"/>
                  </a:cubicBezTo>
                  <a:cubicBezTo>
                    <a:pt x="1824" y="7247"/>
                    <a:pt x="1946" y="7794"/>
                    <a:pt x="2159" y="8311"/>
                  </a:cubicBezTo>
                  <a:cubicBezTo>
                    <a:pt x="2341" y="8797"/>
                    <a:pt x="2584" y="9253"/>
                    <a:pt x="2858" y="9678"/>
                  </a:cubicBezTo>
                  <a:cubicBezTo>
                    <a:pt x="3405" y="10590"/>
                    <a:pt x="3982" y="11472"/>
                    <a:pt x="4134" y="12536"/>
                  </a:cubicBezTo>
                  <a:cubicBezTo>
                    <a:pt x="4286" y="13569"/>
                    <a:pt x="4104" y="14663"/>
                    <a:pt x="3587" y="15606"/>
                  </a:cubicBezTo>
                  <a:cubicBezTo>
                    <a:pt x="3162" y="16396"/>
                    <a:pt x="2584" y="17308"/>
                    <a:pt x="2949" y="18250"/>
                  </a:cubicBezTo>
                  <a:cubicBezTo>
                    <a:pt x="3253" y="19071"/>
                    <a:pt x="4043" y="19557"/>
                    <a:pt x="4530" y="20195"/>
                  </a:cubicBezTo>
                  <a:cubicBezTo>
                    <a:pt x="5077" y="20955"/>
                    <a:pt x="5289" y="21898"/>
                    <a:pt x="5107" y="22779"/>
                  </a:cubicBezTo>
                  <a:cubicBezTo>
                    <a:pt x="4651" y="25059"/>
                    <a:pt x="2371" y="26214"/>
                    <a:pt x="213" y="26335"/>
                  </a:cubicBezTo>
                  <a:cubicBezTo>
                    <a:pt x="153" y="26335"/>
                    <a:pt x="153" y="26426"/>
                    <a:pt x="213" y="26426"/>
                  </a:cubicBezTo>
                  <a:cubicBezTo>
                    <a:pt x="2098" y="26426"/>
                    <a:pt x="4104" y="25606"/>
                    <a:pt x="4985" y="23843"/>
                  </a:cubicBezTo>
                  <a:cubicBezTo>
                    <a:pt x="5411" y="23022"/>
                    <a:pt x="5533" y="22080"/>
                    <a:pt x="5320" y="21198"/>
                  </a:cubicBezTo>
                  <a:cubicBezTo>
                    <a:pt x="5229" y="20742"/>
                    <a:pt x="5016" y="20347"/>
                    <a:pt x="4773" y="20013"/>
                  </a:cubicBezTo>
                  <a:cubicBezTo>
                    <a:pt x="4469" y="19648"/>
                    <a:pt x="4134" y="19344"/>
                    <a:pt x="3800" y="19010"/>
                  </a:cubicBezTo>
                  <a:cubicBezTo>
                    <a:pt x="3496" y="18706"/>
                    <a:pt x="3253" y="18311"/>
                    <a:pt x="3131" y="17916"/>
                  </a:cubicBezTo>
                  <a:cubicBezTo>
                    <a:pt x="3101" y="17369"/>
                    <a:pt x="3223" y="16852"/>
                    <a:pt x="3526" y="16426"/>
                  </a:cubicBezTo>
                  <a:cubicBezTo>
                    <a:pt x="3800" y="15970"/>
                    <a:pt x="4043" y="15484"/>
                    <a:pt x="4256" y="14998"/>
                  </a:cubicBezTo>
                  <a:cubicBezTo>
                    <a:pt x="4803" y="13478"/>
                    <a:pt x="4621" y="11806"/>
                    <a:pt x="3739" y="10438"/>
                  </a:cubicBezTo>
                  <a:cubicBezTo>
                    <a:pt x="3466" y="9982"/>
                    <a:pt x="3162" y="9557"/>
                    <a:pt x="2858" y="9101"/>
                  </a:cubicBezTo>
                  <a:cubicBezTo>
                    <a:pt x="2554" y="8615"/>
                    <a:pt x="2311" y="8068"/>
                    <a:pt x="2159" y="7520"/>
                  </a:cubicBezTo>
                  <a:cubicBezTo>
                    <a:pt x="1764" y="6274"/>
                    <a:pt x="1703" y="4967"/>
                    <a:pt x="1399" y="3721"/>
                  </a:cubicBezTo>
                  <a:cubicBezTo>
                    <a:pt x="1064" y="2444"/>
                    <a:pt x="639" y="1198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6708325" y="2099350"/>
              <a:ext cx="822625" cy="384075"/>
            </a:xfrm>
            <a:custGeom>
              <a:rect b="b" l="l" r="r" t="t"/>
              <a:pathLst>
                <a:path extrusionOk="0" h="15363" w="32905">
                  <a:moveTo>
                    <a:pt x="6173" y="1"/>
                  </a:moveTo>
                  <a:cubicBezTo>
                    <a:pt x="4335" y="1"/>
                    <a:pt x="0" y="6296"/>
                    <a:pt x="2025" y="8379"/>
                  </a:cubicBezTo>
                  <a:cubicBezTo>
                    <a:pt x="3818" y="10233"/>
                    <a:pt x="12481" y="14914"/>
                    <a:pt x="15825" y="15340"/>
                  </a:cubicBezTo>
                  <a:cubicBezTo>
                    <a:pt x="15953" y="15355"/>
                    <a:pt x="16087" y="15362"/>
                    <a:pt x="16225" y="15362"/>
                  </a:cubicBezTo>
                  <a:cubicBezTo>
                    <a:pt x="20558" y="15362"/>
                    <a:pt x="29366" y="8153"/>
                    <a:pt x="31752" y="4884"/>
                  </a:cubicBezTo>
                  <a:cubicBezTo>
                    <a:pt x="32904" y="3276"/>
                    <a:pt x="32275" y="1933"/>
                    <a:pt x="30717" y="1933"/>
                  </a:cubicBezTo>
                  <a:cubicBezTo>
                    <a:pt x="30302" y="1933"/>
                    <a:pt x="29821" y="2028"/>
                    <a:pt x="29290" y="2239"/>
                  </a:cubicBezTo>
                  <a:cubicBezTo>
                    <a:pt x="22816" y="4792"/>
                    <a:pt x="17436" y="6890"/>
                    <a:pt x="16645" y="6890"/>
                  </a:cubicBezTo>
                  <a:cubicBezTo>
                    <a:pt x="16635" y="6890"/>
                    <a:pt x="16625" y="6890"/>
                    <a:pt x="16614" y="6890"/>
                  </a:cubicBezTo>
                  <a:cubicBezTo>
                    <a:pt x="14547" y="6890"/>
                    <a:pt x="8459" y="928"/>
                    <a:pt x="6432" y="51"/>
                  </a:cubicBezTo>
                  <a:cubicBezTo>
                    <a:pt x="6353" y="17"/>
                    <a:pt x="6266" y="1"/>
                    <a:pt x="617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6661675" y="2032875"/>
              <a:ext cx="207475" cy="165775"/>
            </a:xfrm>
            <a:custGeom>
              <a:rect b="b" l="l" r="r" t="t"/>
              <a:pathLst>
                <a:path extrusionOk="0" h="6631" w="8299">
                  <a:moveTo>
                    <a:pt x="2927" y="1"/>
                  </a:moveTo>
                  <a:cubicBezTo>
                    <a:pt x="2864" y="1"/>
                    <a:pt x="2800" y="2"/>
                    <a:pt x="2736" y="4"/>
                  </a:cubicBezTo>
                  <a:cubicBezTo>
                    <a:pt x="1247" y="35"/>
                    <a:pt x="0" y="2011"/>
                    <a:pt x="0" y="2558"/>
                  </a:cubicBezTo>
                  <a:cubicBezTo>
                    <a:pt x="0" y="3135"/>
                    <a:pt x="548" y="6631"/>
                    <a:pt x="2037" y="6631"/>
                  </a:cubicBezTo>
                  <a:cubicBezTo>
                    <a:pt x="3526" y="6631"/>
                    <a:pt x="2645" y="3925"/>
                    <a:pt x="2706" y="3622"/>
                  </a:cubicBezTo>
                  <a:cubicBezTo>
                    <a:pt x="2764" y="3329"/>
                    <a:pt x="2795" y="2951"/>
                    <a:pt x="3041" y="2951"/>
                  </a:cubicBezTo>
                  <a:cubicBezTo>
                    <a:pt x="3051" y="2951"/>
                    <a:pt x="3060" y="2952"/>
                    <a:pt x="3070" y="2953"/>
                  </a:cubicBezTo>
                  <a:cubicBezTo>
                    <a:pt x="3344" y="2983"/>
                    <a:pt x="8298" y="5324"/>
                    <a:pt x="8298" y="5324"/>
                  </a:cubicBezTo>
                  <a:lnTo>
                    <a:pt x="7052" y="1099"/>
                  </a:lnTo>
                  <a:cubicBezTo>
                    <a:pt x="5772" y="633"/>
                    <a:pt x="4353" y="1"/>
                    <a:pt x="292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628250" y="2026875"/>
              <a:ext cx="207475" cy="165700"/>
            </a:xfrm>
            <a:custGeom>
              <a:rect b="b" l="l" r="r" t="t"/>
              <a:pathLst>
                <a:path extrusionOk="0" h="6628" w="8299">
                  <a:moveTo>
                    <a:pt x="2779" y="1"/>
                  </a:moveTo>
                  <a:cubicBezTo>
                    <a:pt x="2764" y="1"/>
                    <a:pt x="2750" y="1"/>
                    <a:pt x="2736" y="1"/>
                  </a:cubicBezTo>
                  <a:cubicBezTo>
                    <a:pt x="1246" y="1"/>
                    <a:pt x="0" y="1977"/>
                    <a:pt x="0" y="2555"/>
                  </a:cubicBezTo>
                  <a:cubicBezTo>
                    <a:pt x="0" y="3132"/>
                    <a:pt x="547" y="6628"/>
                    <a:pt x="2067" y="6628"/>
                  </a:cubicBezTo>
                  <a:cubicBezTo>
                    <a:pt x="3556" y="6628"/>
                    <a:pt x="2644" y="3922"/>
                    <a:pt x="2705" y="3618"/>
                  </a:cubicBezTo>
                  <a:cubicBezTo>
                    <a:pt x="2764" y="3326"/>
                    <a:pt x="2822" y="2948"/>
                    <a:pt x="3044" y="2948"/>
                  </a:cubicBezTo>
                  <a:cubicBezTo>
                    <a:pt x="3052" y="2948"/>
                    <a:pt x="3061" y="2949"/>
                    <a:pt x="3070" y="2950"/>
                  </a:cubicBezTo>
                  <a:cubicBezTo>
                    <a:pt x="3344" y="2980"/>
                    <a:pt x="8298" y="5321"/>
                    <a:pt x="8298" y="5321"/>
                  </a:cubicBezTo>
                  <a:lnTo>
                    <a:pt x="8298" y="1551"/>
                  </a:lnTo>
                  <a:cubicBezTo>
                    <a:pt x="8208" y="1551"/>
                    <a:pt x="4301" y="1"/>
                    <a:pt x="2779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692075" y="2098400"/>
              <a:ext cx="82075" cy="90700"/>
            </a:xfrm>
            <a:custGeom>
              <a:rect b="b" l="l" r="r" t="t"/>
              <a:pathLst>
                <a:path extrusionOk="0" h="3628" w="3283">
                  <a:moveTo>
                    <a:pt x="469" y="1"/>
                  </a:moveTo>
                  <a:cubicBezTo>
                    <a:pt x="367" y="1"/>
                    <a:pt x="277" y="37"/>
                    <a:pt x="213" y="149"/>
                  </a:cubicBezTo>
                  <a:cubicBezTo>
                    <a:pt x="91" y="393"/>
                    <a:pt x="31" y="666"/>
                    <a:pt x="31" y="940"/>
                  </a:cubicBezTo>
                  <a:cubicBezTo>
                    <a:pt x="61" y="1213"/>
                    <a:pt x="122" y="1487"/>
                    <a:pt x="213" y="1760"/>
                  </a:cubicBezTo>
                  <a:cubicBezTo>
                    <a:pt x="274" y="2064"/>
                    <a:pt x="274" y="2399"/>
                    <a:pt x="243" y="2703"/>
                  </a:cubicBezTo>
                  <a:cubicBezTo>
                    <a:pt x="243" y="3007"/>
                    <a:pt x="152" y="3311"/>
                    <a:pt x="0" y="3584"/>
                  </a:cubicBezTo>
                  <a:cubicBezTo>
                    <a:pt x="0" y="3606"/>
                    <a:pt x="15" y="3627"/>
                    <a:pt x="35" y="3627"/>
                  </a:cubicBezTo>
                  <a:cubicBezTo>
                    <a:pt x="43" y="3627"/>
                    <a:pt x="52" y="3623"/>
                    <a:pt x="61" y="3615"/>
                  </a:cubicBezTo>
                  <a:cubicBezTo>
                    <a:pt x="213" y="3402"/>
                    <a:pt x="335" y="3189"/>
                    <a:pt x="426" y="2976"/>
                  </a:cubicBezTo>
                  <a:cubicBezTo>
                    <a:pt x="517" y="2703"/>
                    <a:pt x="517" y="2460"/>
                    <a:pt x="487" y="2186"/>
                  </a:cubicBezTo>
                  <a:cubicBezTo>
                    <a:pt x="487" y="1912"/>
                    <a:pt x="426" y="1639"/>
                    <a:pt x="335" y="1365"/>
                  </a:cubicBezTo>
                  <a:cubicBezTo>
                    <a:pt x="243" y="1122"/>
                    <a:pt x="213" y="818"/>
                    <a:pt x="274" y="575"/>
                  </a:cubicBezTo>
                  <a:cubicBezTo>
                    <a:pt x="304" y="484"/>
                    <a:pt x="395" y="210"/>
                    <a:pt x="487" y="180"/>
                  </a:cubicBezTo>
                  <a:cubicBezTo>
                    <a:pt x="497" y="177"/>
                    <a:pt x="508" y="175"/>
                    <a:pt x="520" y="175"/>
                  </a:cubicBezTo>
                  <a:cubicBezTo>
                    <a:pt x="617" y="175"/>
                    <a:pt x="770" y="274"/>
                    <a:pt x="851" y="301"/>
                  </a:cubicBezTo>
                  <a:cubicBezTo>
                    <a:pt x="1125" y="423"/>
                    <a:pt x="1398" y="575"/>
                    <a:pt x="1672" y="697"/>
                  </a:cubicBezTo>
                  <a:lnTo>
                    <a:pt x="2523" y="1061"/>
                  </a:lnTo>
                  <a:cubicBezTo>
                    <a:pt x="2766" y="1183"/>
                    <a:pt x="3009" y="1304"/>
                    <a:pt x="3283" y="1396"/>
                  </a:cubicBezTo>
                  <a:cubicBezTo>
                    <a:pt x="3283" y="1396"/>
                    <a:pt x="3283" y="1365"/>
                    <a:pt x="3283" y="1365"/>
                  </a:cubicBezTo>
                  <a:cubicBezTo>
                    <a:pt x="3009" y="1183"/>
                    <a:pt x="2705" y="1031"/>
                    <a:pt x="2402" y="879"/>
                  </a:cubicBezTo>
                  <a:cubicBezTo>
                    <a:pt x="2128" y="727"/>
                    <a:pt x="1854" y="605"/>
                    <a:pt x="1550" y="453"/>
                  </a:cubicBezTo>
                  <a:cubicBezTo>
                    <a:pt x="1307" y="301"/>
                    <a:pt x="1034" y="180"/>
                    <a:pt x="760" y="58"/>
                  </a:cubicBezTo>
                  <a:cubicBezTo>
                    <a:pt x="660" y="30"/>
                    <a:pt x="560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6547275" y="1935625"/>
              <a:ext cx="406975" cy="401325"/>
            </a:xfrm>
            <a:custGeom>
              <a:rect b="b" l="l" r="r" t="t"/>
              <a:pathLst>
                <a:path extrusionOk="0" h="16053" w="16279">
                  <a:moveTo>
                    <a:pt x="1200" y="1"/>
                  </a:moveTo>
                  <a:cubicBezTo>
                    <a:pt x="247" y="1"/>
                    <a:pt x="1" y="2026"/>
                    <a:pt x="4820" y="4138"/>
                  </a:cubicBezTo>
                  <a:cubicBezTo>
                    <a:pt x="7434" y="5293"/>
                    <a:pt x="7890" y="6782"/>
                    <a:pt x="7829" y="7603"/>
                  </a:cubicBezTo>
                  <a:cubicBezTo>
                    <a:pt x="7799" y="8408"/>
                    <a:pt x="7038" y="9915"/>
                    <a:pt x="5689" y="9915"/>
                  </a:cubicBezTo>
                  <a:cubicBezTo>
                    <a:pt x="5663" y="9915"/>
                    <a:pt x="5637" y="9914"/>
                    <a:pt x="5610" y="9913"/>
                  </a:cubicBezTo>
                  <a:cubicBezTo>
                    <a:pt x="4212" y="9882"/>
                    <a:pt x="3330" y="7846"/>
                    <a:pt x="2054" y="7633"/>
                  </a:cubicBezTo>
                  <a:cubicBezTo>
                    <a:pt x="1997" y="7624"/>
                    <a:pt x="1945" y="7620"/>
                    <a:pt x="1897" y="7620"/>
                  </a:cubicBezTo>
                  <a:cubicBezTo>
                    <a:pt x="820" y="7620"/>
                    <a:pt x="1637" y="9818"/>
                    <a:pt x="2510" y="11098"/>
                  </a:cubicBezTo>
                  <a:cubicBezTo>
                    <a:pt x="3452" y="12405"/>
                    <a:pt x="4759" y="13408"/>
                    <a:pt x="6248" y="14016"/>
                  </a:cubicBezTo>
                  <a:cubicBezTo>
                    <a:pt x="7464" y="14442"/>
                    <a:pt x="11203" y="16053"/>
                    <a:pt x="11203" y="16053"/>
                  </a:cubicBezTo>
                  <a:lnTo>
                    <a:pt x="16279" y="9122"/>
                  </a:lnTo>
                  <a:cubicBezTo>
                    <a:pt x="16279" y="9122"/>
                    <a:pt x="12145" y="5353"/>
                    <a:pt x="11294" y="4594"/>
                  </a:cubicBezTo>
                  <a:cubicBezTo>
                    <a:pt x="9561" y="3074"/>
                    <a:pt x="2266" y="125"/>
                    <a:pt x="1263" y="4"/>
                  </a:cubicBezTo>
                  <a:cubicBezTo>
                    <a:pt x="1242" y="2"/>
                    <a:pt x="1221" y="1"/>
                    <a:pt x="120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6643125" y="2038300"/>
              <a:ext cx="102150" cy="149050"/>
            </a:xfrm>
            <a:custGeom>
              <a:rect b="b" l="l" r="r" t="t"/>
              <a:pathLst>
                <a:path extrusionOk="0" h="5962" w="4086">
                  <a:moveTo>
                    <a:pt x="925" y="0"/>
                  </a:moveTo>
                  <a:cubicBezTo>
                    <a:pt x="894" y="0"/>
                    <a:pt x="864" y="61"/>
                    <a:pt x="894" y="61"/>
                  </a:cubicBezTo>
                  <a:cubicBezTo>
                    <a:pt x="1594" y="365"/>
                    <a:pt x="2232" y="791"/>
                    <a:pt x="2809" y="1307"/>
                  </a:cubicBezTo>
                  <a:cubicBezTo>
                    <a:pt x="3265" y="1702"/>
                    <a:pt x="3600" y="2250"/>
                    <a:pt x="3752" y="2857"/>
                  </a:cubicBezTo>
                  <a:cubicBezTo>
                    <a:pt x="3873" y="3526"/>
                    <a:pt x="3752" y="4225"/>
                    <a:pt x="3387" y="4772"/>
                  </a:cubicBezTo>
                  <a:cubicBezTo>
                    <a:pt x="3033" y="5333"/>
                    <a:pt x="2565" y="5807"/>
                    <a:pt x="1926" y="5807"/>
                  </a:cubicBezTo>
                  <a:cubicBezTo>
                    <a:pt x="1907" y="5807"/>
                    <a:pt x="1887" y="5807"/>
                    <a:pt x="1867" y="5806"/>
                  </a:cubicBezTo>
                  <a:cubicBezTo>
                    <a:pt x="1168" y="5775"/>
                    <a:pt x="590" y="5259"/>
                    <a:pt x="43" y="4833"/>
                  </a:cubicBezTo>
                  <a:cubicBezTo>
                    <a:pt x="34" y="4824"/>
                    <a:pt x="26" y="4821"/>
                    <a:pt x="19" y="4821"/>
                  </a:cubicBezTo>
                  <a:cubicBezTo>
                    <a:pt x="3" y="4821"/>
                    <a:pt x="0" y="4842"/>
                    <a:pt x="43" y="4864"/>
                  </a:cubicBezTo>
                  <a:cubicBezTo>
                    <a:pt x="625" y="5329"/>
                    <a:pt x="1291" y="5962"/>
                    <a:pt x="2066" y="5962"/>
                  </a:cubicBezTo>
                  <a:cubicBezTo>
                    <a:pt x="2101" y="5962"/>
                    <a:pt x="2136" y="5960"/>
                    <a:pt x="2171" y="5958"/>
                  </a:cubicBezTo>
                  <a:cubicBezTo>
                    <a:pt x="2840" y="5897"/>
                    <a:pt x="3296" y="5380"/>
                    <a:pt x="3600" y="4833"/>
                  </a:cubicBezTo>
                  <a:cubicBezTo>
                    <a:pt x="3964" y="4225"/>
                    <a:pt x="4086" y="3526"/>
                    <a:pt x="3964" y="2857"/>
                  </a:cubicBezTo>
                  <a:cubicBezTo>
                    <a:pt x="3569" y="1094"/>
                    <a:pt x="1563" y="274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864575" y="2134050"/>
              <a:ext cx="686475" cy="359450"/>
            </a:xfrm>
            <a:custGeom>
              <a:rect b="b" l="l" r="r" t="t"/>
              <a:pathLst>
                <a:path extrusionOk="0" h="14378" w="27459">
                  <a:moveTo>
                    <a:pt x="2766" y="0"/>
                  </a:moveTo>
                  <a:lnTo>
                    <a:pt x="0" y="12280"/>
                  </a:lnTo>
                  <a:cubicBezTo>
                    <a:pt x="0" y="12280"/>
                    <a:pt x="6748" y="14377"/>
                    <a:pt x="10122" y="14377"/>
                  </a:cubicBezTo>
                  <a:cubicBezTo>
                    <a:pt x="13496" y="14347"/>
                    <a:pt x="21733" y="8359"/>
                    <a:pt x="24590" y="5350"/>
                  </a:cubicBezTo>
                  <a:cubicBezTo>
                    <a:pt x="26850" y="2920"/>
                    <a:pt x="27459" y="237"/>
                    <a:pt x="24832" y="237"/>
                  </a:cubicBezTo>
                  <a:cubicBezTo>
                    <a:pt x="24173" y="237"/>
                    <a:pt x="23311" y="406"/>
                    <a:pt x="22219" y="790"/>
                  </a:cubicBezTo>
                  <a:cubicBezTo>
                    <a:pt x="16779" y="2675"/>
                    <a:pt x="10547" y="5137"/>
                    <a:pt x="10395" y="5167"/>
                  </a:cubicBezTo>
                  <a:cubicBezTo>
                    <a:pt x="10395" y="5167"/>
                    <a:pt x="10394" y="5167"/>
                    <a:pt x="10394" y="5167"/>
                  </a:cubicBezTo>
                  <a:cubicBezTo>
                    <a:pt x="10170" y="5167"/>
                    <a:pt x="2766" y="0"/>
                    <a:pt x="2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924600" y="2172225"/>
              <a:ext cx="59300" cy="268650"/>
            </a:xfrm>
            <a:custGeom>
              <a:rect b="b" l="l" r="r" t="t"/>
              <a:pathLst>
                <a:path extrusionOk="0" h="10746" w="2372">
                  <a:moveTo>
                    <a:pt x="2356" y="0"/>
                  </a:moveTo>
                  <a:cubicBezTo>
                    <a:pt x="2348" y="0"/>
                    <a:pt x="2341" y="8"/>
                    <a:pt x="2341" y="23"/>
                  </a:cubicBezTo>
                  <a:cubicBezTo>
                    <a:pt x="2037" y="905"/>
                    <a:pt x="1247" y="4461"/>
                    <a:pt x="1034" y="5342"/>
                  </a:cubicBezTo>
                  <a:cubicBezTo>
                    <a:pt x="669" y="7136"/>
                    <a:pt x="244" y="8929"/>
                    <a:pt x="0" y="10722"/>
                  </a:cubicBezTo>
                  <a:cubicBezTo>
                    <a:pt x="0" y="10738"/>
                    <a:pt x="16" y="10745"/>
                    <a:pt x="31" y="10745"/>
                  </a:cubicBezTo>
                  <a:cubicBezTo>
                    <a:pt x="46" y="10745"/>
                    <a:pt x="61" y="10738"/>
                    <a:pt x="61" y="10722"/>
                  </a:cubicBezTo>
                  <a:cubicBezTo>
                    <a:pt x="608" y="8990"/>
                    <a:pt x="973" y="7166"/>
                    <a:pt x="1368" y="5373"/>
                  </a:cubicBezTo>
                  <a:cubicBezTo>
                    <a:pt x="1551" y="4491"/>
                    <a:pt x="2280" y="905"/>
                    <a:pt x="2371" y="23"/>
                  </a:cubicBezTo>
                  <a:cubicBezTo>
                    <a:pt x="2371" y="8"/>
                    <a:pt x="236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7020350" y="2162150"/>
              <a:ext cx="514475" cy="331350"/>
            </a:xfrm>
            <a:custGeom>
              <a:rect b="b" l="l" r="r" t="t"/>
              <a:pathLst>
                <a:path extrusionOk="0" h="13254" w="20579">
                  <a:moveTo>
                    <a:pt x="20244" y="1"/>
                  </a:moveTo>
                  <a:lnTo>
                    <a:pt x="0" y="12767"/>
                  </a:lnTo>
                  <a:cubicBezTo>
                    <a:pt x="1277" y="13040"/>
                    <a:pt x="2584" y="13223"/>
                    <a:pt x="3891" y="13253"/>
                  </a:cubicBezTo>
                  <a:cubicBezTo>
                    <a:pt x="7265" y="13223"/>
                    <a:pt x="15502" y="7265"/>
                    <a:pt x="18359" y="4226"/>
                  </a:cubicBezTo>
                  <a:cubicBezTo>
                    <a:pt x="19818" y="2676"/>
                    <a:pt x="20578" y="1004"/>
                    <a:pt x="20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7239200" y="2216100"/>
              <a:ext cx="118550" cy="161900"/>
            </a:xfrm>
            <a:custGeom>
              <a:rect b="b" l="l" r="r" t="t"/>
              <a:pathLst>
                <a:path extrusionOk="0" h="6476" w="4742">
                  <a:moveTo>
                    <a:pt x="456" y="1"/>
                  </a:moveTo>
                  <a:lnTo>
                    <a:pt x="0" y="183"/>
                  </a:lnTo>
                  <a:lnTo>
                    <a:pt x="4377" y="6475"/>
                  </a:lnTo>
                  <a:lnTo>
                    <a:pt x="4742" y="620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7206525" y="2228275"/>
              <a:ext cx="123875" cy="168700"/>
            </a:xfrm>
            <a:custGeom>
              <a:rect b="b" l="l" r="r" t="t"/>
              <a:pathLst>
                <a:path extrusionOk="0" h="6748" w="4955">
                  <a:moveTo>
                    <a:pt x="486" y="0"/>
                  </a:moveTo>
                  <a:lnTo>
                    <a:pt x="0" y="182"/>
                  </a:lnTo>
                  <a:lnTo>
                    <a:pt x="4560" y="6748"/>
                  </a:lnTo>
                  <a:lnTo>
                    <a:pt x="4955" y="647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7295425" y="2099175"/>
              <a:ext cx="561575" cy="644675"/>
            </a:xfrm>
            <a:custGeom>
              <a:rect b="b" l="l" r="r" t="t"/>
              <a:pathLst>
                <a:path extrusionOk="0" h="25787" w="22463">
                  <a:moveTo>
                    <a:pt x="9741" y="0"/>
                  </a:moveTo>
                  <a:cubicBezTo>
                    <a:pt x="8460" y="0"/>
                    <a:pt x="7255" y="639"/>
                    <a:pt x="6353" y="1608"/>
                  </a:cubicBezTo>
                  <a:cubicBezTo>
                    <a:pt x="5441" y="2611"/>
                    <a:pt x="760" y="8660"/>
                    <a:pt x="365" y="11182"/>
                  </a:cubicBezTo>
                  <a:cubicBezTo>
                    <a:pt x="0" y="13432"/>
                    <a:pt x="1551" y="15772"/>
                    <a:pt x="1551" y="15772"/>
                  </a:cubicBezTo>
                  <a:lnTo>
                    <a:pt x="548" y="25286"/>
                  </a:lnTo>
                  <a:cubicBezTo>
                    <a:pt x="548" y="25286"/>
                    <a:pt x="11047" y="25787"/>
                    <a:pt x="17776" y="25787"/>
                  </a:cubicBezTo>
                  <a:cubicBezTo>
                    <a:pt x="19819" y="25787"/>
                    <a:pt x="21514" y="25741"/>
                    <a:pt x="22463" y="25620"/>
                  </a:cubicBezTo>
                  <a:cubicBezTo>
                    <a:pt x="22463" y="25620"/>
                    <a:pt x="18268" y="7474"/>
                    <a:pt x="13344" y="1912"/>
                  </a:cubicBezTo>
                  <a:cubicBezTo>
                    <a:pt x="13223" y="1760"/>
                    <a:pt x="13101" y="1638"/>
                    <a:pt x="13010" y="1517"/>
                  </a:cubicBezTo>
                  <a:cubicBezTo>
                    <a:pt x="12979" y="1486"/>
                    <a:pt x="12949" y="1456"/>
                    <a:pt x="12919" y="1456"/>
                  </a:cubicBezTo>
                  <a:cubicBezTo>
                    <a:pt x="11892" y="429"/>
                    <a:pt x="10791" y="0"/>
                    <a:pt x="9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7290875" y="2260625"/>
              <a:ext cx="70675" cy="232100"/>
            </a:xfrm>
            <a:custGeom>
              <a:rect b="b" l="l" r="r" t="t"/>
              <a:pathLst>
                <a:path extrusionOk="0" h="9284" w="2827">
                  <a:moveTo>
                    <a:pt x="2792" y="1"/>
                  </a:moveTo>
                  <a:cubicBezTo>
                    <a:pt x="2784" y="1"/>
                    <a:pt x="2775" y="4"/>
                    <a:pt x="2766" y="13"/>
                  </a:cubicBezTo>
                  <a:cubicBezTo>
                    <a:pt x="2341" y="621"/>
                    <a:pt x="1915" y="1259"/>
                    <a:pt x="1550" y="1898"/>
                  </a:cubicBezTo>
                  <a:cubicBezTo>
                    <a:pt x="1641" y="1624"/>
                    <a:pt x="1733" y="1320"/>
                    <a:pt x="1824" y="1016"/>
                  </a:cubicBezTo>
                  <a:cubicBezTo>
                    <a:pt x="1840" y="983"/>
                    <a:pt x="1811" y="959"/>
                    <a:pt x="1782" y="959"/>
                  </a:cubicBezTo>
                  <a:cubicBezTo>
                    <a:pt x="1757" y="959"/>
                    <a:pt x="1733" y="975"/>
                    <a:pt x="1733" y="1016"/>
                  </a:cubicBezTo>
                  <a:cubicBezTo>
                    <a:pt x="1581" y="1442"/>
                    <a:pt x="1459" y="1898"/>
                    <a:pt x="1337" y="2323"/>
                  </a:cubicBezTo>
                  <a:cubicBezTo>
                    <a:pt x="486" y="3995"/>
                    <a:pt x="0" y="5849"/>
                    <a:pt x="669" y="7642"/>
                  </a:cubicBezTo>
                  <a:cubicBezTo>
                    <a:pt x="882" y="8281"/>
                    <a:pt x="1277" y="8858"/>
                    <a:pt x="1793" y="9284"/>
                  </a:cubicBezTo>
                  <a:cubicBezTo>
                    <a:pt x="1824" y="9284"/>
                    <a:pt x="1854" y="9253"/>
                    <a:pt x="1824" y="9223"/>
                  </a:cubicBezTo>
                  <a:cubicBezTo>
                    <a:pt x="851" y="8007"/>
                    <a:pt x="486" y="6427"/>
                    <a:pt x="760" y="4876"/>
                  </a:cubicBezTo>
                  <a:cubicBezTo>
                    <a:pt x="1064" y="3113"/>
                    <a:pt x="2006" y="1624"/>
                    <a:pt x="2827" y="44"/>
                  </a:cubicBezTo>
                  <a:cubicBezTo>
                    <a:pt x="2827" y="22"/>
                    <a:pt x="281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7464125" y="1953950"/>
              <a:ext cx="113250" cy="205200"/>
            </a:xfrm>
            <a:custGeom>
              <a:rect b="b" l="l" r="r" t="t"/>
              <a:pathLst>
                <a:path extrusionOk="0" h="8208" w="4530">
                  <a:moveTo>
                    <a:pt x="4529" y="0"/>
                  </a:moveTo>
                  <a:lnTo>
                    <a:pt x="3982" y="213"/>
                  </a:lnTo>
                  <a:lnTo>
                    <a:pt x="183" y="1946"/>
                  </a:lnTo>
                  <a:lnTo>
                    <a:pt x="426" y="4985"/>
                  </a:lnTo>
                  <a:lnTo>
                    <a:pt x="426" y="5198"/>
                  </a:lnTo>
                  <a:cubicBezTo>
                    <a:pt x="426" y="5198"/>
                    <a:pt x="0" y="8055"/>
                    <a:pt x="517" y="8177"/>
                  </a:cubicBezTo>
                  <a:cubicBezTo>
                    <a:pt x="628" y="8198"/>
                    <a:pt x="741" y="8208"/>
                    <a:pt x="855" y="8208"/>
                  </a:cubicBezTo>
                  <a:cubicBezTo>
                    <a:pt x="2392" y="8208"/>
                    <a:pt x="4114" y="6419"/>
                    <a:pt x="4256" y="6079"/>
                  </a:cubicBezTo>
                  <a:cubicBezTo>
                    <a:pt x="4408" y="5228"/>
                    <a:pt x="4499" y="4347"/>
                    <a:pt x="4529" y="3435"/>
                  </a:cubicBezTo>
                  <a:lnTo>
                    <a:pt x="4529" y="3070"/>
                  </a:lnTo>
                  <a:lnTo>
                    <a:pt x="4529" y="2675"/>
                  </a:lnTo>
                  <a:lnTo>
                    <a:pt x="4529" y="2219"/>
                  </a:lnTo>
                  <a:lnTo>
                    <a:pt x="4529" y="2037"/>
                  </a:lnTo>
                  <a:lnTo>
                    <a:pt x="4529" y="188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7468675" y="1953950"/>
              <a:ext cx="108700" cy="124650"/>
            </a:xfrm>
            <a:custGeom>
              <a:rect b="b" l="l" r="r" t="t"/>
              <a:pathLst>
                <a:path extrusionOk="0" h="4986" w="4348">
                  <a:moveTo>
                    <a:pt x="4317" y="0"/>
                  </a:moveTo>
                  <a:lnTo>
                    <a:pt x="3800" y="213"/>
                  </a:lnTo>
                  <a:lnTo>
                    <a:pt x="1" y="1946"/>
                  </a:lnTo>
                  <a:lnTo>
                    <a:pt x="213" y="4985"/>
                  </a:lnTo>
                  <a:cubicBezTo>
                    <a:pt x="1976" y="4590"/>
                    <a:pt x="3496" y="3465"/>
                    <a:pt x="4347" y="1885"/>
                  </a:cubicBezTo>
                  <a:cubicBezTo>
                    <a:pt x="4317" y="821"/>
                    <a:pt x="4317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7353175" y="1732550"/>
              <a:ext cx="305500" cy="312425"/>
            </a:xfrm>
            <a:custGeom>
              <a:rect b="b" l="l" r="r" t="t"/>
              <a:pathLst>
                <a:path extrusionOk="0" h="12497" w="12220">
                  <a:moveTo>
                    <a:pt x="6407" y="0"/>
                  </a:moveTo>
                  <a:cubicBezTo>
                    <a:pt x="4401" y="0"/>
                    <a:pt x="2242" y="1306"/>
                    <a:pt x="1247" y="5482"/>
                  </a:cubicBezTo>
                  <a:cubicBezTo>
                    <a:pt x="1" y="10710"/>
                    <a:pt x="3010" y="12048"/>
                    <a:pt x="4134" y="12321"/>
                  </a:cubicBezTo>
                  <a:cubicBezTo>
                    <a:pt x="4428" y="12390"/>
                    <a:pt x="4922" y="12496"/>
                    <a:pt x="5519" y="12496"/>
                  </a:cubicBezTo>
                  <a:cubicBezTo>
                    <a:pt x="7027" y="12496"/>
                    <a:pt x="9194" y="11823"/>
                    <a:pt x="10457" y="8188"/>
                  </a:cubicBezTo>
                  <a:cubicBezTo>
                    <a:pt x="12220" y="3112"/>
                    <a:pt x="10183" y="893"/>
                    <a:pt x="7873" y="224"/>
                  </a:cubicBezTo>
                  <a:cubicBezTo>
                    <a:pt x="7408" y="83"/>
                    <a:pt x="6913" y="0"/>
                    <a:pt x="6407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7419275" y="1840525"/>
              <a:ext cx="26625" cy="13900"/>
            </a:xfrm>
            <a:custGeom>
              <a:rect b="b" l="l" r="r" t="t"/>
              <a:pathLst>
                <a:path extrusionOk="0" h="556" w="1065">
                  <a:moveTo>
                    <a:pt x="667" y="1"/>
                  </a:moveTo>
                  <a:cubicBezTo>
                    <a:pt x="638" y="1"/>
                    <a:pt x="609" y="3"/>
                    <a:pt x="578" y="8"/>
                  </a:cubicBezTo>
                  <a:cubicBezTo>
                    <a:pt x="396" y="8"/>
                    <a:pt x="244" y="69"/>
                    <a:pt x="123" y="191"/>
                  </a:cubicBezTo>
                  <a:cubicBezTo>
                    <a:pt x="1" y="312"/>
                    <a:pt x="62" y="525"/>
                    <a:pt x="244" y="555"/>
                  </a:cubicBezTo>
                  <a:cubicBezTo>
                    <a:pt x="366" y="525"/>
                    <a:pt x="487" y="525"/>
                    <a:pt x="609" y="525"/>
                  </a:cubicBezTo>
                  <a:cubicBezTo>
                    <a:pt x="761" y="525"/>
                    <a:pt x="882" y="495"/>
                    <a:pt x="1004" y="404"/>
                  </a:cubicBezTo>
                  <a:cubicBezTo>
                    <a:pt x="1065" y="343"/>
                    <a:pt x="1065" y="252"/>
                    <a:pt x="1034" y="191"/>
                  </a:cubicBezTo>
                  <a:cubicBezTo>
                    <a:pt x="933" y="64"/>
                    <a:pt x="811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7493000" y="1852275"/>
              <a:ext cx="25550" cy="16125"/>
            </a:xfrm>
            <a:custGeom>
              <a:rect b="b" l="l" r="r" t="t"/>
              <a:pathLst>
                <a:path extrusionOk="0" h="645" w="1022">
                  <a:moveTo>
                    <a:pt x="345" y="0"/>
                  </a:moveTo>
                  <a:cubicBezTo>
                    <a:pt x="248" y="0"/>
                    <a:pt x="149" y="33"/>
                    <a:pt x="61" y="85"/>
                  </a:cubicBezTo>
                  <a:cubicBezTo>
                    <a:pt x="0" y="146"/>
                    <a:pt x="0" y="237"/>
                    <a:pt x="31" y="329"/>
                  </a:cubicBezTo>
                  <a:cubicBezTo>
                    <a:pt x="122" y="420"/>
                    <a:pt x="244" y="481"/>
                    <a:pt x="365" y="511"/>
                  </a:cubicBezTo>
                  <a:cubicBezTo>
                    <a:pt x="487" y="572"/>
                    <a:pt x="608" y="602"/>
                    <a:pt x="730" y="633"/>
                  </a:cubicBezTo>
                  <a:cubicBezTo>
                    <a:pt x="750" y="641"/>
                    <a:pt x="771" y="645"/>
                    <a:pt x="791" y="645"/>
                  </a:cubicBezTo>
                  <a:cubicBezTo>
                    <a:pt x="918" y="645"/>
                    <a:pt x="1021" y="490"/>
                    <a:pt x="943" y="359"/>
                  </a:cubicBezTo>
                  <a:cubicBezTo>
                    <a:pt x="851" y="207"/>
                    <a:pt x="699" y="85"/>
                    <a:pt x="547" y="55"/>
                  </a:cubicBezTo>
                  <a:cubicBezTo>
                    <a:pt x="484" y="17"/>
                    <a:pt x="41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7484625" y="1899225"/>
              <a:ext cx="9925" cy="25100"/>
            </a:xfrm>
            <a:custGeom>
              <a:rect b="b" l="l" r="r" t="t"/>
              <a:pathLst>
                <a:path extrusionOk="0" h="1004" w="397">
                  <a:moveTo>
                    <a:pt x="153" y="1"/>
                  </a:moveTo>
                  <a:lnTo>
                    <a:pt x="153" y="1"/>
                  </a:lnTo>
                  <a:cubicBezTo>
                    <a:pt x="31" y="335"/>
                    <a:pt x="1" y="913"/>
                    <a:pt x="396" y="1004"/>
                  </a:cubicBezTo>
                  <a:cubicBezTo>
                    <a:pt x="92" y="822"/>
                    <a:pt x="92" y="396"/>
                    <a:pt x="183" y="31"/>
                  </a:cubicBezTo>
                  <a:cubicBezTo>
                    <a:pt x="18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7481950" y="1891575"/>
              <a:ext cx="30475" cy="29025"/>
            </a:xfrm>
            <a:custGeom>
              <a:rect b="b" l="l" r="r" t="t"/>
              <a:pathLst>
                <a:path extrusionOk="0" h="1161" w="1219">
                  <a:moveTo>
                    <a:pt x="619" y="1"/>
                  </a:moveTo>
                  <a:cubicBezTo>
                    <a:pt x="160" y="1"/>
                    <a:pt x="0" y="1128"/>
                    <a:pt x="534" y="1158"/>
                  </a:cubicBezTo>
                  <a:cubicBezTo>
                    <a:pt x="547" y="1159"/>
                    <a:pt x="561" y="1160"/>
                    <a:pt x="574" y="1160"/>
                  </a:cubicBezTo>
                  <a:cubicBezTo>
                    <a:pt x="1088" y="1160"/>
                    <a:pt x="1218" y="33"/>
                    <a:pt x="655" y="3"/>
                  </a:cubicBezTo>
                  <a:cubicBezTo>
                    <a:pt x="643" y="1"/>
                    <a:pt x="631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7501575" y="1893600"/>
              <a:ext cx="19550" cy="12500"/>
            </a:xfrm>
            <a:custGeom>
              <a:rect b="b" l="l" r="r" t="t"/>
              <a:pathLst>
                <a:path extrusionOk="0" h="500" w="782">
                  <a:moveTo>
                    <a:pt x="5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22" y="287"/>
                    <a:pt x="144" y="499"/>
                    <a:pt x="387" y="499"/>
                  </a:cubicBezTo>
                  <a:cubicBezTo>
                    <a:pt x="630" y="499"/>
                    <a:pt x="752" y="287"/>
                    <a:pt x="782" y="43"/>
                  </a:cubicBezTo>
                  <a:lnTo>
                    <a:pt x="782" y="43"/>
                  </a:lnTo>
                  <a:cubicBezTo>
                    <a:pt x="676" y="149"/>
                    <a:pt x="548" y="232"/>
                    <a:pt x="436" y="232"/>
                  </a:cubicBezTo>
                  <a:cubicBezTo>
                    <a:pt x="419" y="232"/>
                    <a:pt x="403" y="230"/>
                    <a:pt x="387" y="226"/>
                  </a:cubicBezTo>
                  <a:cubicBezTo>
                    <a:pt x="265" y="195"/>
                    <a:pt x="174" y="7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7425375" y="1889350"/>
              <a:ext cx="13700" cy="22825"/>
            </a:xfrm>
            <a:custGeom>
              <a:rect b="b" l="l" r="r" t="t"/>
              <a:pathLst>
                <a:path extrusionOk="0" h="913" w="548">
                  <a:moveTo>
                    <a:pt x="517" y="1"/>
                  </a:moveTo>
                  <a:cubicBezTo>
                    <a:pt x="517" y="1"/>
                    <a:pt x="486" y="1"/>
                    <a:pt x="486" y="31"/>
                  </a:cubicBezTo>
                  <a:cubicBezTo>
                    <a:pt x="456" y="426"/>
                    <a:pt x="334" y="791"/>
                    <a:pt x="0" y="913"/>
                  </a:cubicBezTo>
                  <a:cubicBezTo>
                    <a:pt x="426" y="913"/>
                    <a:pt x="547" y="365"/>
                    <a:pt x="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7412375" y="1879250"/>
              <a:ext cx="30025" cy="29250"/>
            </a:xfrm>
            <a:custGeom>
              <a:rect b="b" l="l" r="r" t="t"/>
              <a:pathLst>
                <a:path extrusionOk="0" h="1170" w="1201">
                  <a:moveTo>
                    <a:pt x="649" y="1"/>
                  </a:moveTo>
                  <a:cubicBezTo>
                    <a:pt x="139" y="1"/>
                    <a:pt x="0" y="1049"/>
                    <a:pt x="520" y="1165"/>
                  </a:cubicBezTo>
                  <a:cubicBezTo>
                    <a:pt x="541" y="1168"/>
                    <a:pt x="561" y="1170"/>
                    <a:pt x="581" y="1170"/>
                  </a:cubicBezTo>
                  <a:cubicBezTo>
                    <a:pt x="1078" y="1170"/>
                    <a:pt x="1201" y="97"/>
                    <a:pt x="733" y="10"/>
                  </a:cubicBezTo>
                  <a:cubicBezTo>
                    <a:pt x="704" y="3"/>
                    <a:pt x="676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7408650" y="1876425"/>
              <a:ext cx="17400" cy="14050"/>
            </a:xfrm>
            <a:custGeom>
              <a:rect b="b" l="l" r="r" t="t"/>
              <a:pathLst>
                <a:path extrusionOk="0" h="562" w="696">
                  <a:moveTo>
                    <a:pt x="31" y="1"/>
                  </a:moveTo>
                  <a:cubicBezTo>
                    <a:pt x="0" y="214"/>
                    <a:pt x="31" y="457"/>
                    <a:pt x="244" y="548"/>
                  </a:cubicBezTo>
                  <a:cubicBezTo>
                    <a:pt x="271" y="557"/>
                    <a:pt x="299" y="562"/>
                    <a:pt x="326" y="562"/>
                  </a:cubicBezTo>
                  <a:cubicBezTo>
                    <a:pt x="478" y="562"/>
                    <a:pt x="618" y="425"/>
                    <a:pt x="669" y="244"/>
                  </a:cubicBezTo>
                  <a:cubicBezTo>
                    <a:pt x="695" y="218"/>
                    <a:pt x="676" y="147"/>
                    <a:pt x="651" y="147"/>
                  </a:cubicBezTo>
                  <a:cubicBezTo>
                    <a:pt x="647" y="147"/>
                    <a:pt x="643" y="149"/>
                    <a:pt x="639" y="153"/>
                  </a:cubicBezTo>
                  <a:cubicBezTo>
                    <a:pt x="560" y="205"/>
                    <a:pt x="459" y="281"/>
                    <a:pt x="354" y="281"/>
                  </a:cubicBezTo>
                  <a:cubicBezTo>
                    <a:pt x="338" y="281"/>
                    <a:pt x="321" y="279"/>
                    <a:pt x="304" y="275"/>
                  </a:cubicBezTo>
                  <a:cubicBezTo>
                    <a:pt x="213" y="275"/>
                    <a:pt x="122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7461075" y="1969900"/>
              <a:ext cx="19025" cy="7625"/>
            </a:xfrm>
            <a:custGeom>
              <a:rect b="b" l="l" r="r" t="t"/>
              <a:pathLst>
                <a:path extrusionOk="0" h="305" w="761">
                  <a:moveTo>
                    <a:pt x="700" y="1"/>
                  </a:moveTo>
                  <a:cubicBezTo>
                    <a:pt x="609" y="61"/>
                    <a:pt x="487" y="183"/>
                    <a:pt x="365" y="183"/>
                  </a:cubicBezTo>
                  <a:cubicBezTo>
                    <a:pt x="244" y="183"/>
                    <a:pt x="92" y="122"/>
                    <a:pt x="1" y="61"/>
                  </a:cubicBezTo>
                  <a:lnTo>
                    <a:pt x="1" y="61"/>
                  </a:lnTo>
                  <a:cubicBezTo>
                    <a:pt x="92" y="213"/>
                    <a:pt x="244" y="305"/>
                    <a:pt x="426" y="305"/>
                  </a:cubicBezTo>
                  <a:cubicBezTo>
                    <a:pt x="609" y="274"/>
                    <a:pt x="730" y="153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7428875" y="1844200"/>
              <a:ext cx="46675" cy="110625"/>
            </a:xfrm>
            <a:custGeom>
              <a:rect b="b" l="l" r="r" t="t"/>
              <a:pathLst>
                <a:path extrusionOk="0" h="4425" w="1867">
                  <a:moveTo>
                    <a:pt x="1254" y="1"/>
                  </a:moveTo>
                  <a:cubicBezTo>
                    <a:pt x="1246" y="1"/>
                    <a:pt x="1237" y="4"/>
                    <a:pt x="1228" y="13"/>
                  </a:cubicBezTo>
                  <a:cubicBezTo>
                    <a:pt x="711" y="1138"/>
                    <a:pt x="316" y="2323"/>
                    <a:pt x="12" y="3509"/>
                  </a:cubicBezTo>
                  <a:cubicBezTo>
                    <a:pt x="1" y="3565"/>
                    <a:pt x="68" y="3584"/>
                    <a:pt x="163" y="3584"/>
                  </a:cubicBezTo>
                  <a:cubicBezTo>
                    <a:pt x="327" y="3584"/>
                    <a:pt x="574" y="3528"/>
                    <a:pt x="650" y="3509"/>
                  </a:cubicBezTo>
                  <a:lnTo>
                    <a:pt x="650" y="3509"/>
                  </a:lnTo>
                  <a:cubicBezTo>
                    <a:pt x="650" y="3509"/>
                    <a:pt x="498" y="4056"/>
                    <a:pt x="468" y="4299"/>
                  </a:cubicBezTo>
                  <a:cubicBezTo>
                    <a:pt x="468" y="4330"/>
                    <a:pt x="498" y="4330"/>
                    <a:pt x="590" y="4360"/>
                  </a:cubicBezTo>
                  <a:cubicBezTo>
                    <a:pt x="720" y="4404"/>
                    <a:pt x="851" y="4425"/>
                    <a:pt x="979" y="4425"/>
                  </a:cubicBezTo>
                  <a:cubicBezTo>
                    <a:pt x="1297" y="4425"/>
                    <a:pt x="1597" y="4294"/>
                    <a:pt x="1836" y="4056"/>
                  </a:cubicBezTo>
                  <a:cubicBezTo>
                    <a:pt x="1866" y="4056"/>
                    <a:pt x="1836" y="4026"/>
                    <a:pt x="1805" y="4026"/>
                  </a:cubicBezTo>
                  <a:cubicBezTo>
                    <a:pt x="1554" y="4151"/>
                    <a:pt x="1287" y="4219"/>
                    <a:pt x="1016" y="4219"/>
                  </a:cubicBezTo>
                  <a:cubicBezTo>
                    <a:pt x="895" y="4219"/>
                    <a:pt x="773" y="4206"/>
                    <a:pt x="650" y="4178"/>
                  </a:cubicBezTo>
                  <a:cubicBezTo>
                    <a:pt x="650" y="4117"/>
                    <a:pt x="954" y="3296"/>
                    <a:pt x="894" y="3296"/>
                  </a:cubicBezTo>
                  <a:cubicBezTo>
                    <a:pt x="840" y="3287"/>
                    <a:pt x="784" y="3283"/>
                    <a:pt x="727" y="3283"/>
                  </a:cubicBezTo>
                  <a:cubicBezTo>
                    <a:pt x="589" y="3283"/>
                    <a:pt x="445" y="3305"/>
                    <a:pt x="316" y="3326"/>
                  </a:cubicBezTo>
                  <a:cubicBezTo>
                    <a:pt x="590" y="2232"/>
                    <a:pt x="1046" y="1168"/>
                    <a:pt x="1289" y="44"/>
                  </a:cubicBezTo>
                  <a:cubicBezTo>
                    <a:pt x="1289" y="22"/>
                    <a:pt x="1274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445125" y="1944075"/>
              <a:ext cx="30425" cy="22825"/>
            </a:xfrm>
            <a:custGeom>
              <a:rect b="b" l="l" r="r" t="t"/>
              <a:pathLst>
                <a:path extrusionOk="0" h="913" w="1217">
                  <a:moveTo>
                    <a:pt x="1186" y="0"/>
                  </a:moveTo>
                  <a:cubicBezTo>
                    <a:pt x="912" y="137"/>
                    <a:pt x="605" y="205"/>
                    <a:pt x="301" y="205"/>
                  </a:cubicBezTo>
                  <a:cubicBezTo>
                    <a:pt x="200" y="205"/>
                    <a:pt x="99" y="198"/>
                    <a:pt x="0" y="183"/>
                  </a:cubicBezTo>
                  <a:lnTo>
                    <a:pt x="0" y="183"/>
                  </a:lnTo>
                  <a:cubicBezTo>
                    <a:pt x="92" y="395"/>
                    <a:pt x="274" y="608"/>
                    <a:pt x="456" y="760"/>
                  </a:cubicBezTo>
                  <a:cubicBezTo>
                    <a:pt x="578" y="851"/>
                    <a:pt x="700" y="882"/>
                    <a:pt x="851" y="912"/>
                  </a:cubicBezTo>
                  <a:cubicBezTo>
                    <a:pt x="1155" y="912"/>
                    <a:pt x="1216" y="638"/>
                    <a:pt x="1216" y="395"/>
                  </a:cubicBezTo>
                  <a:cubicBezTo>
                    <a:pt x="1216" y="274"/>
                    <a:pt x="1216" y="122"/>
                    <a:pt x="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7456525" y="1953625"/>
              <a:ext cx="19025" cy="13275"/>
            </a:xfrm>
            <a:custGeom>
              <a:rect b="b" l="l" r="r" t="t"/>
              <a:pathLst>
                <a:path extrusionOk="0" h="531" w="761">
                  <a:moveTo>
                    <a:pt x="626" y="0"/>
                  </a:moveTo>
                  <a:cubicBezTo>
                    <a:pt x="370" y="0"/>
                    <a:pt x="130" y="145"/>
                    <a:pt x="0" y="378"/>
                  </a:cubicBezTo>
                  <a:cubicBezTo>
                    <a:pt x="122" y="469"/>
                    <a:pt x="244" y="500"/>
                    <a:pt x="395" y="530"/>
                  </a:cubicBezTo>
                  <a:cubicBezTo>
                    <a:pt x="699" y="530"/>
                    <a:pt x="760" y="256"/>
                    <a:pt x="760" y="13"/>
                  </a:cubicBezTo>
                  <a:cubicBezTo>
                    <a:pt x="715" y="4"/>
                    <a:pt x="671" y="0"/>
                    <a:pt x="626" y="0"/>
                  </a:cubicBezTo>
                  <a:close/>
                </a:path>
              </a:pathLst>
            </a:custGeom>
            <a:solidFill>
              <a:srgbClr val="FFA2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7394200" y="1715325"/>
              <a:ext cx="267525" cy="211325"/>
            </a:xfrm>
            <a:custGeom>
              <a:rect b="b" l="l" r="r" t="t"/>
              <a:pathLst>
                <a:path extrusionOk="0" h="8453" w="10701">
                  <a:moveTo>
                    <a:pt x="4649" y="1"/>
                  </a:moveTo>
                  <a:cubicBezTo>
                    <a:pt x="4179" y="1"/>
                    <a:pt x="3692" y="68"/>
                    <a:pt x="3192" y="214"/>
                  </a:cubicBezTo>
                  <a:cubicBezTo>
                    <a:pt x="700" y="943"/>
                    <a:pt x="1" y="4348"/>
                    <a:pt x="183" y="4439"/>
                  </a:cubicBezTo>
                  <a:cubicBezTo>
                    <a:pt x="1017" y="4717"/>
                    <a:pt x="1759" y="4816"/>
                    <a:pt x="2393" y="4816"/>
                  </a:cubicBezTo>
                  <a:cubicBezTo>
                    <a:pt x="3539" y="4816"/>
                    <a:pt x="4334" y="4493"/>
                    <a:pt x="4688" y="4313"/>
                  </a:cubicBezTo>
                  <a:lnTo>
                    <a:pt x="4688" y="4313"/>
                  </a:lnTo>
                  <a:cubicBezTo>
                    <a:pt x="4294" y="4540"/>
                    <a:pt x="3506" y="5016"/>
                    <a:pt x="3831" y="5016"/>
                  </a:cubicBezTo>
                  <a:cubicBezTo>
                    <a:pt x="3891" y="5020"/>
                    <a:pt x="3950" y="5021"/>
                    <a:pt x="4010" y="5021"/>
                  </a:cubicBezTo>
                  <a:cubicBezTo>
                    <a:pt x="5010" y="5021"/>
                    <a:pt x="5966" y="4545"/>
                    <a:pt x="6597" y="3770"/>
                  </a:cubicBezTo>
                  <a:lnTo>
                    <a:pt x="6597" y="3770"/>
                  </a:lnTo>
                  <a:cubicBezTo>
                    <a:pt x="6384" y="6019"/>
                    <a:pt x="7752" y="6354"/>
                    <a:pt x="7752" y="6354"/>
                  </a:cubicBezTo>
                  <a:cubicBezTo>
                    <a:pt x="7752" y="6354"/>
                    <a:pt x="7448" y="8299"/>
                    <a:pt x="8694" y="8451"/>
                  </a:cubicBezTo>
                  <a:cubicBezTo>
                    <a:pt x="8702" y="8452"/>
                    <a:pt x="8711" y="8453"/>
                    <a:pt x="8719" y="8453"/>
                  </a:cubicBezTo>
                  <a:cubicBezTo>
                    <a:pt x="9229" y="8453"/>
                    <a:pt x="10640" y="6721"/>
                    <a:pt x="10670" y="5077"/>
                  </a:cubicBezTo>
                  <a:cubicBezTo>
                    <a:pt x="10700" y="3436"/>
                    <a:pt x="9120" y="2402"/>
                    <a:pt x="9120" y="2402"/>
                  </a:cubicBezTo>
                  <a:cubicBezTo>
                    <a:pt x="8123" y="1066"/>
                    <a:pt x="6524" y="1"/>
                    <a:pt x="4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458800" y="1872600"/>
              <a:ext cx="103150" cy="87050"/>
            </a:xfrm>
            <a:custGeom>
              <a:rect b="b" l="l" r="r" t="t"/>
              <a:pathLst>
                <a:path extrusionOk="0" h="3482" w="4126">
                  <a:moveTo>
                    <a:pt x="1984" y="239"/>
                  </a:moveTo>
                  <a:cubicBezTo>
                    <a:pt x="2032" y="239"/>
                    <a:pt x="2080" y="241"/>
                    <a:pt x="2128" y="245"/>
                  </a:cubicBezTo>
                  <a:cubicBezTo>
                    <a:pt x="2250" y="245"/>
                    <a:pt x="2371" y="276"/>
                    <a:pt x="2493" y="336"/>
                  </a:cubicBezTo>
                  <a:cubicBezTo>
                    <a:pt x="3739" y="823"/>
                    <a:pt x="3770" y="2586"/>
                    <a:pt x="2554" y="3102"/>
                  </a:cubicBezTo>
                  <a:cubicBezTo>
                    <a:pt x="2348" y="3195"/>
                    <a:pt x="2140" y="3237"/>
                    <a:pt x="1940" y="3237"/>
                  </a:cubicBezTo>
                  <a:cubicBezTo>
                    <a:pt x="956" y="3237"/>
                    <a:pt x="144" y="2223"/>
                    <a:pt x="548" y="1187"/>
                  </a:cubicBezTo>
                  <a:cubicBezTo>
                    <a:pt x="801" y="595"/>
                    <a:pt x="1369" y="239"/>
                    <a:pt x="1984" y="239"/>
                  </a:cubicBezTo>
                  <a:close/>
                  <a:moveTo>
                    <a:pt x="1958" y="0"/>
                  </a:moveTo>
                  <a:cubicBezTo>
                    <a:pt x="1293" y="0"/>
                    <a:pt x="629" y="377"/>
                    <a:pt x="335" y="1096"/>
                  </a:cubicBezTo>
                  <a:cubicBezTo>
                    <a:pt x="1" y="1978"/>
                    <a:pt x="426" y="3011"/>
                    <a:pt x="1308" y="3346"/>
                  </a:cubicBezTo>
                  <a:cubicBezTo>
                    <a:pt x="1460" y="3406"/>
                    <a:pt x="1581" y="3437"/>
                    <a:pt x="1733" y="3467"/>
                  </a:cubicBezTo>
                  <a:cubicBezTo>
                    <a:pt x="1811" y="3477"/>
                    <a:pt x="1887" y="3482"/>
                    <a:pt x="1962" y="3482"/>
                  </a:cubicBezTo>
                  <a:cubicBezTo>
                    <a:pt x="3266" y="3482"/>
                    <a:pt x="4125" y="2032"/>
                    <a:pt x="3435" y="853"/>
                  </a:cubicBezTo>
                  <a:cubicBezTo>
                    <a:pt x="3098" y="277"/>
                    <a:pt x="2528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7376725" y="1849450"/>
              <a:ext cx="70700" cy="85625"/>
            </a:xfrm>
            <a:custGeom>
              <a:rect b="b" l="l" r="r" t="t"/>
              <a:pathLst>
                <a:path extrusionOk="0" h="3425" w="2828">
                  <a:moveTo>
                    <a:pt x="1631" y="223"/>
                  </a:moveTo>
                  <a:cubicBezTo>
                    <a:pt x="1664" y="223"/>
                    <a:pt x="1699" y="225"/>
                    <a:pt x="1733" y="229"/>
                  </a:cubicBezTo>
                  <a:lnTo>
                    <a:pt x="1825" y="229"/>
                  </a:lnTo>
                  <a:cubicBezTo>
                    <a:pt x="2128" y="320"/>
                    <a:pt x="2341" y="533"/>
                    <a:pt x="2432" y="837"/>
                  </a:cubicBezTo>
                  <a:cubicBezTo>
                    <a:pt x="2584" y="1171"/>
                    <a:pt x="2584" y="1597"/>
                    <a:pt x="2493" y="1961"/>
                  </a:cubicBezTo>
                  <a:cubicBezTo>
                    <a:pt x="2328" y="2678"/>
                    <a:pt x="1788" y="3194"/>
                    <a:pt x="1259" y="3194"/>
                  </a:cubicBezTo>
                  <a:cubicBezTo>
                    <a:pt x="1204" y="3194"/>
                    <a:pt x="1149" y="3189"/>
                    <a:pt x="1095" y="3177"/>
                  </a:cubicBezTo>
                  <a:cubicBezTo>
                    <a:pt x="548" y="3025"/>
                    <a:pt x="244" y="2265"/>
                    <a:pt x="457" y="1445"/>
                  </a:cubicBezTo>
                  <a:cubicBezTo>
                    <a:pt x="518" y="1080"/>
                    <a:pt x="730" y="746"/>
                    <a:pt x="1004" y="502"/>
                  </a:cubicBezTo>
                  <a:lnTo>
                    <a:pt x="1004" y="472"/>
                  </a:lnTo>
                  <a:cubicBezTo>
                    <a:pt x="1190" y="313"/>
                    <a:pt x="1399" y="223"/>
                    <a:pt x="1631" y="223"/>
                  </a:cubicBezTo>
                  <a:close/>
                  <a:moveTo>
                    <a:pt x="1616" y="1"/>
                  </a:moveTo>
                  <a:cubicBezTo>
                    <a:pt x="1345" y="1"/>
                    <a:pt x="1070" y="102"/>
                    <a:pt x="852" y="320"/>
                  </a:cubicBezTo>
                  <a:cubicBezTo>
                    <a:pt x="548" y="594"/>
                    <a:pt x="305" y="989"/>
                    <a:pt x="214" y="1414"/>
                  </a:cubicBezTo>
                  <a:cubicBezTo>
                    <a:pt x="1" y="2326"/>
                    <a:pt x="366" y="3208"/>
                    <a:pt x="1065" y="3390"/>
                  </a:cubicBezTo>
                  <a:lnTo>
                    <a:pt x="1156" y="3420"/>
                  </a:lnTo>
                  <a:cubicBezTo>
                    <a:pt x="1188" y="3423"/>
                    <a:pt x="1220" y="3425"/>
                    <a:pt x="1253" y="3425"/>
                  </a:cubicBezTo>
                  <a:cubicBezTo>
                    <a:pt x="1888" y="3425"/>
                    <a:pt x="2504" y="2861"/>
                    <a:pt x="2706" y="2022"/>
                  </a:cubicBezTo>
                  <a:cubicBezTo>
                    <a:pt x="2828" y="1597"/>
                    <a:pt x="2797" y="1171"/>
                    <a:pt x="2645" y="746"/>
                  </a:cubicBezTo>
                  <a:cubicBezTo>
                    <a:pt x="2494" y="273"/>
                    <a:pt x="2061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7440575" y="1890075"/>
              <a:ext cx="31175" cy="16025"/>
            </a:xfrm>
            <a:custGeom>
              <a:rect b="b" l="l" r="r" t="t"/>
              <a:pathLst>
                <a:path extrusionOk="0" h="641" w="1247">
                  <a:moveTo>
                    <a:pt x="417" y="1"/>
                  </a:moveTo>
                  <a:cubicBezTo>
                    <a:pt x="283" y="1"/>
                    <a:pt x="143" y="36"/>
                    <a:pt x="0" y="124"/>
                  </a:cubicBezTo>
                  <a:lnTo>
                    <a:pt x="152" y="306"/>
                  </a:lnTo>
                  <a:cubicBezTo>
                    <a:pt x="246" y="243"/>
                    <a:pt x="340" y="218"/>
                    <a:pt x="430" y="218"/>
                  </a:cubicBezTo>
                  <a:cubicBezTo>
                    <a:pt x="777" y="218"/>
                    <a:pt x="1064" y="592"/>
                    <a:pt x="1064" y="640"/>
                  </a:cubicBezTo>
                  <a:lnTo>
                    <a:pt x="1246" y="488"/>
                  </a:lnTo>
                  <a:cubicBezTo>
                    <a:pt x="1111" y="286"/>
                    <a:pt x="794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7546950" y="1913675"/>
              <a:ext cx="110975" cy="49425"/>
            </a:xfrm>
            <a:custGeom>
              <a:rect b="b" l="l" r="r" t="t"/>
              <a:pathLst>
                <a:path extrusionOk="0" h="1977" w="4439">
                  <a:moveTo>
                    <a:pt x="31" y="0"/>
                  </a:moveTo>
                  <a:lnTo>
                    <a:pt x="0" y="213"/>
                  </a:lnTo>
                  <a:cubicBezTo>
                    <a:pt x="882" y="365"/>
                    <a:pt x="3253" y="730"/>
                    <a:pt x="3587" y="882"/>
                  </a:cubicBezTo>
                  <a:cubicBezTo>
                    <a:pt x="3952" y="1034"/>
                    <a:pt x="4134" y="1703"/>
                    <a:pt x="4195" y="1976"/>
                  </a:cubicBezTo>
                  <a:lnTo>
                    <a:pt x="4438" y="1915"/>
                  </a:lnTo>
                  <a:cubicBezTo>
                    <a:pt x="4408" y="1794"/>
                    <a:pt x="4165" y="882"/>
                    <a:pt x="3678" y="669"/>
                  </a:cubicBezTo>
                  <a:cubicBezTo>
                    <a:pt x="3192" y="456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78100" y="1905625"/>
              <a:ext cx="82850" cy="78950"/>
            </a:xfrm>
            <a:custGeom>
              <a:rect b="b" l="l" r="r" t="t"/>
              <a:pathLst>
                <a:path extrusionOk="0" h="3158" w="3314">
                  <a:moveTo>
                    <a:pt x="2275" y="1"/>
                  </a:moveTo>
                  <a:cubicBezTo>
                    <a:pt x="1555" y="1"/>
                    <a:pt x="517" y="1082"/>
                    <a:pt x="517" y="1082"/>
                  </a:cubicBezTo>
                  <a:lnTo>
                    <a:pt x="1" y="2450"/>
                  </a:lnTo>
                  <a:cubicBezTo>
                    <a:pt x="101" y="2876"/>
                    <a:pt x="470" y="3158"/>
                    <a:pt x="887" y="3158"/>
                  </a:cubicBezTo>
                  <a:cubicBezTo>
                    <a:pt x="975" y="3158"/>
                    <a:pt x="1065" y="3145"/>
                    <a:pt x="1156" y="3119"/>
                  </a:cubicBezTo>
                  <a:cubicBezTo>
                    <a:pt x="2098" y="2936"/>
                    <a:pt x="3314" y="657"/>
                    <a:pt x="2615" y="110"/>
                  </a:cubicBezTo>
                  <a:cubicBezTo>
                    <a:pt x="2516" y="33"/>
                    <a:pt x="2400" y="1"/>
                    <a:pt x="227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7589700" y="1925000"/>
              <a:ext cx="44650" cy="45975"/>
            </a:xfrm>
            <a:custGeom>
              <a:rect b="b" l="l" r="r" t="t"/>
              <a:pathLst>
                <a:path extrusionOk="0" h="1839" w="1786">
                  <a:moveTo>
                    <a:pt x="1712" y="1"/>
                  </a:moveTo>
                  <a:cubicBezTo>
                    <a:pt x="889" y="1"/>
                    <a:pt x="141" y="969"/>
                    <a:pt x="23" y="1766"/>
                  </a:cubicBezTo>
                  <a:cubicBezTo>
                    <a:pt x="1" y="1811"/>
                    <a:pt x="44" y="1839"/>
                    <a:pt x="80" y="1839"/>
                  </a:cubicBezTo>
                  <a:cubicBezTo>
                    <a:pt x="94" y="1839"/>
                    <a:pt x="106" y="1835"/>
                    <a:pt x="114" y="1827"/>
                  </a:cubicBezTo>
                  <a:cubicBezTo>
                    <a:pt x="236" y="1645"/>
                    <a:pt x="357" y="1493"/>
                    <a:pt x="509" y="1371"/>
                  </a:cubicBezTo>
                  <a:cubicBezTo>
                    <a:pt x="601" y="1262"/>
                    <a:pt x="735" y="1207"/>
                    <a:pt x="875" y="1207"/>
                  </a:cubicBezTo>
                  <a:cubicBezTo>
                    <a:pt x="968" y="1207"/>
                    <a:pt x="1063" y="1231"/>
                    <a:pt x="1148" y="1280"/>
                  </a:cubicBezTo>
                  <a:cubicBezTo>
                    <a:pt x="1178" y="1280"/>
                    <a:pt x="1178" y="1250"/>
                    <a:pt x="1178" y="1250"/>
                  </a:cubicBezTo>
                  <a:cubicBezTo>
                    <a:pt x="1072" y="1128"/>
                    <a:pt x="927" y="1067"/>
                    <a:pt x="787" y="1067"/>
                  </a:cubicBezTo>
                  <a:cubicBezTo>
                    <a:pt x="646" y="1067"/>
                    <a:pt x="509" y="1128"/>
                    <a:pt x="418" y="1250"/>
                  </a:cubicBezTo>
                  <a:cubicBezTo>
                    <a:pt x="661" y="672"/>
                    <a:pt x="1178" y="216"/>
                    <a:pt x="1786" y="3"/>
                  </a:cubicBezTo>
                  <a:cubicBezTo>
                    <a:pt x="1761" y="2"/>
                    <a:pt x="1737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7454250" y="2066300"/>
              <a:ext cx="138200" cy="114575"/>
            </a:xfrm>
            <a:custGeom>
              <a:rect b="b" l="l" r="r" t="t"/>
              <a:pathLst>
                <a:path extrusionOk="0" h="4583" w="5528">
                  <a:moveTo>
                    <a:pt x="5039" y="1"/>
                  </a:moveTo>
                  <a:cubicBezTo>
                    <a:pt x="4614" y="1"/>
                    <a:pt x="3084" y="1343"/>
                    <a:pt x="1611" y="1373"/>
                  </a:cubicBezTo>
                  <a:cubicBezTo>
                    <a:pt x="1585" y="1374"/>
                    <a:pt x="1560" y="1374"/>
                    <a:pt x="1534" y="1374"/>
                  </a:cubicBezTo>
                  <a:cubicBezTo>
                    <a:pt x="862" y="1374"/>
                    <a:pt x="428" y="1058"/>
                    <a:pt x="183" y="1058"/>
                  </a:cubicBezTo>
                  <a:cubicBezTo>
                    <a:pt x="135" y="1058"/>
                    <a:pt x="95" y="1070"/>
                    <a:pt x="61" y="1099"/>
                  </a:cubicBezTo>
                  <a:cubicBezTo>
                    <a:pt x="0" y="1160"/>
                    <a:pt x="183" y="2740"/>
                    <a:pt x="91" y="2801"/>
                  </a:cubicBezTo>
                  <a:cubicBezTo>
                    <a:pt x="91" y="2801"/>
                    <a:pt x="304" y="4291"/>
                    <a:pt x="1307" y="4564"/>
                  </a:cubicBezTo>
                  <a:cubicBezTo>
                    <a:pt x="1354" y="4577"/>
                    <a:pt x="1406" y="4583"/>
                    <a:pt x="1462" y="4583"/>
                  </a:cubicBezTo>
                  <a:cubicBezTo>
                    <a:pt x="2625" y="4583"/>
                    <a:pt x="5528" y="1978"/>
                    <a:pt x="5441" y="1920"/>
                  </a:cubicBezTo>
                  <a:cubicBezTo>
                    <a:pt x="5380" y="1859"/>
                    <a:pt x="5411" y="126"/>
                    <a:pt x="5076" y="5"/>
                  </a:cubicBezTo>
                  <a:cubicBezTo>
                    <a:pt x="5065" y="2"/>
                    <a:pt x="5053" y="1"/>
                    <a:pt x="5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464875" y="2104600"/>
              <a:ext cx="7625" cy="55875"/>
            </a:xfrm>
            <a:custGeom>
              <a:rect b="b" l="l" r="r" t="t"/>
              <a:pathLst>
                <a:path extrusionOk="0" h="2235" w="305">
                  <a:moveTo>
                    <a:pt x="61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388"/>
                    <a:pt x="1" y="783"/>
                    <a:pt x="31" y="1148"/>
                  </a:cubicBezTo>
                  <a:cubicBezTo>
                    <a:pt x="61" y="1512"/>
                    <a:pt x="122" y="1877"/>
                    <a:pt x="244" y="2212"/>
                  </a:cubicBezTo>
                  <a:cubicBezTo>
                    <a:pt x="244" y="2227"/>
                    <a:pt x="259" y="2234"/>
                    <a:pt x="274" y="2234"/>
                  </a:cubicBezTo>
                  <a:cubicBezTo>
                    <a:pt x="289" y="2234"/>
                    <a:pt x="305" y="2227"/>
                    <a:pt x="305" y="2212"/>
                  </a:cubicBezTo>
                  <a:cubicBezTo>
                    <a:pt x="274" y="1847"/>
                    <a:pt x="244" y="1482"/>
                    <a:pt x="213" y="1117"/>
                  </a:cubicBezTo>
                  <a:cubicBezTo>
                    <a:pt x="183" y="753"/>
                    <a:pt x="122" y="388"/>
                    <a:pt x="92" y="23"/>
                  </a:cubicBezTo>
                  <a:cubicBezTo>
                    <a:pt x="92" y="8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7483875" y="2114175"/>
              <a:ext cx="7625" cy="57700"/>
            </a:xfrm>
            <a:custGeom>
              <a:rect b="b" l="l" r="r" t="t"/>
              <a:pathLst>
                <a:path extrusionOk="0" h="2308" w="305">
                  <a:moveTo>
                    <a:pt x="99" y="0"/>
                  </a:moveTo>
                  <a:cubicBezTo>
                    <a:pt x="82" y="0"/>
                    <a:pt x="61" y="18"/>
                    <a:pt x="61" y="35"/>
                  </a:cubicBezTo>
                  <a:cubicBezTo>
                    <a:pt x="61" y="218"/>
                    <a:pt x="31" y="400"/>
                    <a:pt x="1" y="613"/>
                  </a:cubicBezTo>
                  <a:cubicBezTo>
                    <a:pt x="1" y="795"/>
                    <a:pt x="1" y="977"/>
                    <a:pt x="1" y="1190"/>
                  </a:cubicBezTo>
                  <a:cubicBezTo>
                    <a:pt x="31" y="1373"/>
                    <a:pt x="61" y="1555"/>
                    <a:pt x="92" y="1737"/>
                  </a:cubicBezTo>
                  <a:cubicBezTo>
                    <a:pt x="122" y="1829"/>
                    <a:pt x="122" y="1920"/>
                    <a:pt x="153" y="2011"/>
                  </a:cubicBezTo>
                  <a:cubicBezTo>
                    <a:pt x="183" y="2102"/>
                    <a:pt x="244" y="2193"/>
                    <a:pt x="274" y="2284"/>
                  </a:cubicBezTo>
                  <a:cubicBezTo>
                    <a:pt x="274" y="2300"/>
                    <a:pt x="282" y="2307"/>
                    <a:pt x="289" y="2307"/>
                  </a:cubicBezTo>
                  <a:cubicBezTo>
                    <a:pt x="297" y="2307"/>
                    <a:pt x="305" y="2300"/>
                    <a:pt x="305" y="2284"/>
                  </a:cubicBezTo>
                  <a:cubicBezTo>
                    <a:pt x="305" y="2193"/>
                    <a:pt x="305" y="2072"/>
                    <a:pt x="305" y="1980"/>
                  </a:cubicBezTo>
                  <a:lnTo>
                    <a:pt x="274" y="1707"/>
                  </a:lnTo>
                  <a:cubicBezTo>
                    <a:pt x="274" y="1525"/>
                    <a:pt x="244" y="1342"/>
                    <a:pt x="244" y="1160"/>
                  </a:cubicBezTo>
                  <a:cubicBezTo>
                    <a:pt x="213" y="977"/>
                    <a:pt x="183" y="795"/>
                    <a:pt x="183" y="582"/>
                  </a:cubicBezTo>
                  <a:cubicBezTo>
                    <a:pt x="153" y="400"/>
                    <a:pt x="122" y="218"/>
                    <a:pt x="122" y="35"/>
                  </a:cubicBezTo>
                  <a:cubicBezTo>
                    <a:pt x="122" y="9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7506675" y="2109925"/>
              <a:ext cx="8375" cy="50725"/>
            </a:xfrm>
            <a:custGeom>
              <a:rect b="b" l="l" r="r" t="t"/>
              <a:pathLst>
                <a:path extrusionOk="0" h="2029" w="335">
                  <a:moveTo>
                    <a:pt x="92" y="0"/>
                  </a:moveTo>
                  <a:cubicBezTo>
                    <a:pt x="76" y="0"/>
                    <a:pt x="61" y="8"/>
                    <a:pt x="61" y="23"/>
                  </a:cubicBezTo>
                  <a:cubicBezTo>
                    <a:pt x="0" y="692"/>
                    <a:pt x="92" y="1391"/>
                    <a:pt x="274" y="2029"/>
                  </a:cubicBezTo>
                  <a:lnTo>
                    <a:pt x="304" y="2029"/>
                  </a:lnTo>
                  <a:cubicBezTo>
                    <a:pt x="335" y="1360"/>
                    <a:pt x="274" y="692"/>
                    <a:pt x="122" y="23"/>
                  </a:cubicBezTo>
                  <a:cubicBezTo>
                    <a:pt x="122" y="8"/>
                    <a:pt x="107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7528700" y="2103075"/>
              <a:ext cx="6125" cy="48050"/>
            </a:xfrm>
            <a:custGeom>
              <a:rect b="b" l="l" r="r" t="t"/>
              <a:pathLst>
                <a:path extrusionOk="0" h="1922" w="245">
                  <a:moveTo>
                    <a:pt x="62" y="0"/>
                  </a:moveTo>
                  <a:cubicBezTo>
                    <a:pt x="47" y="0"/>
                    <a:pt x="31" y="8"/>
                    <a:pt x="31" y="23"/>
                  </a:cubicBezTo>
                  <a:cubicBezTo>
                    <a:pt x="1" y="145"/>
                    <a:pt x="1" y="297"/>
                    <a:pt x="1" y="449"/>
                  </a:cubicBezTo>
                  <a:cubicBezTo>
                    <a:pt x="1" y="631"/>
                    <a:pt x="1" y="783"/>
                    <a:pt x="31" y="966"/>
                  </a:cubicBezTo>
                  <a:cubicBezTo>
                    <a:pt x="62" y="1269"/>
                    <a:pt x="92" y="1573"/>
                    <a:pt x="183" y="1908"/>
                  </a:cubicBezTo>
                  <a:cubicBezTo>
                    <a:pt x="183" y="1918"/>
                    <a:pt x="187" y="1921"/>
                    <a:pt x="191" y="1921"/>
                  </a:cubicBezTo>
                  <a:cubicBezTo>
                    <a:pt x="200" y="1921"/>
                    <a:pt x="214" y="1908"/>
                    <a:pt x="214" y="1908"/>
                  </a:cubicBezTo>
                  <a:cubicBezTo>
                    <a:pt x="214" y="1573"/>
                    <a:pt x="244" y="1269"/>
                    <a:pt x="214" y="935"/>
                  </a:cubicBezTo>
                  <a:cubicBezTo>
                    <a:pt x="214" y="783"/>
                    <a:pt x="214" y="631"/>
                    <a:pt x="153" y="449"/>
                  </a:cubicBezTo>
                  <a:cubicBezTo>
                    <a:pt x="153" y="297"/>
                    <a:pt x="123" y="145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7550750" y="2091675"/>
              <a:ext cx="6100" cy="42400"/>
            </a:xfrm>
            <a:custGeom>
              <a:rect b="b" l="l" r="r" t="t"/>
              <a:pathLst>
                <a:path extrusionOk="0" h="1696" w="244">
                  <a:moveTo>
                    <a:pt x="61" y="1"/>
                  </a:moveTo>
                  <a:cubicBezTo>
                    <a:pt x="46" y="1"/>
                    <a:pt x="31" y="8"/>
                    <a:pt x="31" y="23"/>
                  </a:cubicBezTo>
                  <a:cubicBezTo>
                    <a:pt x="0" y="570"/>
                    <a:pt x="61" y="1148"/>
                    <a:pt x="183" y="1695"/>
                  </a:cubicBezTo>
                  <a:lnTo>
                    <a:pt x="213" y="1695"/>
                  </a:lnTo>
                  <a:cubicBezTo>
                    <a:pt x="244" y="1118"/>
                    <a:pt x="213" y="570"/>
                    <a:pt x="92" y="23"/>
                  </a:cubicBezTo>
                  <a:cubicBezTo>
                    <a:pt x="92" y="8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7570500" y="2077425"/>
              <a:ext cx="6100" cy="45250"/>
            </a:xfrm>
            <a:custGeom>
              <a:rect b="b" l="l" r="r" t="t"/>
              <a:pathLst>
                <a:path extrusionOk="0" h="1810" w="244">
                  <a:moveTo>
                    <a:pt x="31" y="1"/>
                  </a:moveTo>
                  <a:cubicBezTo>
                    <a:pt x="16" y="1"/>
                    <a:pt x="1" y="16"/>
                    <a:pt x="1" y="46"/>
                  </a:cubicBezTo>
                  <a:cubicBezTo>
                    <a:pt x="1" y="198"/>
                    <a:pt x="61" y="806"/>
                    <a:pt x="92" y="928"/>
                  </a:cubicBezTo>
                  <a:cubicBezTo>
                    <a:pt x="122" y="1232"/>
                    <a:pt x="153" y="1536"/>
                    <a:pt x="213" y="1809"/>
                  </a:cubicBezTo>
                  <a:cubicBezTo>
                    <a:pt x="244" y="1536"/>
                    <a:pt x="244" y="1232"/>
                    <a:pt x="244" y="928"/>
                  </a:cubicBezTo>
                  <a:cubicBezTo>
                    <a:pt x="244" y="806"/>
                    <a:pt x="92" y="168"/>
                    <a:pt x="61" y="46"/>
                  </a:cubicBezTo>
                  <a:cubicBezTo>
                    <a:pt x="61" y="16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7225525" y="2295900"/>
              <a:ext cx="343475" cy="497000"/>
            </a:xfrm>
            <a:custGeom>
              <a:rect b="b" l="l" r="r" t="t"/>
              <a:pathLst>
                <a:path extrusionOk="0" h="19880" w="13739">
                  <a:moveTo>
                    <a:pt x="91" y="0"/>
                  </a:moveTo>
                  <a:lnTo>
                    <a:pt x="0" y="18572"/>
                  </a:lnTo>
                  <a:lnTo>
                    <a:pt x="13678" y="19879"/>
                  </a:lnTo>
                  <a:lnTo>
                    <a:pt x="13739" y="130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7201950" y="2293625"/>
              <a:ext cx="344275" cy="496975"/>
            </a:xfrm>
            <a:custGeom>
              <a:rect b="b" l="l" r="r" t="t"/>
              <a:pathLst>
                <a:path extrusionOk="0" h="19879" w="13771">
                  <a:moveTo>
                    <a:pt x="92" y="0"/>
                  </a:moveTo>
                  <a:lnTo>
                    <a:pt x="1" y="18602"/>
                  </a:lnTo>
                  <a:lnTo>
                    <a:pt x="13679" y="19879"/>
                  </a:lnTo>
                  <a:lnTo>
                    <a:pt x="13770" y="130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7508950" y="2305650"/>
              <a:ext cx="24350" cy="37250"/>
            </a:xfrm>
            <a:custGeom>
              <a:rect b="b" l="l" r="r" t="t"/>
              <a:pathLst>
                <a:path extrusionOk="0" h="1490" w="974">
                  <a:moveTo>
                    <a:pt x="461" y="1"/>
                  </a:moveTo>
                  <a:cubicBezTo>
                    <a:pt x="304" y="1"/>
                    <a:pt x="177" y="113"/>
                    <a:pt x="122" y="249"/>
                  </a:cubicBezTo>
                  <a:cubicBezTo>
                    <a:pt x="31" y="401"/>
                    <a:pt x="1" y="522"/>
                    <a:pt x="31" y="674"/>
                  </a:cubicBezTo>
                  <a:cubicBezTo>
                    <a:pt x="1" y="978"/>
                    <a:pt x="122" y="1282"/>
                    <a:pt x="335" y="1464"/>
                  </a:cubicBezTo>
                  <a:cubicBezTo>
                    <a:pt x="359" y="1482"/>
                    <a:pt x="381" y="1490"/>
                    <a:pt x="401" y="1490"/>
                  </a:cubicBezTo>
                  <a:cubicBezTo>
                    <a:pt x="485" y="1490"/>
                    <a:pt x="530" y="1361"/>
                    <a:pt x="457" y="1312"/>
                  </a:cubicBezTo>
                  <a:cubicBezTo>
                    <a:pt x="305" y="1161"/>
                    <a:pt x="213" y="1009"/>
                    <a:pt x="213" y="796"/>
                  </a:cubicBezTo>
                  <a:cubicBezTo>
                    <a:pt x="213" y="765"/>
                    <a:pt x="213" y="735"/>
                    <a:pt x="213" y="705"/>
                  </a:cubicBezTo>
                  <a:cubicBezTo>
                    <a:pt x="213" y="583"/>
                    <a:pt x="244" y="461"/>
                    <a:pt x="305" y="370"/>
                  </a:cubicBezTo>
                  <a:cubicBezTo>
                    <a:pt x="335" y="309"/>
                    <a:pt x="396" y="279"/>
                    <a:pt x="426" y="249"/>
                  </a:cubicBezTo>
                  <a:lnTo>
                    <a:pt x="457" y="249"/>
                  </a:lnTo>
                  <a:cubicBezTo>
                    <a:pt x="472" y="233"/>
                    <a:pt x="487" y="226"/>
                    <a:pt x="502" y="226"/>
                  </a:cubicBezTo>
                  <a:cubicBezTo>
                    <a:pt x="517" y="226"/>
                    <a:pt x="533" y="233"/>
                    <a:pt x="548" y="249"/>
                  </a:cubicBezTo>
                  <a:cubicBezTo>
                    <a:pt x="609" y="279"/>
                    <a:pt x="639" y="309"/>
                    <a:pt x="669" y="370"/>
                  </a:cubicBezTo>
                  <a:cubicBezTo>
                    <a:pt x="700" y="431"/>
                    <a:pt x="730" y="492"/>
                    <a:pt x="761" y="553"/>
                  </a:cubicBezTo>
                  <a:cubicBezTo>
                    <a:pt x="761" y="583"/>
                    <a:pt x="761" y="644"/>
                    <a:pt x="761" y="674"/>
                  </a:cubicBezTo>
                  <a:lnTo>
                    <a:pt x="761" y="705"/>
                  </a:lnTo>
                  <a:cubicBezTo>
                    <a:pt x="761" y="705"/>
                    <a:pt x="761" y="705"/>
                    <a:pt x="761" y="735"/>
                  </a:cubicBezTo>
                  <a:lnTo>
                    <a:pt x="761" y="765"/>
                  </a:lnTo>
                  <a:lnTo>
                    <a:pt x="973" y="765"/>
                  </a:lnTo>
                  <a:cubicBezTo>
                    <a:pt x="973" y="613"/>
                    <a:pt x="943" y="492"/>
                    <a:pt x="913" y="370"/>
                  </a:cubicBezTo>
                  <a:cubicBezTo>
                    <a:pt x="852" y="188"/>
                    <a:pt x="700" y="36"/>
                    <a:pt x="517" y="5"/>
                  </a:cubicBezTo>
                  <a:cubicBezTo>
                    <a:pt x="498" y="2"/>
                    <a:pt x="480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7482350" y="2302725"/>
              <a:ext cx="24350" cy="37900"/>
            </a:xfrm>
            <a:custGeom>
              <a:rect b="b" l="l" r="r" t="t"/>
              <a:pathLst>
                <a:path extrusionOk="0" h="1516" w="974">
                  <a:moveTo>
                    <a:pt x="518" y="1"/>
                  </a:moveTo>
                  <a:cubicBezTo>
                    <a:pt x="335" y="1"/>
                    <a:pt x="183" y="92"/>
                    <a:pt x="92" y="274"/>
                  </a:cubicBezTo>
                  <a:cubicBezTo>
                    <a:pt x="31" y="396"/>
                    <a:pt x="1" y="548"/>
                    <a:pt x="31" y="700"/>
                  </a:cubicBezTo>
                  <a:cubicBezTo>
                    <a:pt x="1" y="1004"/>
                    <a:pt x="122" y="1278"/>
                    <a:pt x="335" y="1490"/>
                  </a:cubicBezTo>
                  <a:cubicBezTo>
                    <a:pt x="358" y="1508"/>
                    <a:pt x="380" y="1515"/>
                    <a:pt x="400" y="1515"/>
                  </a:cubicBezTo>
                  <a:cubicBezTo>
                    <a:pt x="484" y="1515"/>
                    <a:pt x="525" y="1382"/>
                    <a:pt x="426" y="1308"/>
                  </a:cubicBezTo>
                  <a:cubicBezTo>
                    <a:pt x="305" y="1186"/>
                    <a:pt x="214" y="1004"/>
                    <a:pt x="214" y="822"/>
                  </a:cubicBezTo>
                  <a:cubicBezTo>
                    <a:pt x="214" y="791"/>
                    <a:pt x="214" y="761"/>
                    <a:pt x="214" y="730"/>
                  </a:cubicBezTo>
                  <a:cubicBezTo>
                    <a:pt x="214" y="609"/>
                    <a:pt x="244" y="487"/>
                    <a:pt x="305" y="366"/>
                  </a:cubicBezTo>
                  <a:cubicBezTo>
                    <a:pt x="335" y="335"/>
                    <a:pt x="396" y="274"/>
                    <a:pt x="426" y="244"/>
                  </a:cubicBezTo>
                  <a:lnTo>
                    <a:pt x="578" y="244"/>
                  </a:lnTo>
                  <a:cubicBezTo>
                    <a:pt x="609" y="274"/>
                    <a:pt x="670" y="335"/>
                    <a:pt x="700" y="366"/>
                  </a:cubicBezTo>
                  <a:cubicBezTo>
                    <a:pt x="730" y="426"/>
                    <a:pt x="761" y="487"/>
                    <a:pt x="761" y="578"/>
                  </a:cubicBezTo>
                  <a:cubicBezTo>
                    <a:pt x="761" y="609"/>
                    <a:pt x="791" y="639"/>
                    <a:pt x="791" y="670"/>
                  </a:cubicBezTo>
                  <a:lnTo>
                    <a:pt x="791" y="700"/>
                  </a:lnTo>
                  <a:cubicBezTo>
                    <a:pt x="791" y="730"/>
                    <a:pt x="791" y="730"/>
                    <a:pt x="791" y="730"/>
                  </a:cubicBezTo>
                  <a:lnTo>
                    <a:pt x="791" y="761"/>
                  </a:lnTo>
                  <a:lnTo>
                    <a:pt x="973" y="761"/>
                  </a:lnTo>
                  <a:cubicBezTo>
                    <a:pt x="973" y="639"/>
                    <a:pt x="943" y="518"/>
                    <a:pt x="913" y="396"/>
                  </a:cubicBezTo>
                  <a:cubicBezTo>
                    <a:pt x="852" y="183"/>
                    <a:pt x="700" y="62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7455000" y="2301100"/>
              <a:ext cx="24350" cy="36975"/>
            </a:xfrm>
            <a:custGeom>
              <a:rect b="b" l="l" r="r" t="t"/>
              <a:pathLst>
                <a:path extrusionOk="0" h="1479" w="974">
                  <a:moveTo>
                    <a:pt x="461" y="0"/>
                  </a:moveTo>
                  <a:cubicBezTo>
                    <a:pt x="304" y="0"/>
                    <a:pt x="177" y="112"/>
                    <a:pt x="122" y="248"/>
                  </a:cubicBezTo>
                  <a:cubicBezTo>
                    <a:pt x="61" y="370"/>
                    <a:pt x="31" y="522"/>
                    <a:pt x="31" y="674"/>
                  </a:cubicBezTo>
                  <a:cubicBezTo>
                    <a:pt x="1" y="947"/>
                    <a:pt x="122" y="1251"/>
                    <a:pt x="365" y="1464"/>
                  </a:cubicBezTo>
                  <a:cubicBezTo>
                    <a:pt x="380" y="1474"/>
                    <a:pt x="395" y="1478"/>
                    <a:pt x="410" y="1478"/>
                  </a:cubicBezTo>
                  <a:cubicBezTo>
                    <a:pt x="489" y="1478"/>
                    <a:pt x="559" y="1358"/>
                    <a:pt x="456" y="1282"/>
                  </a:cubicBezTo>
                  <a:cubicBezTo>
                    <a:pt x="305" y="1160"/>
                    <a:pt x="244" y="978"/>
                    <a:pt x="244" y="795"/>
                  </a:cubicBezTo>
                  <a:cubicBezTo>
                    <a:pt x="244" y="765"/>
                    <a:pt x="244" y="704"/>
                    <a:pt x="244" y="674"/>
                  </a:cubicBezTo>
                  <a:cubicBezTo>
                    <a:pt x="244" y="552"/>
                    <a:pt x="274" y="431"/>
                    <a:pt x="335" y="339"/>
                  </a:cubicBezTo>
                  <a:cubicBezTo>
                    <a:pt x="365" y="279"/>
                    <a:pt x="396" y="248"/>
                    <a:pt x="456" y="218"/>
                  </a:cubicBezTo>
                  <a:lnTo>
                    <a:pt x="578" y="218"/>
                  </a:lnTo>
                  <a:cubicBezTo>
                    <a:pt x="639" y="248"/>
                    <a:pt x="669" y="279"/>
                    <a:pt x="700" y="339"/>
                  </a:cubicBezTo>
                  <a:cubicBezTo>
                    <a:pt x="730" y="400"/>
                    <a:pt x="760" y="461"/>
                    <a:pt x="760" y="552"/>
                  </a:cubicBezTo>
                  <a:cubicBezTo>
                    <a:pt x="760" y="583"/>
                    <a:pt x="791" y="613"/>
                    <a:pt x="791" y="643"/>
                  </a:cubicBezTo>
                  <a:lnTo>
                    <a:pt x="791" y="674"/>
                  </a:lnTo>
                  <a:cubicBezTo>
                    <a:pt x="791" y="674"/>
                    <a:pt x="791" y="704"/>
                    <a:pt x="791" y="704"/>
                  </a:cubicBezTo>
                  <a:lnTo>
                    <a:pt x="791" y="735"/>
                  </a:lnTo>
                  <a:lnTo>
                    <a:pt x="973" y="765"/>
                  </a:lnTo>
                  <a:cubicBezTo>
                    <a:pt x="973" y="613"/>
                    <a:pt x="973" y="491"/>
                    <a:pt x="912" y="370"/>
                  </a:cubicBezTo>
                  <a:cubicBezTo>
                    <a:pt x="882" y="187"/>
                    <a:pt x="700" y="35"/>
                    <a:pt x="517" y="5"/>
                  </a:cubicBezTo>
                  <a:cubicBezTo>
                    <a:pt x="498" y="2"/>
                    <a:pt x="480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7428400" y="2298050"/>
              <a:ext cx="25100" cy="37250"/>
            </a:xfrm>
            <a:custGeom>
              <a:rect b="b" l="l" r="r" t="t"/>
              <a:pathLst>
                <a:path extrusionOk="0" h="1490" w="1004">
                  <a:moveTo>
                    <a:pt x="469" y="1"/>
                  </a:moveTo>
                  <a:cubicBezTo>
                    <a:pt x="329" y="1"/>
                    <a:pt x="177" y="113"/>
                    <a:pt x="122" y="249"/>
                  </a:cubicBezTo>
                  <a:cubicBezTo>
                    <a:pt x="61" y="401"/>
                    <a:pt x="31" y="522"/>
                    <a:pt x="31" y="674"/>
                  </a:cubicBezTo>
                  <a:cubicBezTo>
                    <a:pt x="1" y="978"/>
                    <a:pt x="122" y="1282"/>
                    <a:pt x="365" y="1465"/>
                  </a:cubicBezTo>
                  <a:cubicBezTo>
                    <a:pt x="383" y="1482"/>
                    <a:pt x="401" y="1490"/>
                    <a:pt x="417" y="1490"/>
                  </a:cubicBezTo>
                  <a:cubicBezTo>
                    <a:pt x="485" y="1490"/>
                    <a:pt x="530" y="1362"/>
                    <a:pt x="457" y="1313"/>
                  </a:cubicBezTo>
                  <a:cubicBezTo>
                    <a:pt x="305" y="1191"/>
                    <a:pt x="213" y="1009"/>
                    <a:pt x="213" y="796"/>
                  </a:cubicBezTo>
                  <a:cubicBezTo>
                    <a:pt x="213" y="765"/>
                    <a:pt x="213" y="735"/>
                    <a:pt x="213" y="705"/>
                  </a:cubicBezTo>
                  <a:cubicBezTo>
                    <a:pt x="244" y="583"/>
                    <a:pt x="274" y="461"/>
                    <a:pt x="335" y="370"/>
                  </a:cubicBezTo>
                  <a:cubicBezTo>
                    <a:pt x="365" y="309"/>
                    <a:pt x="396" y="279"/>
                    <a:pt x="457" y="249"/>
                  </a:cubicBezTo>
                  <a:lnTo>
                    <a:pt x="487" y="249"/>
                  </a:lnTo>
                  <a:cubicBezTo>
                    <a:pt x="502" y="233"/>
                    <a:pt x="517" y="226"/>
                    <a:pt x="533" y="226"/>
                  </a:cubicBezTo>
                  <a:cubicBezTo>
                    <a:pt x="548" y="226"/>
                    <a:pt x="563" y="233"/>
                    <a:pt x="578" y="249"/>
                  </a:cubicBezTo>
                  <a:cubicBezTo>
                    <a:pt x="639" y="279"/>
                    <a:pt x="669" y="309"/>
                    <a:pt x="700" y="370"/>
                  </a:cubicBezTo>
                  <a:cubicBezTo>
                    <a:pt x="730" y="431"/>
                    <a:pt x="761" y="492"/>
                    <a:pt x="791" y="553"/>
                  </a:cubicBezTo>
                  <a:cubicBezTo>
                    <a:pt x="791" y="583"/>
                    <a:pt x="791" y="644"/>
                    <a:pt x="791" y="674"/>
                  </a:cubicBezTo>
                  <a:lnTo>
                    <a:pt x="791" y="705"/>
                  </a:lnTo>
                  <a:cubicBezTo>
                    <a:pt x="791" y="705"/>
                    <a:pt x="791" y="705"/>
                    <a:pt x="791" y="735"/>
                  </a:cubicBezTo>
                  <a:lnTo>
                    <a:pt x="791" y="765"/>
                  </a:lnTo>
                  <a:lnTo>
                    <a:pt x="1004" y="765"/>
                  </a:lnTo>
                  <a:cubicBezTo>
                    <a:pt x="1004" y="613"/>
                    <a:pt x="973" y="492"/>
                    <a:pt x="943" y="370"/>
                  </a:cubicBezTo>
                  <a:cubicBezTo>
                    <a:pt x="882" y="188"/>
                    <a:pt x="730" y="36"/>
                    <a:pt x="517" y="6"/>
                  </a:cubicBezTo>
                  <a:cubicBezTo>
                    <a:pt x="502" y="2"/>
                    <a:pt x="485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7401800" y="2295900"/>
              <a:ext cx="24350" cy="37125"/>
            </a:xfrm>
            <a:custGeom>
              <a:rect b="b" l="l" r="r" t="t"/>
              <a:pathLst>
                <a:path extrusionOk="0" h="1485" w="974">
                  <a:moveTo>
                    <a:pt x="518" y="0"/>
                  </a:moveTo>
                  <a:cubicBezTo>
                    <a:pt x="335" y="0"/>
                    <a:pt x="183" y="92"/>
                    <a:pt x="122" y="274"/>
                  </a:cubicBezTo>
                  <a:cubicBezTo>
                    <a:pt x="62" y="395"/>
                    <a:pt x="31" y="517"/>
                    <a:pt x="31" y="669"/>
                  </a:cubicBezTo>
                  <a:cubicBezTo>
                    <a:pt x="1" y="973"/>
                    <a:pt x="122" y="1277"/>
                    <a:pt x="366" y="1459"/>
                  </a:cubicBezTo>
                  <a:cubicBezTo>
                    <a:pt x="383" y="1477"/>
                    <a:pt x="400" y="1484"/>
                    <a:pt x="417" y="1484"/>
                  </a:cubicBezTo>
                  <a:cubicBezTo>
                    <a:pt x="485" y="1484"/>
                    <a:pt x="531" y="1351"/>
                    <a:pt x="457" y="1277"/>
                  </a:cubicBezTo>
                  <a:cubicBezTo>
                    <a:pt x="305" y="1155"/>
                    <a:pt x="214" y="973"/>
                    <a:pt x="214" y="791"/>
                  </a:cubicBezTo>
                  <a:cubicBezTo>
                    <a:pt x="214" y="760"/>
                    <a:pt x="214" y="730"/>
                    <a:pt x="214" y="699"/>
                  </a:cubicBezTo>
                  <a:cubicBezTo>
                    <a:pt x="244" y="578"/>
                    <a:pt x="274" y="456"/>
                    <a:pt x="335" y="365"/>
                  </a:cubicBezTo>
                  <a:cubicBezTo>
                    <a:pt x="366" y="304"/>
                    <a:pt x="396" y="274"/>
                    <a:pt x="457" y="243"/>
                  </a:cubicBezTo>
                  <a:lnTo>
                    <a:pt x="487" y="243"/>
                  </a:lnTo>
                  <a:cubicBezTo>
                    <a:pt x="502" y="228"/>
                    <a:pt x="518" y="221"/>
                    <a:pt x="533" y="221"/>
                  </a:cubicBezTo>
                  <a:cubicBezTo>
                    <a:pt x="548" y="221"/>
                    <a:pt x="563" y="228"/>
                    <a:pt x="578" y="243"/>
                  </a:cubicBezTo>
                  <a:cubicBezTo>
                    <a:pt x="639" y="274"/>
                    <a:pt x="670" y="304"/>
                    <a:pt x="700" y="365"/>
                  </a:cubicBezTo>
                  <a:cubicBezTo>
                    <a:pt x="730" y="426"/>
                    <a:pt x="761" y="487"/>
                    <a:pt x="761" y="547"/>
                  </a:cubicBezTo>
                  <a:cubicBezTo>
                    <a:pt x="761" y="578"/>
                    <a:pt x="791" y="639"/>
                    <a:pt x="791" y="669"/>
                  </a:cubicBezTo>
                  <a:lnTo>
                    <a:pt x="791" y="699"/>
                  </a:lnTo>
                  <a:cubicBezTo>
                    <a:pt x="791" y="699"/>
                    <a:pt x="791" y="699"/>
                    <a:pt x="791" y="730"/>
                  </a:cubicBezTo>
                  <a:lnTo>
                    <a:pt x="791" y="760"/>
                  </a:lnTo>
                  <a:lnTo>
                    <a:pt x="974" y="760"/>
                  </a:lnTo>
                  <a:cubicBezTo>
                    <a:pt x="974" y="639"/>
                    <a:pt x="974" y="517"/>
                    <a:pt x="913" y="395"/>
                  </a:cubicBezTo>
                  <a:cubicBezTo>
                    <a:pt x="882" y="183"/>
                    <a:pt x="700" y="61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7375225" y="2292850"/>
              <a:ext cx="25100" cy="37625"/>
            </a:xfrm>
            <a:custGeom>
              <a:rect b="b" l="l" r="r" t="t"/>
              <a:pathLst>
                <a:path extrusionOk="0" h="1505" w="1004">
                  <a:moveTo>
                    <a:pt x="517" y="1"/>
                  </a:moveTo>
                  <a:cubicBezTo>
                    <a:pt x="334" y="1"/>
                    <a:pt x="182" y="92"/>
                    <a:pt x="122" y="274"/>
                  </a:cubicBezTo>
                  <a:cubicBezTo>
                    <a:pt x="61" y="396"/>
                    <a:pt x="30" y="548"/>
                    <a:pt x="30" y="700"/>
                  </a:cubicBezTo>
                  <a:cubicBezTo>
                    <a:pt x="0" y="1004"/>
                    <a:pt x="122" y="1277"/>
                    <a:pt x="334" y="1490"/>
                  </a:cubicBezTo>
                  <a:cubicBezTo>
                    <a:pt x="354" y="1500"/>
                    <a:pt x="372" y="1504"/>
                    <a:pt x="389" y="1504"/>
                  </a:cubicBezTo>
                  <a:cubicBezTo>
                    <a:pt x="480" y="1504"/>
                    <a:pt x="533" y="1384"/>
                    <a:pt x="456" y="1308"/>
                  </a:cubicBezTo>
                  <a:cubicBezTo>
                    <a:pt x="304" y="1186"/>
                    <a:pt x="213" y="1004"/>
                    <a:pt x="213" y="821"/>
                  </a:cubicBezTo>
                  <a:cubicBezTo>
                    <a:pt x="213" y="791"/>
                    <a:pt x="213" y="730"/>
                    <a:pt x="213" y="700"/>
                  </a:cubicBezTo>
                  <a:cubicBezTo>
                    <a:pt x="213" y="578"/>
                    <a:pt x="243" y="457"/>
                    <a:pt x="304" y="365"/>
                  </a:cubicBezTo>
                  <a:cubicBezTo>
                    <a:pt x="334" y="305"/>
                    <a:pt x="395" y="274"/>
                    <a:pt x="426" y="244"/>
                  </a:cubicBezTo>
                  <a:lnTo>
                    <a:pt x="578" y="244"/>
                  </a:lnTo>
                  <a:cubicBezTo>
                    <a:pt x="638" y="274"/>
                    <a:pt x="669" y="305"/>
                    <a:pt x="699" y="365"/>
                  </a:cubicBezTo>
                  <a:cubicBezTo>
                    <a:pt x="730" y="426"/>
                    <a:pt x="760" y="487"/>
                    <a:pt x="760" y="578"/>
                  </a:cubicBezTo>
                  <a:cubicBezTo>
                    <a:pt x="790" y="609"/>
                    <a:pt x="790" y="639"/>
                    <a:pt x="790" y="669"/>
                  </a:cubicBezTo>
                  <a:lnTo>
                    <a:pt x="790" y="700"/>
                  </a:lnTo>
                  <a:cubicBezTo>
                    <a:pt x="790" y="700"/>
                    <a:pt x="790" y="730"/>
                    <a:pt x="790" y="730"/>
                  </a:cubicBezTo>
                  <a:lnTo>
                    <a:pt x="790" y="761"/>
                  </a:lnTo>
                  <a:lnTo>
                    <a:pt x="973" y="761"/>
                  </a:lnTo>
                  <a:cubicBezTo>
                    <a:pt x="1003" y="639"/>
                    <a:pt x="973" y="517"/>
                    <a:pt x="942" y="396"/>
                  </a:cubicBezTo>
                  <a:cubicBezTo>
                    <a:pt x="881" y="183"/>
                    <a:pt x="730" y="3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7348625" y="2290575"/>
              <a:ext cx="24325" cy="37125"/>
            </a:xfrm>
            <a:custGeom>
              <a:rect b="b" l="l" r="r" t="t"/>
              <a:pathLst>
                <a:path extrusionOk="0" h="1485" w="973">
                  <a:moveTo>
                    <a:pt x="486" y="1"/>
                  </a:moveTo>
                  <a:cubicBezTo>
                    <a:pt x="304" y="1"/>
                    <a:pt x="152" y="92"/>
                    <a:pt x="91" y="274"/>
                  </a:cubicBezTo>
                  <a:cubicBezTo>
                    <a:pt x="31" y="396"/>
                    <a:pt x="0" y="548"/>
                    <a:pt x="31" y="669"/>
                  </a:cubicBezTo>
                  <a:cubicBezTo>
                    <a:pt x="0" y="973"/>
                    <a:pt x="122" y="1277"/>
                    <a:pt x="335" y="1460"/>
                  </a:cubicBezTo>
                  <a:cubicBezTo>
                    <a:pt x="358" y="1477"/>
                    <a:pt x="380" y="1485"/>
                    <a:pt x="400" y="1485"/>
                  </a:cubicBezTo>
                  <a:cubicBezTo>
                    <a:pt x="483" y="1485"/>
                    <a:pt x="524" y="1357"/>
                    <a:pt x="426" y="1308"/>
                  </a:cubicBezTo>
                  <a:cubicBezTo>
                    <a:pt x="304" y="1186"/>
                    <a:pt x="213" y="1004"/>
                    <a:pt x="213" y="791"/>
                  </a:cubicBezTo>
                  <a:cubicBezTo>
                    <a:pt x="213" y="760"/>
                    <a:pt x="213" y="730"/>
                    <a:pt x="213" y="700"/>
                  </a:cubicBezTo>
                  <a:cubicBezTo>
                    <a:pt x="213" y="578"/>
                    <a:pt x="243" y="456"/>
                    <a:pt x="304" y="365"/>
                  </a:cubicBezTo>
                  <a:cubicBezTo>
                    <a:pt x="335" y="305"/>
                    <a:pt x="395" y="274"/>
                    <a:pt x="426" y="244"/>
                  </a:cubicBezTo>
                  <a:lnTo>
                    <a:pt x="547" y="244"/>
                  </a:lnTo>
                  <a:cubicBezTo>
                    <a:pt x="608" y="274"/>
                    <a:pt x="638" y="305"/>
                    <a:pt x="669" y="365"/>
                  </a:cubicBezTo>
                  <a:cubicBezTo>
                    <a:pt x="699" y="426"/>
                    <a:pt x="730" y="487"/>
                    <a:pt x="730" y="548"/>
                  </a:cubicBezTo>
                  <a:cubicBezTo>
                    <a:pt x="760" y="608"/>
                    <a:pt x="760" y="639"/>
                    <a:pt x="760" y="669"/>
                  </a:cubicBezTo>
                  <a:lnTo>
                    <a:pt x="760" y="700"/>
                  </a:lnTo>
                  <a:cubicBezTo>
                    <a:pt x="760" y="700"/>
                    <a:pt x="760" y="730"/>
                    <a:pt x="760" y="730"/>
                  </a:cubicBezTo>
                  <a:lnTo>
                    <a:pt x="760" y="760"/>
                  </a:lnTo>
                  <a:lnTo>
                    <a:pt x="973" y="760"/>
                  </a:lnTo>
                  <a:cubicBezTo>
                    <a:pt x="973" y="639"/>
                    <a:pt x="942" y="517"/>
                    <a:pt x="912" y="396"/>
                  </a:cubicBezTo>
                  <a:cubicBezTo>
                    <a:pt x="851" y="213"/>
                    <a:pt x="699" y="6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7321250" y="2287525"/>
              <a:ext cx="25875" cy="37625"/>
            </a:xfrm>
            <a:custGeom>
              <a:rect b="b" l="l" r="r" t="t"/>
              <a:pathLst>
                <a:path extrusionOk="0" h="1505" w="1035">
                  <a:moveTo>
                    <a:pt x="548" y="1"/>
                  </a:moveTo>
                  <a:cubicBezTo>
                    <a:pt x="366" y="1"/>
                    <a:pt x="183" y="123"/>
                    <a:pt x="153" y="305"/>
                  </a:cubicBezTo>
                  <a:cubicBezTo>
                    <a:pt x="92" y="427"/>
                    <a:pt x="62" y="548"/>
                    <a:pt x="31" y="700"/>
                  </a:cubicBezTo>
                  <a:cubicBezTo>
                    <a:pt x="1" y="974"/>
                    <a:pt x="122" y="1278"/>
                    <a:pt x="366" y="1490"/>
                  </a:cubicBezTo>
                  <a:cubicBezTo>
                    <a:pt x="385" y="1500"/>
                    <a:pt x="404" y="1504"/>
                    <a:pt x="421" y="1504"/>
                  </a:cubicBezTo>
                  <a:cubicBezTo>
                    <a:pt x="511" y="1504"/>
                    <a:pt x="559" y="1385"/>
                    <a:pt x="457" y="1308"/>
                  </a:cubicBezTo>
                  <a:cubicBezTo>
                    <a:pt x="305" y="1186"/>
                    <a:pt x="244" y="1004"/>
                    <a:pt x="244" y="822"/>
                  </a:cubicBezTo>
                  <a:cubicBezTo>
                    <a:pt x="244" y="761"/>
                    <a:pt x="244" y="730"/>
                    <a:pt x="244" y="700"/>
                  </a:cubicBezTo>
                  <a:cubicBezTo>
                    <a:pt x="244" y="578"/>
                    <a:pt x="274" y="457"/>
                    <a:pt x="335" y="366"/>
                  </a:cubicBezTo>
                  <a:cubicBezTo>
                    <a:pt x="366" y="305"/>
                    <a:pt x="396" y="275"/>
                    <a:pt x="457" y="244"/>
                  </a:cubicBezTo>
                  <a:lnTo>
                    <a:pt x="609" y="244"/>
                  </a:lnTo>
                  <a:cubicBezTo>
                    <a:pt x="670" y="275"/>
                    <a:pt x="700" y="305"/>
                    <a:pt x="730" y="366"/>
                  </a:cubicBezTo>
                  <a:cubicBezTo>
                    <a:pt x="761" y="427"/>
                    <a:pt x="791" y="487"/>
                    <a:pt x="791" y="548"/>
                  </a:cubicBezTo>
                  <a:cubicBezTo>
                    <a:pt x="822" y="609"/>
                    <a:pt x="822" y="639"/>
                    <a:pt x="822" y="670"/>
                  </a:cubicBezTo>
                  <a:lnTo>
                    <a:pt x="822" y="700"/>
                  </a:lnTo>
                  <a:cubicBezTo>
                    <a:pt x="822" y="700"/>
                    <a:pt x="822" y="730"/>
                    <a:pt x="822" y="730"/>
                  </a:cubicBezTo>
                  <a:lnTo>
                    <a:pt x="822" y="761"/>
                  </a:lnTo>
                  <a:lnTo>
                    <a:pt x="1004" y="761"/>
                  </a:lnTo>
                  <a:cubicBezTo>
                    <a:pt x="1034" y="639"/>
                    <a:pt x="1004" y="487"/>
                    <a:pt x="974" y="366"/>
                  </a:cubicBezTo>
                  <a:cubicBezTo>
                    <a:pt x="913" y="183"/>
                    <a:pt x="761" y="3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7294675" y="2285900"/>
              <a:ext cx="24325" cy="36975"/>
            </a:xfrm>
            <a:custGeom>
              <a:rect b="b" l="l" r="r" t="t"/>
              <a:pathLst>
                <a:path extrusionOk="0" h="1479" w="973">
                  <a:moveTo>
                    <a:pt x="461" y="0"/>
                  </a:moveTo>
                  <a:cubicBezTo>
                    <a:pt x="303" y="0"/>
                    <a:pt x="173" y="112"/>
                    <a:pt x="91" y="248"/>
                  </a:cubicBezTo>
                  <a:cubicBezTo>
                    <a:pt x="61" y="370"/>
                    <a:pt x="30" y="522"/>
                    <a:pt x="30" y="674"/>
                  </a:cubicBezTo>
                  <a:cubicBezTo>
                    <a:pt x="0" y="978"/>
                    <a:pt x="122" y="1251"/>
                    <a:pt x="365" y="1464"/>
                  </a:cubicBezTo>
                  <a:cubicBezTo>
                    <a:pt x="379" y="1474"/>
                    <a:pt x="395" y="1478"/>
                    <a:pt x="410" y="1478"/>
                  </a:cubicBezTo>
                  <a:cubicBezTo>
                    <a:pt x="489" y="1478"/>
                    <a:pt x="558" y="1358"/>
                    <a:pt x="456" y="1282"/>
                  </a:cubicBezTo>
                  <a:cubicBezTo>
                    <a:pt x="304" y="1160"/>
                    <a:pt x="243" y="978"/>
                    <a:pt x="243" y="795"/>
                  </a:cubicBezTo>
                  <a:cubicBezTo>
                    <a:pt x="213" y="765"/>
                    <a:pt x="213" y="704"/>
                    <a:pt x="243" y="674"/>
                  </a:cubicBezTo>
                  <a:cubicBezTo>
                    <a:pt x="243" y="552"/>
                    <a:pt x="274" y="431"/>
                    <a:pt x="334" y="340"/>
                  </a:cubicBezTo>
                  <a:cubicBezTo>
                    <a:pt x="365" y="279"/>
                    <a:pt x="395" y="248"/>
                    <a:pt x="456" y="218"/>
                  </a:cubicBezTo>
                  <a:lnTo>
                    <a:pt x="578" y="218"/>
                  </a:lnTo>
                  <a:cubicBezTo>
                    <a:pt x="608" y="248"/>
                    <a:pt x="669" y="279"/>
                    <a:pt x="699" y="340"/>
                  </a:cubicBezTo>
                  <a:cubicBezTo>
                    <a:pt x="730" y="400"/>
                    <a:pt x="730" y="461"/>
                    <a:pt x="760" y="552"/>
                  </a:cubicBezTo>
                  <a:cubicBezTo>
                    <a:pt x="760" y="583"/>
                    <a:pt x="760" y="613"/>
                    <a:pt x="790" y="643"/>
                  </a:cubicBezTo>
                  <a:lnTo>
                    <a:pt x="790" y="674"/>
                  </a:lnTo>
                  <a:cubicBezTo>
                    <a:pt x="790" y="704"/>
                    <a:pt x="790" y="704"/>
                    <a:pt x="790" y="704"/>
                  </a:cubicBezTo>
                  <a:lnTo>
                    <a:pt x="790" y="735"/>
                  </a:lnTo>
                  <a:lnTo>
                    <a:pt x="973" y="765"/>
                  </a:lnTo>
                  <a:cubicBezTo>
                    <a:pt x="973" y="643"/>
                    <a:pt x="942" y="492"/>
                    <a:pt x="912" y="370"/>
                  </a:cubicBezTo>
                  <a:cubicBezTo>
                    <a:pt x="851" y="188"/>
                    <a:pt x="699" y="36"/>
                    <a:pt x="517" y="5"/>
                  </a:cubicBezTo>
                  <a:cubicBezTo>
                    <a:pt x="498" y="2"/>
                    <a:pt x="479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7268075" y="2282975"/>
              <a:ext cx="25100" cy="37200"/>
            </a:xfrm>
            <a:custGeom>
              <a:rect b="b" l="l" r="r" t="t"/>
              <a:pathLst>
                <a:path extrusionOk="0" h="1488" w="1004">
                  <a:moveTo>
                    <a:pt x="547" y="1"/>
                  </a:moveTo>
                  <a:cubicBezTo>
                    <a:pt x="365" y="1"/>
                    <a:pt x="213" y="122"/>
                    <a:pt x="122" y="274"/>
                  </a:cubicBezTo>
                  <a:cubicBezTo>
                    <a:pt x="61" y="396"/>
                    <a:pt x="31" y="548"/>
                    <a:pt x="31" y="700"/>
                  </a:cubicBezTo>
                  <a:cubicBezTo>
                    <a:pt x="0" y="973"/>
                    <a:pt x="122" y="1277"/>
                    <a:pt x="365" y="1460"/>
                  </a:cubicBezTo>
                  <a:cubicBezTo>
                    <a:pt x="385" y="1479"/>
                    <a:pt x="405" y="1488"/>
                    <a:pt x="422" y="1488"/>
                  </a:cubicBezTo>
                  <a:cubicBezTo>
                    <a:pt x="487" y="1488"/>
                    <a:pt x="528" y="1379"/>
                    <a:pt x="456" y="1308"/>
                  </a:cubicBezTo>
                  <a:cubicBezTo>
                    <a:pt x="304" y="1186"/>
                    <a:pt x="213" y="1004"/>
                    <a:pt x="213" y="791"/>
                  </a:cubicBezTo>
                  <a:cubicBezTo>
                    <a:pt x="213" y="760"/>
                    <a:pt x="213" y="730"/>
                    <a:pt x="213" y="700"/>
                  </a:cubicBezTo>
                  <a:cubicBezTo>
                    <a:pt x="213" y="578"/>
                    <a:pt x="274" y="457"/>
                    <a:pt x="335" y="365"/>
                  </a:cubicBezTo>
                  <a:cubicBezTo>
                    <a:pt x="365" y="305"/>
                    <a:pt x="395" y="274"/>
                    <a:pt x="456" y="244"/>
                  </a:cubicBezTo>
                  <a:lnTo>
                    <a:pt x="487" y="244"/>
                  </a:lnTo>
                  <a:cubicBezTo>
                    <a:pt x="517" y="244"/>
                    <a:pt x="547" y="244"/>
                    <a:pt x="578" y="274"/>
                  </a:cubicBezTo>
                  <a:cubicBezTo>
                    <a:pt x="639" y="274"/>
                    <a:pt x="669" y="335"/>
                    <a:pt x="699" y="365"/>
                  </a:cubicBezTo>
                  <a:cubicBezTo>
                    <a:pt x="730" y="426"/>
                    <a:pt x="760" y="517"/>
                    <a:pt x="760" y="578"/>
                  </a:cubicBezTo>
                  <a:cubicBezTo>
                    <a:pt x="790" y="609"/>
                    <a:pt x="790" y="639"/>
                    <a:pt x="790" y="700"/>
                  </a:cubicBezTo>
                  <a:cubicBezTo>
                    <a:pt x="790" y="730"/>
                    <a:pt x="790" y="730"/>
                    <a:pt x="790" y="760"/>
                  </a:cubicBezTo>
                  <a:lnTo>
                    <a:pt x="973" y="760"/>
                  </a:lnTo>
                  <a:cubicBezTo>
                    <a:pt x="1003" y="639"/>
                    <a:pt x="973" y="517"/>
                    <a:pt x="912" y="396"/>
                  </a:cubicBezTo>
                  <a:cubicBezTo>
                    <a:pt x="882" y="213"/>
                    <a:pt x="730" y="6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7241475" y="2280700"/>
              <a:ext cx="24350" cy="37125"/>
            </a:xfrm>
            <a:custGeom>
              <a:rect b="b" l="l" r="r" t="t"/>
              <a:pathLst>
                <a:path extrusionOk="0" h="1485" w="974">
                  <a:moveTo>
                    <a:pt x="517" y="0"/>
                  </a:moveTo>
                  <a:cubicBezTo>
                    <a:pt x="335" y="0"/>
                    <a:pt x="183" y="92"/>
                    <a:pt x="122" y="244"/>
                  </a:cubicBezTo>
                  <a:cubicBezTo>
                    <a:pt x="61" y="396"/>
                    <a:pt x="31" y="517"/>
                    <a:pt x="31" y="669"/>
                  </a:cubicBezTo>
                  <a:cubicBezTo>
                    <a:pt x="0" y="973"/>
                    <a:pt x="122" y="1277"/>
                    <a:pt x="335" y="1459"/>
                  </a:cubicBezTo>
                  <a:cubicBezTo>
                    <a:pt x="358" y="1477"/>
                    <a:pt x="381" y="1484"/>
                    <a:pt x="401" y="1484"/>
                  </a:cubicBezTo>
                  <a:cubicBezTo>
                    <a:pt x="485" y="1484"/>
                    <a:pt x="530" y="1356"/>
                    <a:pt x="456" y="1307"/>
                  </a:cubicBezTo>
                  <a:cubicBezTo>
                    <a:pt x="304" y="1155"/>
                    <a:pt x="213" y="973"/>
                    <a:pt x="213" y="791"/>
                  </a:cubicBezTo>
                  <a:lnTo>
                    <a:pt x="213" y="700"/>
                  </a:lnTo>
                  <a:cubicBezTo>
                    <a:pt x="213" y="578"/>
                    <a:pt x="244" y="456"/>
                    <a:pt x="304" y="335"/>
                  </a:cubicBezTo>
                  <a:cubicBezTo>
                    <a:pt x="335" y="304"/>
                    <a:pt x="396" y="274"/>
                    <a:pt x="426" y="244"/>
                  </a:cubicBezTo>
                  <a:lnTo>
                    <a:pt x="487" y="244"/>
                  </a:lnTo>
                  <a:cubicBezTo>
                    <a:pt x="502" y="228"/>
                    <a:pt x="517" y="221"/>
                    <a:pt x="532" y="221"/>
                  </a:cubicBezTo>
                  <a:cubicBezTo>
                    <a:pt x="547" y="221"/>
                    <a:pt x="563" y="228"/>
                    <a:pt x="578" y="244"/>
                  </a:cubicBezTo>
                  <a:cubicBezTo>
                    <a:pt x="639" y="274"/>
                    <a:pt x="669" y="304"/>
                    <a:pt x="699" y="335"/>
                  </a:cubicBezTo>
                  <a:cubicBezTo>
                    <a:pt x="730" y="426"/>
                    <a:pt x="760" y="487"/>
                    <a:pt x="760" y="548"/>
                  </a:cubicBezTo>
                  <a:cubicBezTo>
                    <a:pt x="760" y="578"/>
                    <a:pt x="791" y="639"/>
                    <a:pt x="791" y="669"/>
                  </a:cubicBezTo>
                  <a:cubicBezTo>
                    <a:pt x="791" y="700"/>
                    <a:pt x="791" y="700"/>
                    <a:pt x="791" y="730"/>
                  </a:cubicBezTo>
                  <a:lnTo>
                    <a:pt x="973" y="760"/>
                  </a:lnTo>
                  <a:cubicBezTo>
                    <a:pt x="973" y="639"/>
                    <a:pt x="973" y="517"/>
                    <a:pt x="912" y="396"/>
                  </a:cubicBezTo>
                  <a:cubicBezTo>
                    <a:pt x="882" y="183"/>
                    <a:pt x="699" y="31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7214875" y="2277650"/>
              <a:ext cx="24350" cy="37900"/>
            </a:xfrm>
            <a:custGeom>
              <a:rect b="b" l="l" r="r" t="t"/>
              <a:pathLst>
                <a:path extrusionOk="0" h="1516" w="974">
                  <a:moveTo>
                    <a:pt x="548" y="1"/>
                  </a:moveTo>
                  <a:cubicBezTo>
                    <a:pt x="365" y="1"/>
                    <a:pt x="183" y="92"/>
                    <a:pt x="122" y="274"/>
                  </a:cubicBezTo>
                  <a:cubicBezTo>
                    <a:pt x="61" y="396"/>
                    <a:pt x="31" y="548"/>
                    <a:pt x="31" y="700"/>
                  </a:cubicBezTo>
                  <a:cubicBezTo>
                    <a:pt x="1" y="1004"/>
                    <a:pt x="122" y="1277"/>
                    <a:pt x="335" y="1490"/>
                  </a:cubicBezTo>
                  <a:cubicBezTo>
                    <a:pt x="358" y="1508"/>
                    <a:pt x="380" y="1515"/>
                    <a:pt x="400" y="1515"/>
                  </a:cubicBezTo>
                  <a:cubicBezTo>
                    <a:pt x="485" y="1515"/>
                    <a:pt x="530" y="1382"/>
                    <a:pt x="456" y="1308"/>
                  </a:cubicBezTo>
                  <a:cubicBezTo>
                    <a:pt x="304" y="1186"/>
                    <a:pt x="213" y="1004"/>
                    <a:pt x="213" y="822"/>
                  </a:cubicBezTo>
                  <a:cubicBezTo>
                    <a:pt x="213" y="791"/>
                    <a:pt x="213" y="761"/>
                    <a:pt x="213" y="730"/>
                  </a:cubicBezTo>
                  <a:cubicBezTo>
                    <a:pt x="213" y="609"/>
                    <a:pt x="244" y="487"/>
                    <a:pt x="304" y="366"/>
                  </a:cubicBezTo>
                  <a:cubicBezTo>
                    <a:pt x="335" y="335"/>
                    <a:pt x="396" y="274"/>
                    <a:pt x="426" y="244"/>
                  </a:cubicBezTo>
                  <a:lnTo>
                    <a:pt x="487" y="244"/>
                  </a:lnTo>
                  <a:cubicBezTo>
                    <a:pt x="517" y="244"/>
                    <a:pt x="548" y="244"/>
                    <a:pt x="578" y="274"/>
                  </a:cubicBezTo>
                  <a:cubicBezTo>
                    <a:pt x="639" y="305"/>
                    <a:pt x="669" y="335"/>
                    <a:pt x="700" y="396"/>
                  </a:cubicBezTo>
                  <a:cubicBezTo>
                    <a:pt x="730" y="457"/>
                    <a:pt x="760" y="518"/>
                    <a:pt x="760" y="578"/>
                  </a:cubicBezTo>
                  <a:cubicBezTo>
                    <a:pt x="760" y="639"/>
                    <a:pt x="791" y="670"/>
                    <a:pt x="791" y="700"/>
                  </a:cubicBezTo>
                  <a:cubicBezTo>
                    <a:pt x="791" y="700"/>
                    <a:pt x="791" y="730"/>
                    <a:pt x="791" y="730"/>
                  </a:cubicBezTo>
                  <a:lnTo>
                    <a:pt x="791" y="761"/>
                  </a:lnTo>
                  <a:lnTo>
                    <a:pt x="973" y="761"/>
                  </a:lnTo>
                  <a:cubicBezTo>
                    <a:pt x="973" y="639"/>
                    <a:pt x="973" y="518"/>
                    <a:pt x="912" y="396"/>
                  </a:cubicBezTo>
                  <a:cubicBezTo>
                    <a:pt x="882" y="183"/>
                    <a:pt x="730" y="62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7379600" y="2138975"/>
              <a:ext cx="480450" cy="678275"/>
            </a:xfrm>
            <a:custGeom>
              <a:rect b="b" l="l" r="r" t="t"/>
              <a:pathLst>
                <a:path extrusionOk="0" h="27131" w="19218">
                  <a:moveTo>
                    <a:pt x="9620" y="1"/>
                  </a:moveTo>
                  <a:cubicBezTo>
                    <a:pt x="9043" y="1"/>
                    <a:pt x="8655" y="928"/>
                    <a:pt x="8579" y="3238"/>
                  </a:cubicBezTo>
                  <a:cubicBezTo>
                    <a:pt x="8457" y="6247"/>
                    <a:pt x="9430" y="16004"/>
                    <a:pt x="9187" y="16551"/>
                  </a:cubicBezTo>
                  <a:cubicBezTo>
                    <a:pt x="9184" y="16559"/>
                    <a:pt x="9175" y="16563"/>
                    <a:pt x="9160" y="16563"/>
                  </a:cubicBezTo>
                  <a:cubicBezTo>
                    <a:pt x="8898" y="16563"/>
                    <a:pt x="6820" y="15300"/>
                    <a:pt x="4141" y="14119"/>
                  </a:cubicBezTo>
                  <a:cubicBezTo>
                    <a:pt x="4097" y="14100"/>
                    <a:pt x="4051" y="14091"/>
                    <a:pt x="4004" y="14091"/>
                  </a:cubicBezTo>
                  <a:cubicBezTo>
                    <a:pt x="2493" y="14091"/>
                    <a:pt x="1" y="23844"/>
                    <a:pt x="2743" y="24758"/>
                  </a:cubicBezTo>
                  <a:cubicBezTo>
                    <a:pt x="5646" y="25757"/>
                    <a:pt x="9905" y="27130"/>
                    <a:pt x="13178" y="27130"/>
                  </a:cubicBezTo>
                  <a:cubicBezTo>
                    <a:pt x="15183" y="27130"/>
                    <a:pt x="16818" y="26615"/>
                    <a:pt x="17546" y="25183"/>
                  </a:cubicBezTo>
                  <a:cubicBezTo>
                    <a:pt x="19217" y="21961"/>
                    <a:pt x="13807" y="5669"/>
                    <a:pt x="11801" y="2326"/>
                  </a:cubicBezTo>
                  <a:cubicBezTo>
                    <a:pt x="10965" y="928"/>
                    <a:pt x="10198" y="1"/>
                    <a:pt x="962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7161675" y="2421675"/>
              <a:ext cx="369350" cy="337850"/>
            </a:xfrm>
            <a:custGeom>
              <a:rect b="b" l="l" r="r" t="t"/>
              <a:pathLst>
                <a:path extrusionOk="0" h="13514" w="14774">
                  <a:moveTo>
                    <a:pt x="5792" y="1"/>
                  </a:moveTo>
                  <a:cubicBezTo>
                    <a:pt x="4214" y="1"/>
                    <a:pt x="2088" y="290"/>
                    <a:pt x="1521" y="1079"/>
                  </a:cubicBezTo>
                  <a:cubicBezTo>
                    <a:pt x="1186" y="1626"/>
                    <a:pt x="1217" y="2325"/>
                    <a:pt x="1612" y="2842"/>
                  </a:cubicBezTo>
                  <a:cubicBezTo>
                    <a:pt x="1125" y="3055"/>
                    <a:pt x="700" y="3419"/>
                    <a:pt x="487" y="3906"/>
                  </a:cubicBezTo>
                  <a:cubicBezTo>
                    <a:pt x="92" y="4787"/>
                    <a:pt x="1277" y="5729"/>
                    <a:pt x="1277" y="5729"/>
                  </a:cubicBezTo>
                  <a:cubicBezTo>
                    <a:pt x="821" y="6064"/>
                    <a:pt x="487" y="6520"/>
                    <a:pt x="274" y="7067"/>
                  </a:cubicBezTo>
                  <a:cubicBezTo>
                    <a:pt x="1" y="7918"/>
                    <a:pt x="1034" y="9073"/>
                    <a:pt x="1034" y="9073"/>
                  </a:cubicBezTo>
                  <a:cubicBezTo>
                    <a:pt x="791" y="9590"/>
                    <a:pt x="730" y="10228"/>
                    <a:pt x="882" y="10775"/>
                  </a:cubicBezTo>
                  <a:cubicBezTo>
                    <a:pt x="1369" y="12295"/>
                    <a:pt x="3709" y="12903"/>
                    <a:pt x="5198" y="13298"/>
                  </a:cubicBezTo>
                  <a:cubicBezTo>
                    <a:pt x="5839" y="13468"/>
                    <a:pt x="7052" y="13514"/>
                    <a:pt x="8297" y="13514"/>
                  </a:cubicBezTo>
                  <a:cubicBezTo>
                    <a:pt x="9789" y="13514"/>
                    <a:pt x="11329" y="13447"/>
                    <a:pt x="11982" y="13447"/>
                  </a:cubicBezTo>
                  <a:cubicBezTo>
                    <a:pt x="12051" y="13447"/>
                    <a:pt x="12111" y="13448"/>
                    <a:pt x="12159" y="13450"/>
                  </a:cubicBezTo>
                  <a:lnTo>
                    <a:pt x="14773" y="3936"/>
                  </a:lnTo>
                  <a:cubicBezTo>
                    <a:pt x="14773" y="3936"/>
                    <a:pt x="8603" y="258"/>
                    <a:pt x="6779" y="45"/>
                  </a:cubicBezTo>
                  <a:cubicBezTo>
                    <a:pt x="6498" y="17"/>
                    <a:pt x="6160" y="1"/>
                    <a:pt x="5792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7203475" y="2487500"/>
              <a:ext cx="126175" cy="11300"/>
            </a:xfrm>
            <a:custGeom>
              <a:rect b="b" l="l" r="r" t="t"/>
              <a:pathLst>
                <a:path extrusionOk="0" h="452" w="5047">
                  <a:moveTo>
                    <a:pt x="1135" y="1"/>
                  </a:moveTo>
                  <a:cubicBezTo>
                    <a:pt x="779" y="1"/>
                    <a:pt x="421" y="18"/>
                    <a:pt x="61" y="57"/>
                  </a:cubicBezTo>
                  <a:cubicBezTo>
                    <a:pt x="1" y="87"/>
                    <a:pt x="31" y="148"/>
                    <a:pt x="61" y="148"/>
                  </a:cubicBezTo>
                  <a:cubicBezTo>
                    <a:pt x="1703" y="330"/>
                    <a:pt x="3374" y="209"/>
                    <a:pt x="5016" y="452"/>
                  </a:cubicBezTo>
                  <a:cubicBezTo>
                    <a:pt x="5046" y="452"/>
                    <a:pt x="5046" y="391"/>
                    <a:pt x="5016" y="391"/>
                  </a:cubicBezTo>
                  <a:cubicBezTo>
                    <a:pt x="3727" y="224"/>
                    <a:pt x="243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7193800" y="2562425"/>
              <a:ext cx="120625" cy="24700"/>
            </a:xfrm>
            <a:custGeom>
              <a:rect b="b" l="l" r="r" t="t"/>
              <a:pathLst>
                <a:path extrusionOk="0" h="988" w="4825">
                  <a:moveTo>
                    <a:pt x="291" y="0"/>
                  </a:moveTo>
                  <a:cubicBezTo>
                    <a:pt x="223" y="0"/>
                    <a:pt x="154" y="3"/>
                    <a:pt x="84" y="8"/>
                  </a:cubicBezTo>
                  <a:cubicBezTo>
                    <a:pt x="75" y="4"/>
                    <a:pt x="67" y="2"/>
                    <a:pt x="60" y="2"/>
                  </a:cubicBezTo>
                  <a:cubicBezTo>
                    <a:pt x="16" y="2"/>
                    <a:pt x="1" y="73"/>
                    <a:pt x="53" y="99"/>
                  </a:cubicBezTo>
                  <a:cubicBezTo>
                    <a:pt x="418" y="221"/>
                    <a:pt x="813" y="312"/>
                    <a:pt x="1208" y="343"/>
                  </a:cubicBezTo>
                  <a:cubicBezTo>
                    <a:pt x="1603" y="403"/>
                    <a:pt x="2029" y="464"/>
                    <a:pt x="2394" y="525"/>
                  </a:cubicBezTo>
                  <a:cubicBezTo>
                    <a:pt x="3214" y="677"/>
                    <a:pt x="4005" y="829"/>
                    <a:pt x="4795" y="981"/>
                  </a:cubicBezTo>
                  <a:cubicBezTo>
                    <a:pt x="4799" y="985"/>
                    <a:pt x="4803" y="987"/>
                    <a:pt x="4806" y="987"/>
                  </a:cubicBezTo>
                  <a:cubicBezTo>
                    <a:pt x="4825" y="987"/>
                    <a:pt x="4821" y="920"/>
                    <a:pt x="4795" y="920"/>
                  </a:cubicBezTo>
                  <a:cubicBezTo>
                    <a:pt x="4005" y="707"/>
                    <a:pt x="3214" y="525"/>
                    <a:pt x="2424" y="373"/>
                  </a:cubicBezTo>
                  <a:cubicBezTo>
                    <a:pt x="2029" y="282"/>
                    <a:pt x="1603" y="191"/>
                    <a:pt x="1208" y="130"/>
                  </a:cubicBezTo>
                  <a:cubicBezTo>
                    <a:pt x="908" y="55"/>
                    <a:pt x="608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7189050" y="2648475"/>
              <a:ext cx="108675" cy="23600"/>
            </a:xfrm>
            <a:custGeom>
              <a:rect b="b" l="l" r="r" t="t"/>
              <a:pathLst>
                <a:path extrusionOk="0" h="944" w="4347">
                  <a:moveTo>
                    <a:pt x="0" y="1"/>
                  </a:moveTo>
                  <a:lnTo>
                    <a:pt x="0" y="31"/>
                  </a:lnTo>
                  <a:cubicBezTo>
                    <a:pt x="304" y="183"/>
                    <a:pt x="638" y="274"/>
                    <a:pt x="973" y="335"/>
                  </a:cubicBezTo>
                  <a:cubicBezTo>
                    <a:pt x="1337" y="396"/>
                    <a:pt x="1702" y="457"/>
                    <a:pt x="2067" y="548"/>
                  </a:cubicBezTo>
                  <a:cubicBezTo>
                    <a:pt x="2796" y="670"/>
                    <a:pt x="3526" y="822"/>
                    <a:pt x="4286" y="943"/>
                  </a:cubicBezTo>
                  <a:cubicBezTo>
                    <a:pt x="4316" y="943"/>
                    <a:pt x="4347" y="882"/>
                    <a:pt x="4286" y="882"/>
                  </a:cubicBezTo>
                  <a:cubicBezTo>
                    <a:pt x="3556" y="761"/>
                    <a:pt x="2857" y="578"/>
                    <a:pt x="2128" y="426"/>
                  </a:cubicBezTo>
                  <a:lnTo>
                    <a:pt x="1034" y="183"/>
                  </a:lnTo>
                  <a:cubicBezTo>
                    <a:pt x="699" y="62"/>
                    <a:pt x="3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7515025" y="2133275"/>
              <a:ext cx="357175" cy="704750"/>
            </a:xfrm>
            <a:custGeom>
              <a:rect b="b" l="l" r="r" t="t"/>
              <a:pathLst>
                <a:path extrusionOk="0" h="28190" w="14287">
                  <a:moveTo>
                    <a:pt x="4059" y="0"/>
                  </a:moveTo>
                  <a:cubicBezTo>
                    <a:pt x="3320" y="0"/>
                    <a:pt x="2980" y="1432"/>
                    <a:pt x="2980" y="4226"/>
                  </a:cubicBezTo>
                  <a:cubicBezTo>
                    <a:pt x="2980" y="9606"/>
                    <a:pt x="3800" y="16293"/>
                    <a:pt x="3588" y="16353"/>
                  </a:cubicBezTo>
                  <a:cubicBezTo>
                    <a:pt x="3585" y="16354"/>
                    <a:pt x="3581" y="16355"/>
                    <a:pt x="3577" y="16355"/>
                  </a:cubicBezTo>
                  <a:cubicBezTo>
                    <a:pt x="3304" y="16355"/>
                    <a:pt x="1" y="14408"/>
                    <a:pt x="1" y="14408"/>
                  </a:cubicBezTo>
                  <a:lnTo>
                    <a:pt x="1" y="14408"/>
                  </a:lnTo>
                  <a:lnTo>
                    <a:pt x="670" y="27782"/>
                  </a:lnTo>
                  <a:cubicBezTo>
                    <a:pt x="670" y="27782"/>
                    <a:pt x="3097" y="28189"/>
                    <a:pt x="5758" y="28189"/>
                  </a:cubicBezTo>
                  <a:cubicBezTo>
                    <a:pt x="8289" y="28189"/>
                    <a:pt x="11032" y="27821"/>
                    <a:pt x="12098" y="26384"/>
                  </a:cubicBezTo>
                  <a:cubicBezTo>
                    <a:pt x="14287" y="23405"/>
                    <a:pt x="10244" y="9150"/>
                    <a:pt x="7235" y="3831"/>
                  </a:cubicBezTo>
                  <a:cubicBezTo>
                    <a:pt x="5794" y="1257"/>
                    <a:pt x="4751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7601375" y="2540175"/>
              <a:ext cx="125700" cy="96925"/>
            </a:xfrm>
            <a:custGeom>
              <a:rect b="b" l="l" r="r" t="t"/>
              <a:pathLst>
                <a:path extrusionOk="0" h="3877" w="5028">
                  <a:moveTo>
                    <a:pt x="55" y="1"/>
                  </a:moveTo>
                  <a:cubicBezTo>
                    <a:pt x="0" y="1"/>
                    <a:pt x="31" y="68"/>
                    <a:pt x="225" y="229"/>
                  </a:cubicBezTo>
                  <a:cubicBezTo>
                    <a:pt x="620" y="533"/>
                    <a:pt x="4085" y="2904"/>
                    <a:pt x="4966" y="3877"/>
                  </a:cubicBezTo>
                  <a:cubicBezTo>
                    <a:pt x="4997" y="3877"/>
                    <a:pt x="5027" y="3847"/>
                    <a:pt x="4997" y="3816"/>
                  </a:cubicBezTo>
                  <a:cubicBezTo>
                    <a:pt x="4541" y="3269"/>
                    <a:pt x="4024" y="2752"/>
                    <a:pt x="3477" y="2266"/>
                  </a:cubicBezTo>
                  <a:cubicBezTo>
                    <a:pt x="3295" y="2084"/>
                    <a:pt x="3082" y="1932"/>
                    <a:pt x="2869" y="1749"/>
                  </a:cubicBezTo>
                  <a:lnTo>
                    <a:pt x="2869" y="1749"/>
                  </a:lnTo>
                  <a:lnTo>
                    <a:pt x="3021" y="1840"/>
                  </a:lnTo>
                  <a:cubicBezTo>
                    <a:pt x="3447" y="2023"/>
                    <a:pt x="3872" y="2236"/>
                    <a:pt x="4267" y="2509"/>
                  </a:cubicBezTo>
                  <a:cubicBezTo>
                    <a:pt x="4298" y="2509"/>
                    <a:pt x="4298" y="2479"/>
                    <a:pt x="4298" y="2448"/>
                  </a:cubicBezTo>
                  <a:cubicBezTo>
                    <a:pt x="3903" y="2175"/>
                    <a:pt x="3507" y="1932"/>
                    <a:pt x="3112" y="1688"/>
                  </a:cubicBezTo>
                  <a:cubicBezTo>
                    <a:pt x="2900" y="1597"/>
                    <a:pt x="2687" y="1476"/>
                    <a:pt x="2474" y="1385"/>
                  </a:cubicBezTo>
                  <a:lnTo>
                    <a:pt x="2292" y="1324"/>
                  </a:lnTo>
                  <a:lnTo>
                    <a:pt x="1927" y="1050"/>
                  </a:lnTo>
                  <a:cubicBezTo>
                    <a:pt x="1410" y="716"/>
                    <a:pt x="893" y="381"/>
                    <a:pt x="346" y="138"/>
                  </a:cubicBezTo>
                  <a:cubicBezTo>
                    <a:pt x="218" y="53"/>
                    <a:pt x="10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518825" y="2268550"/>
              <a:ext cx="90325" cy="276050"/>
            </a:xfrm>
            <a:custGeom>
              <a:rect b="b" l="l" r="r" t="t"/>
              <a:pathLst>
                <a:path extrusionOk="0" h="11042" w="3613">
                  <a:moveTo>
                    <a:pt x="2797" y="0"/>
                  </a:moveTo>
                  <a:cubicBezTo>
                    <a:pt x="2797" y="1094"/>
                    <a:pt x="2797" y="1459"/>
                    <a:pt x="2858" y="2553"/>
                  </a:cubicBezTo>
                  <a:lnTo>
                    <a:pt x="2524" y="1155"/>
                  </a:lnTo>
                  <a:cubicBezTo>
                    <a:pt x="2524" y="1140"/>
                    <a:pt x="2508" y="1132"/>
                    <a:pt x="2493" y="1132"/>
                  </a:cubicBezTo>
                  <a:cubicBezTo>
                    <a:pt x="2478" y="1132"/>
                    <a:pt x="2463" y="1140"/>
                    <a:pt x="2463" y="1155"/>
                  </a:cubicBezTo>
                  <a:cubicBezTo>
                    <a:pt x="2554" y="1763"/>
                    <a:pt x="2676" y="2341"/>
                    <a:pt x="2858" y="2918"/>
                  </a:cubicBezTo>
                  <a:cubicBezTo>
                    <a:pt x="2888" y="3648"/>
                    <a:pt x="2919" y="4377"/>
                    <a:pt x="2949" y="5137"/>
                  </a:cubicBezTo>
                  <a:cubicBezTo>
                    <a:pt x="3071" y="7021"/>
                    <a:pt x="3253" y="8936"/>
                    <a:pt x="3405" y="10791"/>
                  </a:cubicBezTo>
                  <a:cubicBezTo>
                    <a:pt x="2888" y="10487"/>
                    <a:pt x="2372" y="10213"/>
                    <a:pt x="1825" y="9939"/>
                  </a:cubicBezTo>
                  <a:cubicBezTo>
                    <a:pt x="1277" y="9666"/>
                    <a:pt x="609" y="9392"/>
                    <a:pt x="31" y="9058"/>
                  </a:cubicBezTo>
                  <a:cubicBezTo>
                    <a:pt x="1" y="9058"/>
                    <a:pt x="1" y="9119"/>
                    <a:pt x="1" y="9119"/>
                  </a:cubicBezTo>
                  <a:cubicBezTo>
                    <a:pt x="609" y="9423"/>
                    <a:pt x="1156" y="9787"/>
                    <a:pt x="1733" y="10122"/>
                  </a:cubicBezTo>
                  <a:cubicBezTo>
                    <a:pt x="2280" y="10426"/>
                    <a:pt x="2858" y="10760"/>
                    <a:pt x="3466" y="11034"/>
                  </a:cubicBezTo>
                  <a:cubicBezTo>
                    <a:pt x="3477" y="11039"/>
                    <a:pt x="3489" y="11042"/>
                    <a:pt x="3502" y="11042"/>
                  </a:cubicBezTo>
                  <a:cubicBezTo>
                    <a:pt x="3556" y="11042"/>
                    <a:pt x="3612" y="10992"/>
                    <a:pt x="3587" y="10942"/>
                  </a:cubicBezTo>
                  <a:cubicBezTo>
                    <a:pt x="3466" y="9028"/>
                    <a:pt x="3344" y="7082"/>
                    <a:pt x="3223" y="5137"/>
                  </a:cubicBezTo>
                  <a:cubicBezTo>
                    <a:pt x="3071" y="3161"/>
                    <a:pt x="2980" y="1945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7819000" y="2596800"/>
              <a:ext cx="16725" cy="146325"/>
            </a:xfrm>
            <a:custGeom>
              <a:rect b="b" l="l" r="r" t="t"/>
              <a:pathLst>
                <a:path extrusionOk="0" h="5853" w="669">
                  <a:moveTo>
                    <a:pt x="0" y="1"/>
                  </a:moveTo>
                  <a:cubicBezTo>
                    <a:pt x="213" y="943"/>
                    <a:pt x="365" y="1916"/>
                    <a:pt x="426" y="2889"/>
                  </a:cubicBezTo>
                  <a:cubicBezTo>
                    <a:pt x="456" y="3344"/>
                    <a:pt x="486" y="3831"/>
                    <a:pt x="517" y="4287"/>
                  </a:cubicBezTo>
                  <a:lnTo>
                    <a:pt x="517" y="5016"/>
                  </a:lnTo>
                  <a:cubicBezTo>
                    <a:pt x="517" y="5290"/>
                    <a:pt x="517" y="5563"/>
                    <a:pt x="517" y="5807"/>
                  </a:cubicBezTo>
                  <a:cubicBezTo>
                    <a:pt x="517" y="5837"/>
                    <a:pt x="532" y="5852"/>
                    <a:pt x="547" y="5852"/>
                  </a:cubicBezTo>
                  <a:cubicBezTo>
                    <a:pt x="562" y="5852"/>
                    <a:pt x="578" y="5837"/>
                    <a:pt x="578" y="5807"/>
                  </a:cubicBezTo>
                  <a:cubicBezTo>
                    <a:pt x="578" y="5563"/>
                    <a:pt x="608" y="5351"/>
                    <a:pt x="638" y="5107"/>
                  </a:cubicBezTo>
                  <a:cubicBezTo>
                    <a:pt x="638" y="4864"/>
                    <a:pt x="669" y="4591"/>
                    <a:pt x="669" y="4348"/>
                  </a:cubicBezTo>
                  <a:cubicBezTo>
                    <a:pt x="669" y="3831"/>
                    <a:pt x="638" y="3344"/>
                    <a:pt x="578" y="2828"/>
                  </a:cubicBezTo>
                  <a:cubicBezTo>
                    <a:pt x="486" y="1886"/>
                    <a:pt x="274" y="9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575825" y="2547425"/>
              <a:ext cx="19025" cy="274725"/>
            </a:xfrm>
            <a:custGeom>
              <a:rect b="b" l="l" r="r" t="t"/>
              <a:pathLst>
                <a:path extrusionOk="0" h="10989" w="761">
                  <a:moveTo>
                    <a:pt x="61" y="0"/>
                  </a:moveTo>
                  <a:cubicBezTo>
                    <a:pt x="0" y="912"/>
                    <a:pt x="152" y="4560"/>
                    <a:pt x="213" y="5502"/>
                  </a:cubicBezTo>
                  <a:cubicBezTo>
                    <a:pt x="304" y="7295"/>
                    <a:pt x="396" y="9149"/>
                    <a:pt x="639" y="10943"/>
                  </a:cubicBezTo>
                  <a:cubicBezTo>
                    <a:pt x="639" y="10973"/>
                    <a:pt x="654" y="10988"/>
                    <a:pt x="669" y="10988"/>
                  </a:cubicBezTo>
                  <a:cubicBezTo>
                    <a:pt x="684" y="10988"/>
                    <a:pt x="700" y="10973"/>
                    <a:pt x="700" y="10943"/>
                  </a:cubicBezTo>
                  <a:cubicBezTo>
                    <a:pt x="760" y="9119"/>
                    <a:pt x="639" y="7265"/>
                    <a:pt x="517" y="5441"/>
                  </a:cubicBezTo>
                  <a:cubicBezTo>
                    <a:pt x="487" y="4529"/>
                    <a:pt x="244" y="882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7596350" y="2390125"/>
              <a:ext cx="171750" cy="19025"/>
            </a:xfrm>
            <a:custGeom>
              <a:rect b="b" l="l" r="r" t="t"/>
              <a:pathLst>
                <a:path extrusionOk="0" h="761" w="6870">
                  <a:moveTo>
                    <a:pt x="6718" y="0"/>
                  </a:moveTo>
                  <a:lnTo>
                    <a:pt x="0" y="304"/>
                  </a:lnTo>
                  <a:cubicBezTo>
                    <a:pt x="0" y="456"/>
                    <a:pt x="31" y="608"/>
                    <a:pt x="31" y="760"/>
                  </a:cubicBezTo>
                  <a:lnTo>
                    <a:pt x="6870" y="487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7597850" y="2423550"/>
              <a:ext cx="180900" cy="19800"/>
            </a:xfrm>
            <a:custGeom>
              <a:rect b="b" l="l" r="r" t="t"/>
              <a:pathLst>
                <a:path extrusionOk="0" h="792" w="7236">
                  <a:moveTo>
                    <a:pt x="7083" y="1"/>
                  </a:moveTo>
                  <a:lnTo>
                    <a:pt x="1" y="305"/>
                  </a:lnTo>
                  <a:cubicBezTo>
                    <a:pt x="31" y="487"/>
                    <a:pt x="62" y="639"/>
                    <a:pt x="62" y="791"/>
                  </a:cubicBezTo>
                  <a:lnTo>
                    <a:pt x="7235" y="487"/>
                  </a:lnTo>
                  <a:lnTo>
                    <a:pt x="7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520" name="Google Shape;2520;p44"/>
          <p:cNvSpPr txBox="1"/>
          <p:nvPr/>
        </p:nvSpPr>
        <p:spPr>
          <a:xfrm>
            <a:off x="2169982" y="14355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Léa est rentrée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21" name="Google Shape;2521;p44"/>
          <p:cNvGrpSpPr/>
          <p:nvPr/>
        </p:nvGrpSpPr>
        <p:grpSpPr>
          <a:xfrm>
            <a:off x="5857568" y="2057400"/>
            <a:ext cx="1749165" cy="859501"/>
            <a:chOff x="1329125" y="2409825"/>
            <a:chExt cx="1518900" cy="859501"/>
          </a:xfrm>
        </p:grpSpPr>
        <p:sp>
          <p:nvSpPr>
            <p:cNvPr id="2522" name="Google Shape;2522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3" name="Google Shape;2523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On accorde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24" name="Google Shape;2524;p44"/>
          <p:cNvGrpSpPr/>
          <p:nvPr/>
        </p:nvGrpSpPr>
        <p:grpSpPr>
          <a:xfrm>
            <a:off x="1537268" y="2057400"/>
            <a:ext cx="1749165" cy="859501"/>
            <a:chOff x="1329125" y="3497925"/>
            <a:chExt cx="1518900" cy="859501"/>
          </a:xfrm>
        </p:grpSpPr>
        <p:sp>
          <p:nvSpPr>
            <p:cNvPr id="2525" name="Google Shape;2525;p44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6" name="Google Shape;2526;p44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27" name="Google Shape;2527;p44"/>
          <p:cNvGrpSpPr/>
          <p:nvPr/>
        </p:nvGrpSpPr>
        <p:grpSpPr>
          <a:xfrm>
            <a:off x="3697418" y="2057400"/>
            <a:ext cx="1749165" cy="859501"/>
            <a:chOff x="6295975" y="2409825"/>
            <a:chExt cx="1518900" cy="859501"/>
          </a:xfrm>
        </p:grpSpPr>
        <p:sp>
          <p:nvSpPr>
            <p:cNvPr id="2528" name="Google Shape;2528;p44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9" name="Google Shape;2529;p4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Être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530" name="Google Shape;2530;p44"/>
          <p:cNvCxnSpPr>
            <a:stCxn id="2526" idx="0"/>
            <a:endCxn id="2531" idx="4"/>
          </p:cNvCxnSpPr>
          <p:nvPr/>
        </p:nvCxnSpPr>
        <p:spPr>
          <a:xfrm rot="-5400000">
            <a:off x="3019951" y="1204500"/>
            <a:ext cx="244800" cy="1461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1" name="Google Shape;2531;p44"/>
          <p:cNvSpPr/>
          <p:nvPr/>
        </p:nvSpPr>
        <p:spPr>
          <a:xfrm>
            <a:off x="362767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2" name="Google Shape;2532;p44"/>
          <p:cNvCxnSpPr>
            <a:stCxn id="2529" idx="0"/>
            <a:endCxn id="2533" idx="4"/>
          </p:cNvCxnSpPr>
          <p:nvPr/>
        </p:nvCxnSpPr>
        <p:spPr>
          <a:xfrm flipH="1" rot="5400000">
            <a:off x="4345351" y="1830750"/>
            <a:ext cx="244800" cy="2085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3" name="Google Shape;2533;p44"/>
          <p:cNvSpPr/>
          <p:nvPr/>
        </p:nvSpPr>
        <p:spPr>
          <a:xfrm>
            <a:off x="411817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4" name="Google Shape;2534;p44"/>
          <p:cNvCxnSpPr>
            <a:stCxn id="2523" idx="0"/>
            <a:endCxn id="2535" idx="4"/>
          </p:cNvCxnSpPr>
          <p:nvPr/>
        </p:nvCxnSpPr>
        <p:spPr>
          <a:xfrm flipH="1" rot="5400000">
            <a:off x="5742151" y="1067400"/>
            <a:ext cx="244800" cy="17352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5" name="Google Shape;2535;p44"/>
          <p:cNvSpPr/>
          <p:nvPr/>
        </p:nvSpPr>
        <p:spPr>
          <a:xfrm>
            <a:off x="475162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44"/>
          <p:cNvSpPr txBox="1"/>
          <p:nvPr/>
        </p:nvSpPr>
        <p:spPr>
          <a:xfrm>
            <a:off x="2169982" y="3249438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Luc a gagné sa course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37" name="Google Shape;2537;p44"/>
          <p:cNvGrpSpPr/>
          <p:nvPr/>
        </p:nvGrpSpPr>
        <p:grpSpPr>
          <a:xfrm>
            <a:off x="4781243" y="3871275"/>
            <a:ext cx="1749165" cy="859501"/>
            <a:chOff x="1329125" y="2409825"/>
            <a:chExt cx="1518900" cy="859501"/>
          </a:xfrm>
        </p:grpSpPr>
        <p:sp>
          <p:nvSpPr>
            <p:cNvPr id="2538" name="Google Shape;2538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9" name="Google Shape;2539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On n’accorde pas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0" name="Google Shape;2540;p44"/>
          <p:cNvGrpSpPr/>
          <p:nvPr/>
        </p:nvGrpSpPr>
        <p:grpSpPr>
          <a:xfrm>
            <a:off x="460943" y="3871275"/>
            <a:ext cx="1749165" cy="859501"/>
            <a:chOff x="1329125" y="3497925"/>
            <a:chExt cx="1518900" cy="859501"/>
          </a:xfrm>
        </p:grpSpPr>
        <p:sp>
          <p:nvSpPr>
            <p:cNvPr id="2541" name="Google Shape;2541;p44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2" name="Google Shape;2542;p44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3" name="Google Shape;2543;p44"/>
          <p:cNvGrpSpPr/>
          <p:nvPr/>
        </p:nvGrpSpPr>
        <p:grpSpPr>
          <a:xfrm>
            <a:off x="2621093" y="3871275"/>
            <a:ext cx="1749165" cy="859501"/>
            <a:chOff x="6295975" y="2409825"/>
            <a:chExt cx="1518900" cy="859501"/>
          </a:xfrm>
        </p:grpSpPr>
        <p:sp>
          <p:nvSpPr>
            <p:cNvPr id="2544" name="Google Shape;2544;p44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5" name="Google Shape;2545;p4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Avoir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6" name="Google Shape;2546;p44"/>
          <p:cNvGrpSpPr/>
          <p:nvPr/>
        </p:nvGrpSpPr>
        <p:grpSpPr>
          <a:xfrm>
            <a:off x="6941393" y="3871275"/>
            <a:ext cx="1749165" cy="859501"/>
            <a:chOff x="1329125" y="2409825"/>
            <a:chExt cx="1518900" cy="859501"/>
          </a:xfrm>
        </p:grpSpPr>
        <p:sp>
          <p:nvSpPr>
            <p:cNvPr id="2547" name="Google Shape;2547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8" name="Google Shape;2548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COD derrière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549" name="Google Shape;2549;p44"/>
          <p:cNvCxnSpPr>
            <a:stCxn id="2542" idx="0"/>
            <a:endCxn id="2550" idx="4"/>
          </p:cNvCxnSpPr>
          <p:nvPr/>
        </p:nvCxnSpPr>
        <p:spPr>
          <a:xfrm rot="-5400000">
            <a:off x="2293126" y="2668875"/>
            <a:ext cx="244800" cy="2160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0" name="Google Shape;2550;p44"/>
          <p:cNvSpPr/>
          <p:nvPr/>
        </p:nvSpPr>
        <p:spPr>
          <a:xfrm>
            <a:off x="3250425" y="31360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1" name="Google Shape;2551;p44"/>
          <p:cNvCxnSpPr>
            <a:stCxn id="2545" idx="0"/>
            <a:endCxn id="2552" idx="4"/>
          </p:cNvCxnSpPr>
          <p:nvPr/>
        </p:nvCxnSpPr>
        <p:spPr>
          <a:xfrm rot="-5400000">
            <a:off x="3525376" y="3563475"/>
            <a:ext cx="278100" cy="337500"/>
          </a:xfrm>
          <a:prstGeom prst="bentConnector3">
            <a:avLst>
              <a:gd fmla="val 2457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2" name="Google Shape;2552;p44"/>
          <p:cNvSpPr/>
          <p:nvPr/>
        </p:nvSpPr>
        <p:spPr>
          <a:xfrm>
            <a:off x="3587925" y="310260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3" name="Google Shape;2553;p44"/>
          <p:cNvCxnSpPr>
            <a:stCxn id="2539" idx="0"/>
            <a:endCxn id="2554" idx="4"/>
          </p:cNvCxnSpPr>
          <p:nvPr/>
        </p:nvCxnSpPr>
        <p:spPr>
          <a:xfrm flipH="1" rot="5400000">
            <a:off x="4855726" y="3071175"/>
            <a:ext cx="244800" cy="13554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4" name="Google Shape;2554;p44"/>
          <p:cNvSpPr/>
          <p:nvPr/>
        </p:nvSpPr>
        <p:spPr>
          <a:xfrm>
            <a:off x="4055250" y="31360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5" name="Google Shape;2555;p44"/>
          <p:cNvCxnSpPr>
            <a:stCxn id="2548" idx="0"/>
            <a:endCxn id="2556" idx="4"/>
          </p:cNvCxnSpPr>
          <p:nvPr/>
        </p:nvCxnSpPr>
        <p:spPr>
          <a:xfrm flipH="1" rot="5400000">
            <a:off x="6300676" y="2355975"/>
            <a:ext cx="250800" cy="27798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6" name="Google Shape;2556;p44"/>
          <p:cNvSpPr/>
          <p:nvPr/>
        </p:nvSpPr>
        <p:spPr>
          <a:xfrm>
            <a:off x="4790925" y="31299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44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Perfect tense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563" name="Google Shape;2563;p4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What </a:t>
            </a: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would the past participle be to this verbs? | Exercise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64" name="Google Shape;2564;p45"/>
          <p:cNvSpPr/>
          <p:nvPr/>
        </p:nvSpPr>
        <p:spPr>
          <a:xfrm>
            <a:off x="9929175" y="27547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5" name="Google Shape;2565;p45"/>
          <p:cNvSpPr/>
          <p:nvPr/>
        </p:nvSpPr>
        <p:spPr>
          <a:xfrm>
            <a:off x="10078450" y="357929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6" name="Google Shape;2566;p45"/>
          <p:cNvSpPr/>
          <p:nvPr/>
        </p:nvSpPr>
        <p:spPr>
          <a:xfrm>
            <a:off x="10280350" y="29618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7" name="Google Shape;2567;p45"/>
          <p:cNvGraphicFramePr/>
          <p:nvPr/>
        </p:nvGraphicFramePr>
        <p:xfrm>
          <a:off x="457200" y="1595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2743200"/>
                <a:gridCol w="2743200"/>
                <a:gridCol w="2743200"/>
              </a:tblGrid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Manger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mangé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eaten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Regarder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regardé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seen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Parler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Jouer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-Finir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Vendre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68" name="Google Shape;2568;p45"/>
          <p:cNvSpPr txBox="1"/>
          <p:nvPr/>
        </p:nvSpPr>
        <p:spPr>
          <a:xfrm>
            <a:off x="3977100" y="4395925"/>
            <a:ext cx="1189800" cy="34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Score:       /12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46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74" name="Google Shape;2574;p46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As a Premium user, you can use this template without attributing</a:t>
            </a:r>
            <a:r>
              <a:rPr lang="en" sz="1100">
                <a:solidFill>
                  <a:srgbClr val="FFFFFF"/>
                </a:solidFill>
              </a:rPr>
              <a:t> </a:t>
            </a:r>
            <a:r>
              <a:rPr b="1" lang="en" sz="11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75" name="Google Shape;2575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47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583" name="Google Shape;2583;p47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2584" name="Google Shape;2584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85" name="Google Shape;2585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86" name="Google Shape;2586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7" name="Google Shape;2587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88" name="Google Shape;2588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9" name="Google Shape;2589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90" name="Google Shape;2590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91" name="Google Shape;2591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2" name="Google Shape;2592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93" name="Google Shape;2593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94" name="Google Shape;2594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5" name="Google Shape;2595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6" name="Google Shape;2596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7" name="Google Shape;2597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98" name="Google Shape;2598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599" name="Google Shape;2599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600" name="Google Shape;2600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1" name="Google Shape;2601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2" name="Google Shape;2602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603" name="Google Shape;2603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4" name="Google Shape;2604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5" name="Google Shape;2605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6" name="Google Shape;2606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07" name="Google Shape;2607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608" name="Google Shape;2608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609" name="Google Shape;2609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0" name="Google Shape;2610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1" name="Google Shape;2611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612" name="Google Shape;2612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3" name="Google Shape;2613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14" name="Google Shape;2614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615" name="Google Shape;2615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616" name="Google Shape;2616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7" name="Google Shape;2617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8" name="Google Shape;2618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619" name="Google Shape;2619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0" name="Google Shape;2620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1" name="Google Shape;2621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2" name="Google Shape;2622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3" name="Google Shape;2623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565" name="Google Shape;565;p18"/>
          <p:cNvGraphicFramePr/>
          <p:nvPr/>
        </p:nvGraphicFramePr>
        <p:xfrm>
          <a:off x="45719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aller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 vais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vas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va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allons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vont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" name="Google Shape;566;p18"/>
          <p:cNvGraphicFramePr/>
          <p:nvPr/>
        </p:nvGraphicFramePr>
        <p:xfrm>
          <a:off x="338250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avoir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as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a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avons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7" name="Google Shape;567;p18"/>
          <p:cNvGraphicFramePr/>
          <p:nvPr/>
        </p:nvGraphicFramePr>
        <p:xfrm>
          <a:off x="630780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être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 suis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est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sommes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êtes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sont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68" name="Google Shape;568;p18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Three irregular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574" name="Google Shape;574;p19"/>
          <p:cNvGrpSpPr/>
          <p:nvPr/>
        </p:nvGrpSpPr>
        <p:grpSpPr>
          <a:xfrm>
            <a:off x="6264175" y="2575779"/>
            <a:ext cx="2166606" cy="2156344"/>
            <a:chOff x="5561476" y="2986064"/>
            <a:chExt cx="1975208" cy="2156344"/>
          </a:xfrm>
        </p:grpSpPr>
        <p:sp>
          <p:nvSpPr>
            <p:cNvPr id="575" name="Google Shape;575;p19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Descendre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76" name="Google Shape;576;p19"/>
            <p:cNvSpPr txBox="1"/>
            <p:nvPr/>
          </p:nvSpPr>
          <p:spPr>
            <a:xfrm>
              <a:off x="5561476" y="3398208"/>
              <a:ext cx="19752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irent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3497893" y="2581931"/>
            <a:ext cx="2166604" cy="2150070"/>
            <a:chOff x="2006620" y="3646107"/>
            <a:chExt cx="1975206" cy="2150070"/>
          </a:xfrm>
        </p:grpSpPr>
        <p:sp>
          <p:nvSpPr>
            <p:cNvPr id="578" name="Google Shape;578;p19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Grandir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79" name="Google Shape;579;p19"/>
            <p:cNvSpPr txBox="1"/>
            <p:nvPr/>
          </p:nvSpPr>
          <p:spPr>
            <a:xfrm>
              <a:off x="2006626" y="4045978"/>
              <a:ext cx="1975200" cy="17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irent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>
            <a:off x="713225" y="2581931"/>
            <a:ext cx="2166608" cy="2150071"/>
            <a:chOff x="2006610" y="3646107"/>
            <a:chExt cx="1975210" cy="2150071"/>
          </a:xfrm>
        </p:grpSpPr>
        <p:sp>
          <p:nvSpPr>
            <p:cNvPr id="581" name="Google Shape;581;p19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Respirer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82" name="Google Shape;582;p19"/>
            <p:cNvSpPr txBox="1"/>
            <p:nvPr/>
          </p:nvSpPr>
          <p:spPr>
            <a:xfrm>
              <a:off x="2006610" y="4045978"/>
              <a:ext cx="1975200" cy="17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âmes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âtes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repir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èrent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3" name="Google Shape;583;p19"/>
          <p:cNvSpPr/>
          <p:nvPr/>
        </p:nvSpPr>
        <p:spPr>
          <a:xfrm>
            <a:off x="713225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9"/>
          <p:cNvSpPr/>
          <p:nvPr/>
        </p:nvSpPr>
        <p:spPr>
          <a:xfrm>
            <a:off x="3497900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6282575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19"/>
          <p:cNvGrpSpPr/>
          <p:nvPr/>
        </p:nvGrpSpPr>
        <p:grpSpPr>
          <a:xfrm>
            <a:off x="948431" y="1548876"/>
            <a:ext cx="667506" cy="572710"/>
            <a:chOff x="948431" y="1586976"/>
            <a:chExt cx="667506" cy="572710"/>
          </a:xfrm>
        </p:grpSpPr>
        <p:sp>
          <p:nvSpPr>
            <p:cNvPr id="587" name="Google Shape;587;p19"/>
            <p:cNvSpPr/>
            <p:nvPr/>
          </p:nvSpPr>
          <p:spPr>
            <a:xfrm>
              <a:off x="1324011" y="1754573"/>
              <a:ext cx="291926" cy="405113"/>
            </a:xfrm>
            <a:custGeom>
              <a:rect b="b" l="l" r="r" t="t"/>
              <a:pathLst>
                <a:path extrusionOk="0" h="8436" w="6079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410114" y="1754573"/>
              <a:ext cx="205342" cy="405113"/>
            </a:xfrm>
            <a:custGeom>
              <a:rect b="b" l="l" r="r" t="t"/>
              <a:pathLst>
                <a:path extrusionOk="0" h="8436" w="4276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948431" y="1754573"/>
              <a:ext cx="291397" cy="405113"/>
            </a:xfrm>
            <a:custGeom>
              <a:rect b="b" l="l" r="r" t="t"/>
              <a:pathLst>
                <a:path extrusionOk="0" h="8436" w="6068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48431" y="1754573"/>
              <a:ext cx="205342" cy="405113"/>
            </a:xfrm>
            <a:custGeom>
              <a:rect b="b" l="l" r="r" t="t"/>
              <a:pathLst>
                <a:path extrusionOk="0" h="8436" w="4276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1105367" y="1890331"/>
              <a:ext cx="51624" cy="117894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407329" y="1890331"/>
              <a:ext cx="51624" cy="117894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117757" y="1586976"/>
              <a:ext cx="326117" cy="451647"/>
            </a:xfrm>
            <a:custGeom>
              <a:rect b="b" l="l" r="r" t="t"/>
              <a:pathLst>
                <a:path extrusionOk="0" h="9405" w="6791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19"/>
          <p:cNvGrpSpPr/>
          <p:nvPr/>
        </p:nvGrpSpPr>
        <p:grpSpPr>
          <a:xfrm>
            <a:off x="3733095" y="1577205"/>
            <a:ext cx="667507" cy="592256"/>
            <a:chOff x="3733095" y="1577205"/>
            <a:chExt cx="667507" cy="592256"/>
          </a:xfrm>
        </p:grpSpPr>
        <p:sp>
          <p:nvSpPr>
            <p:cNvPr id="595" name="Google Shape;595;p19"/>
            <p:cNvSpPr/>
            <p:nvPr/>
          </p:nvSpPr>
          <p:spPr>
            <a:xfrm>
              <a:off x="4012868" y="1577205"/>
              <a:ext cx="387734" cy="323257"/>
            </a:xfrm>
            <a:custGeom>
              <a:rect b="b" l="l" r="r" t="t"/>
              <a:pathLst>
                <a:path extrusionOk="0" h="6911" w="8289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733095" y="1833715"/>
              <a:ext cx="388155" cy="335746"/>
            </a:xfrm>
            <a:custGeom>
              <a:rect b="b" l="l" r="r" t="t"/>
              <a:pathLst>
                <a:path extrusionOk="0" h="7178" w="8298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3803822" y="1997098"/>
              <a:ext cx="73908" cy="32274"/>
            </a:xfrm>
            <a:custGeom>
              <a:rect b="b" l="l" r="r" t="t"/>
              <a:pathLst>
                <a:path extrusionOk="0" h="690" w="158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3765324" y="1846250"/>
              <a:ext cx="54214" cy="118666"/>
            </a:xfrm>
            <a:custGeom>
              <a:rect b="b" l="l" r="r" t="t"/>
              <a:pathLst>
                <a:path extrusionOk="0" h="2537" w="1159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786795" y="1835492"/>
              <a:ext cx="129432" cy="129425"/>
            </a:xfrm>
            <a:custGeom>
              <a:rect b="b" l="l" r="r" t="t"/>
              <a:pathLst>
                <a:path extrusionOk="0" h="2767" w="2767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776036" y="1889657"/>
              <a:ext cx="129432" cy="118245"/>
            </a:xfrm>
            <a:custGeom>
              <a:rect b="b" l="l" r="r" t="t"/>
              <a:pathLst>
                <a:path extrusionOk="0" h="2528" w="276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776036" y="1889657"/>
              <a:ext cx="128964" cy="116000"/>
            </a:xfrm>
            <a:custGeom>
              <a:rect b="b" l="l" r="r" t="t"/>
              <a:pathLst>
                <a:path extrusionOk="0" h="2480" w="275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733095" y="1882033"/>
              <a:ext cx="355037" cy="287428"/>
            </a:xfrm>
            <a:custGeom>
              <a:rect b="b" l="l" r="r" t="t"/>
              <a:pathLst>
                <a:path extrusionOk="0" h="6145" w="759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733095" y="2051262"/>
              <a:ext cx="42988" cy="118199"/>
            </a:xfrm>
            <a:custGeom>
              <a:rect b="b" l="l" r="r" t="t"/>
              <a:pathLst>
                <a:path extrusionOk="0" h="2527" w="919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905421" y="1882033"/>
              <a:ext cx="182711" cy="230130"/>
            </a:xfrm>
            <a:custGeom>
              <a:rect b="b" l="l" r="r" t="t"/>
              <a:pathLst>
                <a:path extrusionOk="0" h="4920" w="3906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4042431" y="1625569"/>
              <a:ext cx="321217" cy="205807"/>
            </a:xfrm>
            <a:custGeom>
              <a:rect b="b" l="l" r="r" t="t"/>
              <a:pathLst>
                <a:path extrusionOk="0" h="4400" w="6867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19"/>
          <p:cNvGrpSpPr/>
          <p:nvPr/>
        </p:nvGrpSpPr>
        <p:grpSpPr>
          <a:xfrm>
            <a:off x="6517765" y="1542886"/>
            <a:ext cx="667505" cy="660883"/>
            <a:chOff x="6517765" y="1542886"/>
            <a:chExt cx="667505" cy="660883"/>
          </a:xfrm>
        </p:grpSpPr>
        <p:sp>
          <p:nvSpPr>
            <p:cNvPr id="607" name="Google Shape;607;p19"/>
            <p:cNvSpPr/>
            <p:nvPr/>
          </p:nvSpPr>
          <p:spPr>
            <a:xfrm>
              <a:off x="6518228" y="1746417"/>
              <a:ext cx="301845" cy="144995"/>
            </a:xfrm>
            <a:custGeom>
              <a:rect b="b" l="l" r="r" t="t"/>
              <a:pathLst>
                <a:path extrusionOk="0" h="3131" w="6518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834661" y="1905536"/>
              <a:ext cx="144532" cy="298233"/>
            </a:xfrm>
            <a:custGeom>
              <a:rect b="b" l="l" r="r" t="t"/>
              <a:pathLst>
                <a:path extrusionOk="0" h="6440" w="3121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517765" y="1754382"/>
              <a:ext cx="218118" cy="126379"/>
            </a:xfrm>
            <a:custGeom>
              <a:rect b="b" l="l" r="r" t="t"/>
              <a:pathLst>
                <a:path extrusionOk="0" h="2729" w="471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834661" y="2023440"/>
              <a:ext cx="42142" cy="180329"/>
            </a:xfrm>
            <a:custGeom>
              <a:rect b="b" l="l" r="r" t="t"/>
              <a:pathLst>
                <a:path extrusionOk="0" h="3894" w="91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643635" y="1542886"/>
              <a:ext cx="541636" cy="538070"/>
            </a:xfrm>
            <a:custGeom>
              <a:rect b="b" l="l" r="r" t="t"/>
              <a:pathLst>
                <a:path extrusionOk="0" h="11619" w="11696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643635" y="1543025"/>
              <a:ext cx="540525" cy="402013"/>
            </a:xfrm>
            <a:custGeom>
              <a:rect b="b" l="l" r="r" t="t"/>
              <a:pathLst>
                <a:path extrusionOk="0" h="8681" w="11672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916212" y="1696356"/>
              <a:ext cx="113088" cy="113042"/>
            </a:xfrm>
            <a:custGeom>
              <a:rect b="b" l="l" r="r" t="t"/>
              <a:pathLst>
                <a:path extrusionOk="0" h="2441" w="2442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916212" y="1696402"/>
              <a:ext cx="70066" cy="113227"/>
            </a:xfrm>
            <a:custGeom>
              <a:rect b="b" l="l" r="r" t="t"/>
              <a:pathLst>
                <a:path extrusionOk="0" h="2445" w="1513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6629464" y="1949854"/>
              <a:ext cx="146292" cy="145319"/>
            </a:xfrm>
            <a:custGeom>
              <a:rect b="b" l="l" r="r" t="t"/>
              <a:pathLst>
                <a:path extrusionOk="0" h="3138" w="3159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6629464" y="1949854"/>
              <a:ext cx="56775" cy="63398"/>
            </a:xfrm>
            <a:custGeom>
              <a:rect b="b" l="l" r="r" t="t"/>
              <a:pathLst>
                <a:path extrusionOk="0" h="1369" w="1226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6643635" y="1890902"/>
              <a:ext cx="191073" cy="189962"/>
            </a:xfrm>
            <a:custGeom>
              <a:rect b="b" l="l" r="r" t="t"/>
              <a:pathLst>
                <a:path extrusionOk="0" h="4102" w="4126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6643635" y="1890902"/>
              <a:ext cx="51033" cy="54136"/>
            </a:xfrm>
            <a:custGeom>
              <a:rect b="b" l="l" r="r" t="t"/>
              <a:pathLst>
                <a:path extrusionOk="0" h="1169" w="1102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6559907" y="2019689"/>
              <a:ext cx="59415" cy="54182"/>
            </a:xfrm>
            <a:custGeom>
              <a:rect b="b" l="l" r="r" t="t"/>
              <a:pathLst>
                <a:path extrusionOk="0" h="1170" w="1283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6593111" y="2052754"/>
              <a:ext cx="59091" cy="53904"/>
            </a:xfrm>
            <a:custGeom>
              <a:rect b="b" l="l" r="r" t="t"/>
              <a:pathLst>
                <a:path extrusionOk="0" h="1164" w="1276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6659148" y="2118699"/>
              <a:ext cx="59045" cy="53997"/>
            </a:xfrm>
            <a:custGeom>
              <a:rect b="b" l="l" r="r" t="t"/>
              <a:pathLst>
                <a:path extrusionOk="0" h="1166" w="1275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6625944" y="2085541"/>
              <a:ext cx="59369" cy="54043"/>
            </a:xfrm>
            <a:custGeom>
              <a:rect b="b" l="l" r="r" t="t"/>
              <a:pathLst>
                <a:path extrusionOk="0" h="1167" w="1282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7056715" y="1543025"/>
              <a:ext cx="127397" cy="125869"/>
            </a:xfrm>
            <a:custGeom>
              <a:rect b="b" l="l" r="r" t="t"/>
              <a:pathLst>
                <a:path extrusionOk="0" h="2718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7056715" y="1543025"/>
              <a:ext cx="127397" cy="54969"/>
            </a:xfrm>
            <a:custGeom>
              <a:rect b="b" l="l" r="r" t="t"/>
              <a:pathLst>
                <a:path extrusionOk="0" h="1187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6671559" y="1820975"/>
              <a:ext cx="234511" cy="231640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6671559" y="1820975"/>
              <a:ext cx="234511" cy="231640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6672022" y="1821114"/>
              <a:ext cx="230482" cy="231177"/>
            </a:xfrm>
            <a:custGeom>
              <a:rect b="b" l="l" r="r" t="t"/>
              <a:pathLst>
                <a:path extrusionOk="0" h="4992" w="4977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19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simple (Passé simple) 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634" name="Google Shape;634;p20"/>
          <p:cNvSpPr/>
          <p:nvPr/>
        </p:nvSpPr>
        <p:spPr>
          <a:xfrm>
            <a:off x="1947063" y="1433850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6061938" y="1433850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0"/>
          <p:cNvSpPr/>
          <p:nvPr/>
        </p:nvSpPr>
        <p:spPr>
          <a:xfrm>
            <a:off x="6301720" y="1706551"/>
            <a:ext cx="658332" cy="592525"/>
          </a:xfrm>
          <a:custGeom>
            <a:rect b="b" l="l" r="r" t="t"/>
            <a:pathLst>
              <a:path extrusionOk="0" h="13243" w="14789">
                <a:moveTo>
                  <a:pt x="4050" y="0"/>
                </a:moveTo>
                <a:cubicBezTo>
                  <a:pt x="3523" y="0"/>
                  <a:pt x="2993" y="103"/>
                  <a:pt x="2490" y="314"/>
                </a:cubicBezTo>
                <a:cubicBezTo>
                  <a:pt x="978" y="952"/>
                  <a:pt x="0" y="2436"/>
                  <a:pt x="14" y="4073"/>
                </a:cubicBezTo>
                <a:cubicBezTo>
                  <a:pt x="14" y="8283"/>
                  <a:pt x="5431" y="12105"/>
                  <a:pt x="6985" y="13118"/>
                </a:cubicBezTo>
                <a:cubicBezTo>
                  <a:pt x="7110" y="13201"/>
                  <a:pt x="7254" y="13243"/>
                  <a:pt x="7398" y="13243"/>
                </a:cubicBezTo>
                <a:cubicBezTo>
                  <a:pt x="7542" y="13243"/>
                  <a:pt x="7686" y="13201"/>
                  <a:pt x="7810" y="13118"/>
                </a:cubicBezTo>
                <a:cubicBezTo>
                  <a:pt x="9364" y="12105"/>
                  <a:pt x="14781" y="8283"/>
                  <a:pt x="14781" y="4073"/>
                </a:cubicBezTo>
                <a:cubicBezTo>
                  <a:pt x="14788" y="1833"/>
                  <a:pt x="12971" y="8"/>
                  <a:pt x="10731" y="1"/>
                </a:cubicBezTo>
                <a:cubicBezTo>
                  <a:pt x="9662" y="1"/>
                  <a:pt x="8643" y="424"/>
                  <a:pt x="7887" y="1174"/>
                </a:cubicBezTo>
                <a:cubicBezTo>
                  <a:pt x="7752" y="1309"/>
                  <a:pt x="7575" y="1376"/>
                  <a:pt x="7397" y="1376"/>
                </a:cubicBezTo>
                <a:cubicBezTo>
                  <a:pt x="7219" y="1376"/>
                  <a:pt x="7041" y="1309"/>
                  <a:pt x="6902" y="1174"/>
                </a:cubicBezTo>
                <a:cubicBezTo>
                  <a:pt x="6131" y="407"/>
                  <a:pt x="5098" y="0"/>
                  <a:pt x="40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7" name="Google Shape;637;p20"/>
          <p:cNvGrpSpPr/>
          <p:nvPr/>
        </p:nvGrpSpPr>
        <p:grpSpPr>
          <a:xfrm>
            <a:off x="2182264" y="1646783"/>
            <a:ext cx="667520" cy="712023"/>
            <a:chOff x="4093603" y="4146138"/>
            <a:chExt cx="395638" cy="420544"/>
          </a:xfrm>
        </p:grpSpPr>
        <p:sp>
          <p:nvSpPr>
            <p:cNvPr id="638" name="Google Shape;638;p20"/>
            <p:cNvSpPr/>
            <p:nvPr/>
          </p:nvSpPr>
          <p:spPr>
            <a:xfrm>
              <a:off x="4158286" y="4218414"/>
              <a:ext cx="266088" cy="326567"/>
            </a:xfrm>
            <a:custGeom>
              <a:rect b="b" l="l" r="r" t="t"/>
              <a:pathLst>
                <a:path extrusionOk="0" h="12430" w="10128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4189813" y="4240089"/>
              <a:ext cx="203218" cy="203218"/>
            </a:xfrm>
            <a:custGeom>
              <a:rect b="b" l="l" r="r" t="t"/>
              <a:pathLst>
                <a:path extrusionOk="0" h="7735" w="7735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4211671" y="4261947"/>
              <a:ext cx="159658" cy="159684"/>
            </a:xfrm>
            <a:custGeom>
              <a:rect b="b" l="l" r="r" t="t"/>
              <a:pathLst>
                <a:path extrusionOk="0" h="6078" w="6077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4269629" y="4537677"/>
              <a:ext cx="43586" cy="29005"/>
            </a:xfrm>
            <a:custGeom>
              <a:rect b="b" l="l" r="r" t="t"/>
              <a:pathLst>
                <a:path extrusionOk="0" h="1104" w="1659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4434725" y="4334486"/>
              <a:ext cx="54515" cy="14608"/>
            </a:xfrm>
            <a:custGeom>
              <a:rect b="b" l="l" r="r" t="t"/>
              <a:pathLst>
                <a:path extrusionOk="0" h="556" w="2075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4093603" y="4334460"/>
              <a:ext cx="62896" cy="14634"/>
            </a:xfrm>
            <a:custGeom>
              <a:rect b="b" l="l" r="r" t="t"/>
              <a:pathLst>
                <a:path extrusionOk="0" h="557" w="2394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4284210" y="4146138"/>
              <a:ext cx="14424" cy="50417"/>
            </a:xfrm>
            <a:custGeom>
              <a:rect b="b" l="l" r="r" t="t"/>
              <a:pathLst>
                <a:path extrusionOk="0" h="1919" w="549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4358561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4195277" y="4466505"/>
              <a:ext cx="29268" cy="33287"/>
            </a:xfrm>
            <a:custGeom>
              <a:rect b="b" l="l" r="r" t="t"/>
              <a:pathLst>
                <a:path extrusionOk="0" h="1267" w="1114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4195172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4358272" y="4466505"/>
              <a:ext cx="29294" cy="33287"/>
            </a:xfrm>
            <a:custGeom>
              <a:rect b="b" l="l" r="r" t="t"/>
              <a:pathLst>
                <a:path extrusionOk="0" h="1267" w="1115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4412315" y="4410335"/>
              <a:ext cx="39934" cy="25668"/>
            </a:xfrm>
            <a:custGeom>
              <a:rect b="b" l="l" r="r" t="t"/>
              <a:pathLst>
                <a:path extrusionOk="0" h="977" w="152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4130306" y="4247340"/>
              <a:ext cx="39304" cy="25589"/>
            </a:xfrm>
            <a:custGeom>
              <a:rect b="b" l="l" r="r" t="t"/>
              <a:pathLst>
                <a:path extrusionOk="0" h="974" w="1496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4413418" y="4247182"/>
              <a:ext cx="39908" cy="25747"/>
            </a:xfrm>
            <a:custGeom>
              <a:rect b="b" l="l" r="r" t="t"/>
              <a:pathLst>
                <a:path extrusionOk="0" h="980" w="1519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4130595" y="4410624"/>
              <a:ext cx="39304" cy="25379"/>
            </a:xfrm>
            <a:custGeom>
              <a:rect b="b" l="l" r="r" t="t"/>
              <a:pathLst>
                <a:path extrusionOk="0" h="966" w="1496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4255231" y="4494118"/>
              <a:ext cx="72565" cy="50864"/>
            </a:xfrm>
            <a:custGeom>
              <a:rect b="b" l="l" r="r" t="t"/>
              <a:pathLst>
                <a:path extrusionOk="0" h="1936" w="2762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4247954" y="4494118"/>
              <a:ext cx="87120" cy="14608"/>
            </a:xfrm>
            <a:custGeom>
              <a:rect b="b" l="l" r="r" t="t"/>
              <a:pathLst>
                <a:path extrusionOk="0" h="556" w="3316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55" name="Google Shape;655;p20"/>
          <p:cNvGraphicFramePr/>
          <p:nvPr/>
        </p:nvGraphicFramePr>
        <p:xfrm>
          <a:off x="936225" y="28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789900"/>
                <a:gridCol w="789900"/>
                <a:gridCol w="789900"/>
                <a:gridCol w="789900"/>
              </a:tblGrid>
              <a:tr h="2097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-er verb conjugation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6" name="Google Shape;656;p20"/>
          <p:cNvGraphicFramePr/>
          <p:nvPr/>
        </p:nvGraphicFramePr>
        <p:xfrm>
          <a:off x="5051088" y="28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789900"/>
                <a:gridCol w="789900"/>
                <a:gridCol w="789900"/>
                <a:gridCol w="789900"/>
              </a:tblGrid>
              <a:tr h="2097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example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662" name="Google Shape;662;p21"/>
          <p:cNvGrpSpPr/>
          <p:nvPr/>
        </p:nvGrpSpPr>
        <p:grpSpPr>
          <a:xfrm>
            <a:off x="2314548" y="1569376"/>
            <a:ext cx="1554898" cy="859501"/>
            <a:chOff x="1329125" y="1321725"/>
            <a:chExt cx="1518900" cy="859501"/>
          </a:xfrm>
        </p:grpSpPr>
        <p:sp>
          <p:nvSpPr>
            <p:cNvPr id="663" name="Google Shape;663;p21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very small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21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Adorer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65" name="Google Shape;665;p21"/>
          <p:cNvGrpSpPr/>
          <p:nvPr/>
        </p:nvGrpSpPr>
        <p:grpSpPr>
          <a:xfrm>
            <a:off x="1171548" y="2553826"/>
            <a:ext cx="1554898" cy="859501"/>
            <a:chOff x="1329125" y="2409825"/>
            <a:chExt cx="1518900" cy="859501"/>
          </a:xfrm>
        </p:grpSpPr>
        <p:sp>
          <p:nvSpPr>
            <p:cNvPr id="666" name="Google Shape;666;p21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21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Danser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68" name="Google Shape;668;p21"/>
          <p:cNvGrpSpPr/>
          <p:nvPr/>
        </p:nvGrpSpPr>
        <p:grpSpPr>
          <a:xfrm>
            <a:off x="466035" y="3538275"/>
            <a:ext cx="1554898" cy="859501"/>
            <a:chOff x="1329125" y="3497925"/>
            <a:chExt cx="1518900" cy="859501"/>
          </a:xfrm>
        </p:grpSpPr>
        <p:sp>
          <p:nvSpPr>
            <p:cNvPr id="669" name="Google Shape;669;p21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21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Nager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71" name="Google Shape;671;p21"/>
          <p:cNvGrpSpPr/>
          <p:nvPr/>
        </p:nvGrpSpPr>
        <p:grpSpPr>
          <a:xfrm>
            <a:off x="5275868" y="1569376"/>
            <a:ext cx="1554898" cy="859501"/>
            <a:chOff x="6295975" y="1321725"/>
            <a:chExt cx="1518900" cy="859501"/>
          </a:xfrm>
        </p:grpSpPr>
        <p:sp>
          <p:nvSpPr>
            <p:cNvPr id="672" name="Google Shape;672;p21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1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Regarder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74" name="Google Shape;674;p21"/>
          <p:cNvGrpSpPr/>
          <p:nvPr/>
        </p:nvGrpSpPr>
        <p:grpSpPr>
          <a:xfrm>
            <a:off x="6418868" y="2553826"/>
            <a:ext cx="1554898" cy="859501"/>
            <a:chOff x="6295975" y="2409825"/>
            <a:chExt cx="1518900" cy="859501"/>
          </a:xfrm>
        </p:grpSpPr>
        <p:sp>
          <p:nvSpPr>
            <p:cNvPr id="675" name="Google Shape;675;p21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6" name="Google Shape;676;p21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Parler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77" name="Google Shape;677;p21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-er verbs to start learning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78" name="Google Shape;678;p21"/>
          <p:cNvGrpSpPr/>
          <p:nvPr/>
        </p:nvGrpSpPr>
        <p:grpSpPr>
          <a:xfrm>
            <a:off x="7132580" y="3538275"/>
            <a:ext cx="1554898" cy="859501"/>
            <a:chOff x="6295975" y="3497925"/>
            <a:chExt cx="1518900" cy="859501"/>
          </a:xfrm>
        </p:grpSpPr>
        <p:sp>
          <p:nvSpPr>
            <p:cNvPr id="679" name="Google Shape;679;p21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21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Penser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81" name="Google Shape;681;p21"/>
          <p:cNvGrpSpPr/>
          <p:nvPr/>
        </p:nvGrpSpPr>
        <p:grpSpPr>
          <a:xfrm>
            <a:off x="2957161" y="2136128"/>
            <a:ext cx="3232374" cy="3126990"/>
            <a:chOff x="2957161" y="2136128"/>
            <a:chExt cx="3232374" cy="3126990"/>
          </a:xfrm>
        </p:grpSpPr>
        <p:sp>
          <p:nvSpPr>
            <p:cNvPr id="682" name="Google Shape;682;p21"/>
            <p:cNvSpPr/>
            <p:nvPr/>
          </p:nvSpPr>
          <p:spPr>
            <a:xfrm>
              <a:off x="2957161" y="4725803"/>
              <a:ext cx="3232374" cy="7766"/>
            </a:xfrm>
            <a:custGeom>
              <a:rect b="b" l="l" r="r" t="t"/>
              <a:pathLst>
                <a:path extrusionOk="0" h="434" w="180630">
                  <a:moveTo>
                    <a:pt x="90298" y="0"/>
                  </a:moveTo>
                  <a:lnTo>
                    <a:pt x="45133" y="100"/>
                  </a:lnTo>
                  <a:lnTo>
                    <a:pt x="22550" y="134"/>
                  </a:lnTo>
                  <a:lnTo>
                    <a:pt x="0" y="234"/>
                  </a:lnTo>
                  <a:lnTo>
                    <a:pt x="22550" y="334"/>
                  </a:lnTo>
                  <a:lnTo>
                    <a:pt x="45133" y="367"/>
                  </a:lnTo>
                  <a:lnTo>
                    <a:pt x="90298" y="434"/>
                  </a:lnTo>
                  <a:lnTo>
                    <a:pt x="135464" y="367"/>
                  </a:lnTo>
                  <a:lnTo>
                    <a:pt x="158046" y="334"/>
                  </a:lnTo>
                  <a:lnTo>
                    <a:pt x="180629" y="234"/>
                  </a:lnTo>
                  <a:lnTo>
                    <a:pt x="158046" y="134"/>
                  </a:lnTo>
                  <a:lnTo>
                    <a:pt x="135464" y="100"/>
                  </a:lnTo>
                  <a:lnTo>
                    <a:pt x="9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3287252" y="3149915"/>
              <a:ext cx="251926" cy="251317"/>
            </a:xfrm>
            <a:custGeom>
              <a:rect b="b" l="l" r="r" t="t"/>
              <a:pathLst>
                <a:path extrusionOk="0" h="14044" w="14078">
                  <a:moveTo>
                    <a:pt x="11642" y="0"/>
                  </a:moveTo>
                  <a:cubicBezTo>
                    <a:pt x="11642" y="0"/>
                    <a:pt x="1" y="2636"/>
                    <a:pt x="3637" y="14044"/>
                  </a:cubicBezTo>
                  <a:cubicBezTo>
                    <a:pt x="3637" y="14044"/>
                    <a:pt x="14078" y="12576"/>
                    <a:pt x="1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3417993" y="3659171"/>
              <a:ext cx="279967" cy="235677"/>
            </a:xfrm>
            <a:custGeom>
              <a:rect b="b" l="l" r="r" t="t"/>
              <a:pathLst>
                <a:path extrusionOk="0" h="13170" w="15645">
                  <a:moveTo>
                    <a:pt x="6590" y="1"/>
                  </a:moveTo>
                  <a:cubicBezTo>
                    <a:pt x="3175" y="1"/>
                    <a:pt x="367" y="2097"/>
                    <a:pt x="367" y="2097"/>
                  </a:cubicBezTo>
                  <a:cubicBezTo>
                    <a:pt x="367" y="2097"/>
                    <a:pt x="0" y="5833"/>
                    <a:pt x="4270" y="9870"/>
                  </a:cubicBezTo>
                  <a:cubicBezTo>
                    <a:pt x="7255" y="12718"/>
                    <a:pt x="11469" y="13169"/>
                    <a:pt x="13840" y="13169"/>
                  </a:cubicBezTo>
                  <a:cubicBezTo>
                    <a:pt x="14941" y="13169"/>
                    <a:pt x="15645" y="13072"/>
                    <a:pt x="15645" y="13072"/>
                  </a:cubicBezTo>
                  <a:cubicBezTo>
                    <a:pt x="15645" y="13072"/>
                    <a:pt x="14911" y="3398"/>
                    <a:pt x="10141" y="863"/>
                  </a:cubicBezTo>
                  <a:cubicBezTo>
                    <a:pt x="8944" y="236"/>
                    <a:pt x="7733" y="1"/>
                    <a:pt x="659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3536172" y="3773842"/>
              <a:ext cx="14942" cy="67768"/>
            </a:xfrm>
            <a:custGeom>
              <a:rect b="b" l="l" r="r" t="t"/>
              <a:pathLst>
                <a:path extrusionOk="0" h="3787" w="835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34" y="660"/>
                    <a:pt x="268" y="1293"/>
                    <a:pt x="368" y="1894"/>
                  </a:cubicBezTo>
                  <a:cubicBezTo>
                    <a:pt x="468" y="2528"/>
                    <a:pt x="601" y="3161"/>
                    <a:pt x="801" y="3762"/>
                  </a:cubicBezTo>
                  <a:cubicBezTo>
                    <a:pt x="801" y="3779"/>
                    <a:pt x="810" y="3787"/>
                    <a:pt x="818" y="3787"/>
                  </a:cubicBezTo>
                  <a:cubicBezTo>
                    <a:pt x="826" y="3787"/>
                    <a:pt x="835" y="3779"/>
                    <a:pt x="835" y="3762"/>
                  </a:cubicBezTo>
                  <a:cubicBezTo>
                    <a:pt x="768" y="3161"/>
                    <a:pt x="635" y="2528"/>
                    <a:pt x="501" y="1927"/>
                  </a:cubicBezTo>
                  <a:cubicBezTo>
                    <a:pt x="368" y="1260"/>
                    <a:pt x="201" y="660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3623929" y="3802958"/>
              <a:ext cx="35235" cy="18521"/>
            </a:xfrm>
            <a:custGeom>
              <a:rect b="b" l="l" r="r" t="t"/>
              <a:pathLst>
                <a:path extrusionOk="0" h="1035" w="1969">
                  <a:moveTo>
                    <a:pt x="0" y="0"/>
                  </a:moveTo>
                  <a:cubicBezTo>
                    <a:pt x="0" y="0"/>
                    <a:pt x="0" y="33"/>
                    <a:pt x="0" y="33"/>
                  </a:cubicBezTo>
                  <a:cubicBezTo>
                    <a:pt x="601" y="400"/>
                    <a:pt x="1268" y="734"/>
                    <a:pt x="1902" y="1034"/>
                  </a:cubicBezTo>
                  <a:cubicBezTo>
                    <a:pt x="1935" y="1034"/>
                    <a:pt x="1968" y="967"/>
                    <a:pt x="1935" y="967"/>
                  </a:cubicBezTo>
                  <a:cubicBezTo>
                    <a:pt x="1268" y="701"/>
                    <a:pt x="634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3398291" y="3333160"/>
              <a:ext cx="217890" cy="241332"/>
            </a:xfrm>
            <a:custGeom>
              <a:rect b="b" l="l" r="r" t="t"/>
              <a:pathLst>
                <a:path extrusionOk="0" h="13486" w="12176">
                  <a:moveTo>
                    <a:pt x="11542" y="1"/>
                  </a:moveTo>
                  <a:lnTo>
                    <a:pt x="11542" y="1"/>
                  </a:lnTo>
                  <a:cubicBezTo>
                    <a:pt x="11542" y="1"/>
                    <a:pt x="5104" y="802"/>
                    <a:pt x="2535" y="3704"/>
                  </a:cubicBezTo>
                  <a:cubicBezTo>
                    <a:pt x="0" y="6572"/>
                    <a:pt x="334" y="13477"/>
                    <a:pt x="334" y="13477"/>
                  </a:cubicBezTo>
                  <a:cubicBezTo>
                    <a:pt x="334" y="13477"/>
                    <a:pt x="479" y="13486"/>
                    <a:pt x="735" y="13486"/>
                  </a:cubicBezTo>
                  <a:cubicBezTo>
                    <a:pt x="2144" y="13486"/>
                    <a:pt x="6908" y="13223"/>
                    <a:pt x="9307" y="9808"/>
                  </a:cubicBezTo>
                  <a:cubicBezTo>
                    <a:pt x="12176" y="5772"/>
                    <a:pt x="11542" y="1"/>
                    <a:pt x="11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2961939" y="3342161"/>
              <a:ext cx="330109" cy="200030"/>
            </a:xfrm>
            <a:custGeom>
              <a:rect b="b" l="l" r="r" t="t"/>
              <a:pathLst>
                <a:path extrusionOk="0" h="11178" w="18447">
                  <a:moveTo>
                    <a:pt x="7729" y="1"/>
                  </a:moveTo>
                  <a:cubicBezTo>
                    <a:pt x="2910" y="1"/>
                    <a:pt x="0" y="4868"/>
                    <a:pt x="0" y="4868"/>
                  </a:cubicBezTo>
                  <a:cubicBezTo>
                    <a:pt x="0" y="4868"/>
                    <a:pt x="4136" y="10139"/>
                    <a:pt x="9307" y="11039"/>
                  </a:cubicBezTo>
                  <a:cubicBezTo>
                    <a:pt x="9854" y="11135"/>
                    <a:pt x="10388" y="11177"/>
                    <a:pt x="10905" y="11177"/>
                  </a:cubicBezTo>
                  <a:cubicBezTo>
                    <a:pt x="15273" y="11177"/>
                    <a:pt x="18447" y="8137"/>
                    <a:pt x="18447" y="8137"/>
                  </a:cubicBezTo>
                  <a:cubicBezTo>
                    <a:pt x="18447" y="8137"/>
                    <a:pt x="14744" y="1232"/>
                    <a:pt x="9107" y="132"/>
                  </a:cubicBezTo>
                  <a:cubicBezTo>
                    <a:pt x="8632" y="42"/>
                    <a:pt x="8173" y="1"/>
                    <a:pt x="7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989980" y="3621592"/>
              <a:ext cx="315203" cy="207636"/>
            </a:xfrm>
            <a:custGeom>
              <a:rect b="b" l="l" r="r" t="t"/>
              <a:pathLst>
                <a:path extrusionOk="0" h="11603" w="17614">
                  <a:moveTo>
                    <a:pt x="11327" y="0"/>
                  </a:moveTo>
                  <a:cubicBezTo>
                    <a:pt x="1749" y="0"/>
                    <a:pt x="1" y="10535"/>
                    <a:pt x="1" y="10535"/>
                  </a:cubicBezTo>
                  <a:cubicBezTo>
                    <a:pt x="1" y="10535"/>
                    <a:pt x="2803" y="11603"/>
                    <a:pt x="6203" y="11603"/>
                  </a:cubicBezTo>
                  <a:cubicBezTo>
                    <a:pt x="7903" y="11603"/>
                    <a:pt x="9752" y="11336"/>
                    <a:pt x="11476" y="10535"/>
                  </a:cubicBezTo>
                  <a:cubicBezTo>
                    <a:pt x="16646" y="8134"/>
                    <a:pt x="17614" y="1262"/>
                    <a:pt x="17614" y="1262"/>
                  </a:cubicBezTo>
                  <a:cubicBezTo>
                    <a:pt x="15213" y="374"/>
                    <a:pt x="13132" y="0"/>
                    <a:pt x="1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3068790" y="3007239"/>
              <a:ext cx="340256" cy="348040"/>
            </a:xfrm>
            <a:custGeom>
              <a:rect b="b" l="l" r="r" t="t"/>
              <a:pathLst>
                <a:path extrusionOk="0" h="19449" w="19014">
                  <a:moveTo>
                    <a:pt x="4136" y="1"/>
                  </a:moveTo>
                  <a:cubicBezTo>
                    <a:pt x="4136" y="1"/>
                    <a:pt x="0" y="18247"/>
                    <a:pt x="15878" y="19448"/>
                  </a:cubicBezTo>
                  <a:cubicBezTo>
                    <a:pt x="15878" y="19448"/>
                    <a:pt x="19014" y="5605"/>
                    <a:pt x="4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1" name="Google Shape;691;p21"/>
            <p:cNvGrpSpPr/>
            <p:nvPr/>
          </p:nvGrpSpPr>
          <p:grpSpPr>
            <a:xfrm>
              <a:off x="3053257" y="3090808"/>
              <a:ext cx="586795" cy="983760"/>
              <a:chOff x="3053257" y="3090808"/>
              <a:chExt cx="586795" cy="983760"/>
            </a:xfrm>
          </p:grpSpPr>
          <p:sp>
            <p:nvSpPr>
              <p:cNvPr id="692" name="Google Shape;692;p21"/>
              <p:cNvSpPr/>
              <p:nvPr/>
            </p:nvSpPr>
            <p:spPr>
              <a:xfrm>
                <a:off x="3350529" y="3196818"/>
                <a:ext cx="111647" cy="290973"/>
              </a:xfrm>
              <a:custGeom>
                <a:rect b="b" l="l" r="r" t="t"/>
                <a:pathLst>
                  <a:path extrusionOk="0" h="16260" w="6239">
                    <a:moveTo>
                      <a:pt x="6106" y="1"/>
                    </a:moveTo>
                    <a:cubicBezTo>
                      <a:pt x="6094" y="1"/>
                      <a:pt x="6081" y="5"/>
                      <a:pt x="6072" y="14"/>
                    </a:cubicBezTo>
                    <a:cubicBezTo>
                      <a:pt x="5671" y="481"/>
                      <a:pt x="5238" y="948"/>
                      <a:pt x="4837" y="1415"/>
                    </a:cubicBezTo>
                    <a:cubicBezTo>
                      <a:pt x="4437" y="1882"/>
                      <a:pt x="4037" y="2349"/>
                      <a:pt x="3703" y="2850"/>
                    </a:cubicBezTo>
                    <a:cubicBezTo>
                      <a:pt x="2903" y="3984"/>
                      <a:pt x="2202" y="5185"/>
                      <a:pt x="1602" y="6419"/>
                    </a:cubicBezTo>
                    <a:lnTo>
                      <a:pt x="1602" y="6186"/>
                    </a:lnTo>
                    <a:cubicBezTo>
                      <a:pt x="1635" y="5785"/>
                      <a:pt x="1669" y="5418"/>
                      <a:pt x="1669" y="5051"/>
                    </a:cubicBezTo>
                    <a:lnTo>
                      <a:pt x="1669" y="2783"/>
                    </a:lnTo>
                    <a:cubicBezTo>
                      <a:pt x="1669" y="2766"/>
                      <a:pt x="1652" y="2758"/>
                      <a:pt x="1635" y="2758"/>
                    </a:cubicBezTo>
                    <a:cubicBezTo>
                      <a:pt x="1618" y="2758"/>
                      <a:pt x="1602" y="2766"/>
                      <a:pt x="1602" y="2783"/>
                    </a:cubicBezTo>
                    <a:cubicBezTo>
                      <a:pt x="1602" y="3550"/>
                      <a:pt x="1535" y="4284"/>
                      <a:pt x="1502" y="5051"/>
                    </a:cubicBezTo>
                    <a:cubicBezTo>
                      <a:pt x="1468" y="5418"/>
                      <a:pt x="1468" y="5785"/>
                      <a:pt x="1435" y="6186"/>
                    </a:cubicBezTo>
                    <a:cubicBezTo>
                      <a:pt x="1402" y="6352"/>
                      <a:pt x="1368" y="6519"/>
                      <a:pt x="1368" y="6686"/>
                    </a:cubicBezTo>
                    <a:cubicBezTo>
                      <a:pt x="1368" y="6753"/>
                      <a:pt x="1368" y="6853"/>
                      <a:pt x="1368" y="6919"/>
                    </a:cubicBezTo>
                    <a:cubicBezTo>
                      <a:pt x="1068" y="7553"/>
                      <a:pt x="835" y="8154"/>
                      <a:pt x="634" y="8821"/>
                    </a:cubicBezTo>
                    <a:cubicBezTo>
                      <a:pt x="234" y="9955"/>
                      <a:pt x="34" y="11156"/>
                      <a:pt x="1" y="12357"/>
                    </a:cubicBezTo>
                    <a:cubicBezTo>
                      <a:pt x="34" y="13658"/>
                      <a:pt x="67" y="14958"/>
                      <a:pt x="167" y="16259"/>
                    </a:cubicBezTo>
                    <a:lnTo>
                      <a:pt x="234" y="16259"/>
                    </a:lnTo>
                    <a:cubicBezTo>
                      <a:pt x="268" y="14825"/>
                      <a:pt x="234" y="13391"/>
                      <a:pt x="368" y="11956"/>
                    </a:cubicBezTo>
                    <a:cubicBezTo>
                      <a:pt x="434" y="10956"/>
                      <a:pt x="634" y="9955"/>
                      <a:pt x="968" y="9021"/>
                    </a:cubicBezTo>
                    <a:cubicBezTo>
                      <a:pt x="1302" y="8921"/>
                      <a:pt x="1635" y="8787"/>
                      <a:pt x="1935" y="8621"/>
                    </a:cubicBezTo>
                    <a:cubicBezTo>
                      <a:pt x="2302" y="8454"/>
                      <a:pt x="2669" y="8254"/>
                      <a:pt x="3036" y="8054"/>
                    </a:cubicBezTo>
                    <a:cubicBezTo>
                      <a:pt x="3770" y="7653"/>
                      <a:pt x="4471" y="7253"/>
                      <a:pt x="5171" y="6853"/>
                    </a:cubicBezTo>
                    <a:cubicBezTo>
                      <a:pt x="5204" y="6853"/>
                      <a:pt x="5171" y="6786"/>
                      <a:pt x="5138" y="6786"/>
                    </a:cubicBezTo>
                    <a:cubicBezTo>
                      <a:pt x="4437" y="7186"/>
                      <a:pt x="3703" y="7553"/>
                      <a:pt x="2969" y="7887"/>
                    </a:cubicBezTo>
                    <a:lnTo>
                      <a:pt x="1902" y="8354"/>
                    </a:lnTo>
                    <a:cubicBezTo>
                      <a:pt x="1602" y="8487"/>
                      <a:pt x="1335" y="8621"/>
                      <a:pt x="1068" y="8787"/>
                    </a:cubicBezTo>
                    <a:lnTo>
                      <a:pt x="1135" y="8554"/>
                    </a:lnTo>
                    <a:cubicBezTo>
                      <a:pt x="1502" y="7553"/>
                      <a:pt x="1935" y="6552"/>
                      <a:pt x="2436" y="5552"/>
                    </a:cubicBezTo>
                    <a:cubicBezTo>
                      <a:pt x="2603" y="5185"/>
                      <a:pt x="2836" y="4785"/>
                      <a:pt x="3036" y="4418"/>
                    </a:cubicBezTo>
                    <a:cubicBezTo>
                      <a:pt x="3136" y="4418"/>
                      <a:pt x="3203" y="4384"/>
                      <a:pt x="3303" y="4318"/>
                    </a:cubicBezTo>
                    <a:lnTo>
                      <a:pt x="3737" y="4151"/>
                    </a:lnTo>
                    <a:lnTo>
                      <a:pt x="4537" y="3817"/>
                    </a:lnTo>
                    <a:cubicBezTo>
                      <a:pt x="5104" y="3584"/>
                      <a:pt x="5638" y="3350"/>
                      <a:pt x="6205" y="3117"/>
                    </a:cubicBezTo>
                    <a:cubicBezTo>
                      <a:pt x="6238" y="3117"/>
                      <a:pt x="6238" y="3050"/>
                      <a:pt x="6205" y="3050"/>
                    </a:cubicBezTo>
                    <a:cubicBezTo>
                      <a:pt x="5638" y="3250"/>
                      <a:pt x="5071" y="3484"/>
                      <a:pt x="4537" y="3684"/>
                    </a:cubicBezTo>
                    <a:cubicBezTo>
                      <a:pt x="4270" y="3784"/>
                      <a:pt x="3970" y="3884"/>
                      <a:pt x="3703" y="4017"/>
                    </a:cubicBezTo>
                    <a:cubicBezTo>
                      <a:pt x="3570" y="4051"/>
                      <a:pt x="3436" y="4117"/>
                      <a:pt x="3336" y="4151"/>
                    </a:cubicBezTo>
                    <a:lnTo>
                      <a:pt x="3236" y="4184"/>
                    </a:lnTo>
                    <a:cubicBezTo>
                      <a:pt x="3503" y="3684"/>
                      <a:pt x="3803" y="3217"/>
                      <a:pt x="4137" y="2716"/>
                    </a:cubicBezTo>
                    <a:cubicBezTo>
                      <a:pt x="4704" y="1782"/>
                      <a:pt x="5371" y="882"/>
                      <a:pt x="6138" y="48"/>
                    </a:cubicBezTo>
                    <a:cubicBezTo>
                      <a:pt x="6162" y="24"/>
                      <a:pt x="6136" y="1"/>
                      <a:pt x="6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389629" y="3221692"/>
                <a:ext cx="3311" cy="39870"/>
              </a:xfrm>
              <a:custGeom>
                <a:rect b="b" l="l" r="r" t="t"/>
                <a:pathLst>
                  <a:path extrusionOk="0" h="2228" w="185">
                    <a:moveTo>
                      <a:pt x="21" y="0"/>
                    </a:moveTo>
                    <a:cubicBezTo>
                      <a:pt x="9" y="0"/>
                      <a:pt x="1" y="9"/>
                      <a:pt x="17" y="25"/>
                    </a:cubicBezTo>
                    <a:cubicBezTo>
                      <a:pt x="84" y="759"/>
                      <a:pt x="84" y="1493"/>
                      <a:pt x="151" y="2227"/>
                    </a:cubicBezTo>
                    <a:cubicBezTo>
                      <a:pt x="184" y="1493"/>
                      <a:pt x="151" y="759"/>
                      <a:pt x="51" y="25"/>
                    </a:cubicBezTo>
                    <a:cubicBezTo>
                      <a:pt x="51" y="9"/>
                      <a:pt x="34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3443654" y="3221388"/>
                <a:ext cx="25572" cy="12705"/>
              </a:xfrm>
              <a:custGeom>
                <a:rect b="b" l="l" r="r" t="t"/>
                <a:pathLst>
                  <a:path extrusionOk="0" h="710" w="1429">
                    <a:moveTo>
                      <a:pt x="1387" y="0"/>
                    </a:moveTo>
                    <a:cubicBezTo>
                      <a:pt x="1381" y="0"/>
                      <a:pt x="1374" y="3"/>
                      <a:pt x="1368" y="9"/>
                    </a:cubicBezTo>
                    <a:cubicBezTo>
                      <a:pt x="934" y="276"/>
                      <a:pt x="501" y="476"/>
                      <a:pt x="34" y="676"/>
                    </a:cubicBezTo>
                    <a:cubicBezTo>
                      <a:pt x="0" y="710"/>
                      <a:pt x="0" y="710"/>
                      <a:pt x="34" y="710"/>
                    </a:cubicBezTo>
                    <a:cubicBezTo>
                      <a:pt x="534" y="543"/>
                      <a:pt x="968" y="343"/>
                      <a:pt x="1401" y="76"/>
                    </a:cubicBezTo>
                    <a:cubicBezTo>
                      <a:pt x="1428" y="49"/>
                      <a:pt x="1412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3345160" y="3282428"/>
                <a:ext cx="17931" cy="792140"/>
              </a:xfrm>
              <a:custGeom>
                <a:rect b="b" l="l" r="r" t="t"/>
                <a:pathLst>
                  <a:path extrusionOk="0" h="44266" w="1002">
                    <a:moveTo>
                      <a:pt x="534" y="1"/>
                    </a:moveTo>
                    <a:cubicBezTo>
                      <a:pt x="501" y="1"/>
                      <a:pt x="501" y="34"/>
                      <a:pt x="501" y="34"/>
                    </a:cubicBezTo>
                    <a:lnTo>
                      <a:pt x="501" y="2536"/>
                    </a:lnTo>
                    <a:cubicBezTo>
                      <a:pt x="467" y="2536"/>
                      <a:pt x="467" y="2569"/>
                      <a:pt x="467" y="2569"/>
                    </a:cubicBezTo>
                    <a:cubicBezTo>
                      <a:pt x="367" y="5605"/>
                      <a:pt x="301" y="8640"/>
                      <a:pt x="234" y="11676"/>
                    </a:cubicBezTo>
                    <a:cubicBezTo>
                      <a:pt x="167" y="15512"/>
                      <a:pt x="134" y="19348"/>
                      <a:pt x="134" y="23150"/>
                    </a:cubicBezTo>
                    <a:cubicBezTo>
                      <a:pt x="101" y="24318"/>
                      <a:pt x="101" y="25452"/>
                      <a:pt x="101" y="26620"/>
                    </a:cubicBezTo>
                    <a:cubicBezTo>
                      <a:pt x="67" y="28855"/>
                      <a:pt x="67" y="31089"/>
                      <a:pt x="0" y="33324"/>
                    </a:cubicBezTo>
                    <a:cubicBezTo>
                      <a:pt x="0" y="36860"/>
                      <a:pt x="34" y="40429"/>
                      <a:pt x="34" y="43999"/>
                    </a:cubicBezTo>
                    <a:cubicBezTo>
                      <a:pt x="34" y="44199"/>
                      <a:pt x="301" y="44266"/>
                      <a:pt x="534" y="44266"/>
                    </a:cubicBezTo>
                    <a:cubicBezTo>
                      <a:pt x="734" y="44266"/>
                      <a:pt x="934" y="44165"/>
                      <a:pt x="934" y="43999"/>
                    </a:cubicBezTo>
                    <a:cubicBezTo>
                      <a:pt x="934" y="40763"/>
                      <a:pt x="968" y="37561"/>
                      <a:pt x="968" y="34325"/>
                    </a:cubicBezTo>
                    <a:lnTo>
                      <a:pt x="968" y="32657"/>
                    </a:lnTo>
                    <a:cubicBezTo>
                      <a:pt x="1001" y="29121"/>
                      <a:pt x="968" y="25619"/>
                      <a:pt x="934" y="22083"/>
                    </a:cubicBezTo>
                    <a:lnTo>
                      <a:pt x="934" y="18814"/>
                    </a:lnTo>
                    <a:cubicBezTo>
                      <a:pt x="901" y="13410"/>
                      <a:pt x="768" y="8006"/>
                      <a:pt x="601" y="2602"/>
                    </a:cubicBezTo>
                    <a:cubicBezTo>
                      <a:pt x="601" y="2569"/>
                      <a:pt x="601" y="2569"/>
                      <a:pt x="601" y="2536"/>
                    </a:cubicBezTo>
                    <a:lnTo>
                      <a:pt x="601" y="34"/>
                    </a:lnTo>
                    <a:cubicBezTo>
                      <a:pt x="601" y="1"/>
                      <a:pt x="568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3357311" y="3685352"/>
                <a:ext cx="282741" cy="163829"/>
              </a:xfrm>
              <a:custGeom>
                <a:rect b="b" l="l" r="r" t="t"/>
                <a:pathLst>
                  <a:path extrusionOk="0" h="9155" w="15800">
                    <a:moveTo>
                      <a:pt x="11063" y="1"/>
                    </a:moveTo>
                    <a:cubicBezTo>
                      <a:pt x="10062" y="101"/>
                      <a:pt x="9095" y="167"/>
                      <a:pt x="8094" y="234"/>
                    </a:cubicBezTo>
                    <a:lnTo>
                      <a:pt x="6627" y="334"/>
                    </a:lnTo>
                    <a:lnTo>
                      <a:pt x="5926" y="401"/>
                    </a:lnTo>
                    <a:cubicBezTo>
                      <a:pt x="5726" y="401"/>
                      <a:pt x="5526" y="401"/>
                      <a:pt x="5326" y="434"/>
                    </a:cubicBezTo>
                    <a:cubicBezTo>
                      <a:pt x="5111" y="413"/>
                      <a:pt x="4897" y="402"/>
                      <a:pt x="4683" y="402"/>
                    </a:cubicBezTo>
                    <a:cubicBezTo>
                      <a:pt x="3899" y="402"/>
                      <a:pt x="3124" y="546"/>
                      <a:pt x="2390" y="835"/>
                    </a:cubicBezTo>
                    <a:cubicBezTo>
                      <a:pt x="1290" y="1302"/>
                      <a:pt x="289" y="2202"/>
                      <a:pt x="22" y="3403"/>
                    </a:cubicBezTo>
                    <a:cubicBezTo>
                      <a:pt x="0" y="3468"/>
                      <a:pt x="63" y="3519"/>
                      <a:pt x="119" y="3519"/>
                    </a:cubicBezTo>
                    <a:cubicBezTo>
                      <a:pt x="149" y="3519"/>
                      <a:pt x="177" y="3505"/>
                      <a:pt x="189" y="3470"/>
                    </a:cubicBezTo>
                    <a:cubicBezTo>
                      <a:pt x="756" y="2202"/>
                      <a:pt x="1857" y="1302"/>
                      <a:pt x="3224" y="1035"/>
                    </a:cubicBezTo>
                    <a:cubicBezTo>
                      <a:pt x="3551" y="972"/>
                      <a:pt x="3880" y="945"/>
                      <a:pt x="4209" y="945"/>
                    </a:cubicBezTo>
                    <a:cubicBezTo>
                      <a:pt x="5290" y="945"/>
                      <a:pt x="6371" y="1244"/>
                      <a:pt x="7394" y="1602"/>
                    </a:cubicBezTo>
                    <a:cubicBezTo>
                      <a:pt x="7494" y="1635"/>
                      <a:pt x="7561" y="1702"/>
                      <a:pt x="7661" y="1735"/>
                    </a:cubicBezTo>
                    <a:cubicBezTo>
                      <a:pt x="7694" y="1869"/>
                      <a:pt x="7694" y="1969"/>
                      <a:pt x="7727" y="2102"/>
                    </a:cubicBezTo>
                    <a:lnTo>
                      <a:pt x="7861" y="2803"/>
                    </a:lnTo>
                    <a:cubicBezTo>
                      <a:pt x="7961" y="3303"/>
                      <a:pt x="8094" y="3770"/>
                      <a:pt x="8194" y="4270"/>
                    </a:cubicBezTo>
                    <a:cubicBezTo>
                      <a:pt x="8395" y="5238"/>
                      <a:pt x="8695" y="6205"/>
                      <a:pt x="8928" y="7172"/>
                    </a:cubicBezTo>
                    <a:cubicBezTo>
                      <a:pt x="8928" y="7206"/>
                      <a:pt x="8945" y="7222"/>
                      <a:pt x="8962" y="7222"/>
                    </a:cubicBezTo>
                    <a:cubicBezTo>
                      <a:pt x="8978" y="7222"/>
                      <a:pt x="8995" y="7206"/>
                      <a:pt x="8995" y="7172"/>
                    </a:cubicBezTo>
                    <a:cubicBezTo>
                      <a:pt x="8795" y="6205"/>
                      <a:pt x="8695" y="5238"/>
                      <a:pt x="8495" y="4270"/>
                    </a:cubicBezTo>
                    <a:cubicBezTo>
                      <a:pt x="8395" y="3770"/>
                      <a:pt x="8328" y="3303"/>
                      <a:pt x="8228" y="2836"/>
                    </a:cubicBezTo>
                    <a:lnTo>
                      <a:pt x="8061" y="2169"/>
                    </a:lnTo>
                    <a:lnTo>
                      <a:pt x="8028" y="1902"/>
                    </a:lnTo>
                    <a:lnTo>
                      <a:pt x="8028" y="1902"/>
                    </a:lnTo>
                    <a:cubicBezTo>
                      <a:pt x="8962" y="2302"/>
                      <a:pt x="9862" y="2803"/>
                      <a:pt x="10663" y="3436"/>
                    </a:cubicBezTo>
                    <a:cubicBezTo>
                      <a:pt x="11297" y="3870"/>
                      <a:pt x="11897" y="4404"/>
                      <a:pt x="12464" y="4938"/>
                    </a:cubicBezTo>
                    <a:cubicBezTo>
                      <a:pt x="12464" y="4971"/>
                      <a:pt x="12498" y="5038"/>
                      <a:pt x="12498" y="5071"/>
                    </a:cubicBezTo>
                    <a:lnTo>
                      <a:pt x="12664" y="5505"/>
                    </a:lnTo>
                    <a:lnTo>
                      <a:pt x="12965" y="6339"/>
                    </a:lnTo>
                    <a:cubicBezTo>
                      <a:pt x="13131" y="6906"/>
                      <a:pt x="13365" y="7506"/>
                      <a:pt x="13565" y="8073"/>
                    </a:cubicBezTo>
                    <a:cubicBezTo>
                      <a:pt x="13565" y="8090"/>
                      <a:pt x="13582" y="8098"/>
                      <a:pt x="13598" y="8098"/>
                    </a:cubicBezTo>
                    <a:cubicBezTo>
                      <a:pt x="13615" y="8098"/>
                      <a:pt x="13632" y="8090"/>
                      <a:pt x="13632" y="8073"/>
                    </a:cubicBezTo>
                    <a:cubicBezTo>
                      <a:pt x="13465" y="7473"/>
                      <a:pt x="13265" y="6872"/>
                      <a:pt x="13065" y="6305"/>
                    </a:cubicBezTo>
                    <a:cubicBezTo>
                      <a:pt x="12965" y="6005"/>
                      <a:pt x="12898" y="5705"/>
                      <a:pt x="12798" y="5405"/>
                    </a:cubicBezTo>
                    <a:cubicBezTo>
                      <a:pt x="12764" y="5338"/>
                      <a:pt x="12764" y="5271"/>
                      <a:pt x="12731" y="5204"/>
                    </a:cubicBezTo>
                    <a:lnTo>
                      <a:pt x="12731" y="5204"/>
                    </a:lnTo>
                    <a:cubicBezTo>
                      <a:pt x="13899" y="6372"/>
                      <a:pt x="14899" y="7706"/>
                      <a:pt x="15733" y="9141"/>
                    </a:cubicBezTo>
                    <a:cubicBezTo>
                      <a:pt x="15743" y="9150"/>
                      <a:pt x="15753" y="9154"/>
                      <a:pt x="15762" y="9154"/>
                    </a:cubicBezTo>
                    <a:cubicBezTo>
                      <a:pt x="15783" y="9154"/>
                      <a:pt x="15800" y="9131"/>
                      <a:pt x="15800" y="9107"/>
                    </a:cubicBezTo>
                    <a:cubicBezTo>
                      <a:pt x="15133" y="7706"/>
                      <a:pt x="14299" y="6405"/>
                      <a:pt x="13298" y="5204"/>
                    </a:cubicBezTo>
                    <a:cubicBezTo>
                      <a:pt x="12297" y="4004"/>
                      <a:pt x="11097" y="2936"/>
                      <a:pt x="9762" y="2102"/>
                    </a:cubicBezTo>
                    <a:lnTo>
                      <a:pt x="9762" y="2102"/>
                    </a:lnTo>
                    <a:lnTo>
                      <a:pt x="10196" y="2202"/>
                    </a:lnTo>
                    <a:cubicBezTo>
                      <a:pt x="10796" y="2336"/>
                      <a:pt x="11397" y="2502"/>
                      <a:pt x="11964" y="2636"/>
                    </a:cubicBezTo>
                    <a:cubicBezTo>
                      <a:pt x="13198" y="2903"/>
                      <a:pt x="14399" y="3203"/>
                      <a:pt x="15600" y="3470"/>
                    </a:cubicBezTo>
                    <a:cubicBezTo>
                      <a:pt x="15633" y="3470"/>
                      <a:pt x="15633" y="3436"/>
                      <a:pt x="15600" y="3436"/>
                    </a:cubicBezTo>
                    <a:cubicBezTo>
                      <a:pt x="14399" y="3070"/>
                      <a:pt x="13198" y="2703"/>
                      <a:pt x="11964" y="2402"/>
                    </a:cubicBezTo>
                    <a:cubicBezTo>
                      <a:pt x="11363" y="2236"/>
                      <a:pt x="10730" y="2069"/>
                      <a:pt x="10129" y="1935"/>
                    </a:cubicBezTo>
                    <a:cubicBezTo>
                      <a:pt x="9729" y="1835"/>
                      <a:pt x="9362" y="1735"/>
                      <a:pt x="8962" y="1669"/>
                    </a:cubicBezTo>
                    <a:cubicBezTo>
                      <a:pt x="8228" y="1268"/>
                      <a:pt x="7461" y="968"/>
                      <a:pt x="6660" y="735"/>
                    </a:cubicBezTo>
                    <a:cubicBezTo>
                      <a:pt x="6527" y="701"/>
                      <a:pt x="6393" y="668"/>
                      <a:pt x="6226" y="634"/>
                    </a:cubicBezTo>
                    <a:lnTo>
                      <a:pt x="6627" y="568"/>
                    </a:lnTo>
                    <a:cubicBezTo>
                      <a:pt x="7127" y="534"/>
                      <a:pt x="7627" y="468"/>
                      <a:pt x="8128" y="434"/>
                    </a:cubicBezTo>
                    <a:cubicBezTo>
                      <a:pt x="9095" y="334"/>
                      <a:pt x="10096" y="201"/>
                      <a:pt x="11063" y="67"/>
                    </a:cubicBezTo>
                    <a:cubicBezTo>
                      <a:pt x="11097" y="67"/>
                      <a:pt x="11097" y="1"/>
                      <a:pt x="1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3352569" y="3373764"/>
                <a:ext cx="211089" cy="310997"/>
              </a:xfrm>
              <a:custGeom>
                <a:rect b="b" l="l" r="r" t="t"/>
                <a:pathLst>
                  <a:path extrusionOk="0" h="17379" w="11796">
                    <a:moveTo>
                      <a:pt x="11161" y="0"/>
                    </a:moveTo>
                    <a:cubicBezTo>
                      <a:pt x="10327" y="834"/>
                      <a:pt x="9527" y="1668"/>
                      <a:pt x="8760" y="2502"/>
                    </a:cubicBezTo>
                    <a:cubicBezTo>
                      <a:pt x="8760" y="2469"/>
                      <a:pt x="8793" y="2435"/>
                      <a:pt x="8793" y="2402"/>
                    </a:cubicBezTo>
                    <a:cubicBezTo>
                      <a:pt x="8860" y="2168"/>
                      <a:pt x="8960" y="1935"/>
                      <a:pt x="9027" y="1701"/>
                    </a:cubicBezTo>
                    <a:cubicBezTo>
                      <a:pt x="9193" y="1201"/>
                      <a:pt x="9327" y="701"/>
                      <a:pt x="9427" y="200"/>
                    </a:cubicBezTo>
                    <a:cubicBezTo>
                      <a:pt x="9427" y="161"/>
                      <a:pt x="9415" y="145"/>
                      <a:pt x="9399" y="145"/>
                    </a:cubicBezTo>
                    <a:cubicBezTo>
                      <a:pt x="9388" y="145"/>
                      <a:pt x="9374" y="153"/>
                      <a:pt x="9360" y="167"/>
                    </a:cubicBezTo>
                    <a:cubicBezTo>
                      <a:pt x="9260" y="667"/>
                      <a:pt x="9093" y="1134"/>
                      <a:pt x="8926" y="1635"/>
                    </a:cubicBezTo>
                    <a:cubicBezTo>
                      <a:pt x="8826" y="1868"/>
                      <a:pt x="8760" y="2102"/>
                      <a:pt x="8660" y="2369"/>
                    </a:cubicBezTo>
                    <a:cubicBezTo>
                      <a:pt x="8626" y="2469"/>
                      <a:pt x="8560" y="2602"/>
                      <a:pt x="8526" y="2702"/>
                    </a:cubicBezTo>
                    <a:cubicBezTo>
                      <a:pt x="8493" y="2735"/>
                      <a:pt x="8459" y="2802"/>
                      <a:pt x="8459" y="2836"/>
                    </a:cubicBezTo>
                    <a:cubicBezTo>
                      <a:pt x="8326" y="3002"/>
                      <a:pt x="8159" y="3169"/>
                      <a:pt x="8026" y="3336"/>
                    </a:cubicBezTo>
                    <a:cubicBezTo>
                      <a:pt x="6925" y="4603"/>
                      <a:pt x="5924" y="5904"/>
                      <a:pt x="4990" y="7272"/>
                    </a:cubicBezTo>
                    <a:cubicBezTo>
                      <a:pt x="5024" y="7139"/>
                      <a:pt x="5057" y="6972"/>
                      <a:pt x="5057" y="6838"/>
                    </a:cubicBezTo>
                    <a:cubicBezTo>
                      <a:pt x="5124" y="6405"/>
                      <a:pt x="5157" y="6004"/>
                      <a:pt x="5224" y="5571"/>
                    </a:cubicBezTo>
                    <a:cubicBezTo>
                      <a:pt x="5357" y="4737"/>
                      <a:pt x="5424" y="3903"/>
                      <a:pt x="5557" y="3069"/>
                    </a:cubicBezTo>
                    <a:cubicBezTo>
                      <a:pt x="5557" y="3052"/>
                      <a:pt x="5541" y="3044"/>
                      <a:pt x="5524" y="3044"/>
                    </a:cubicBezTo>
                    <a:cubicBezTo>
                      <a:pt x="5507" y="3044"/>
                      <a:pt x="5491" y="3052"/>
                      <a:pt x="5491" y="3069"/>
                    </a:cubicBezTo>
                    <a:cubicBezTo>
                      <a:pt x="5357" y="3936"/>
                      <a:pt x="5190" y="4770"/>
                      <a:pt x="5024" y="5604"/>
                    </a:cubicBezTo>
                    <a:cubicBezTo>
                      <a:pt x="4990" y="6004"/>
                      <a:pt x="4924" y="6371"/>
                      <a:pt x="4857" y="6772"/>
                    </a:cubicBezTo>
                    <a:cubicBezTo>
                      <a:pt x="4824" y="6972"/>
                      <a:pt x="4790" y="7139"/>
                      <a:pt x="4757" y="7339"/>
                    </a:cubicBezTo>
                    <a:cubicBezTo>
                      <a:pt x="4757" y="7439"/>
                      <a:pt x="4723" y="7572"/>
                      <a:pt x="4723" y="7672"/>
                    </a:cubicBezTo>
                    <a:cubicBezTo>
                      <a:pt x="4223" y="8373"/>
                      <a:pt x="3756" y="9107"/>
                      <a:pt x="3356" y="9841"/>
                    </a:cubicBezTo>
                    <a:cubicBezTo>
                      <a:pt x="2655" y="11008"/>
                      <a:pt x="2055" y="12209"/>
                      <a:pt x="1521" y="13443"/>
                    </a:cubicBezTo>
                    <a:cubicBezTo>
                      <a:pt x="1221" y="14044"/>
                      <a:pt x="987" y="14644"/>
                      <a:pt x="754" y="15278"/>
                    </a:cubicBezTo>
                    <a:cubicBezTo>
                      <a:pt x="487" y="15945"/>
                      <a:pt x="220" y="16579"/>
                      <a:pt x="20" y="17246"/>
                    </a:cubicBezTo>
                    <a:cubicBezTo>
                      <a:pt x="1" y="17323"/>
                      <a:pt x="60" y="17378"/>
                      <a:pt x="120" y="17378"/>
                    </a:cubicBezTo>
                    <a:cubicBezTo>
                      <a:pt x="163" y="17378"/>
                      <a:pt x="206" y="17349"/>
                      <a:pt x="220" y="17279"/>
                    </a:cubicBezTo>
                    <a:cubicBezTo>
                      <a:pt x="520" y="16579"/>
                      <a:pt x="821" y="15845"/>
                      <a:pt x="1121" y="15178"/>
                    </a:cubicBezTo>
                    <a:cubicBezTo>
                      <a:pt x="1454" y="14511"/>
                      <a:pt x="1788" y="13843"/>
                      <a:pt x="2122" y="13176"/>
                    </a:cubicBezTo>
                    <a:cubicBezTo>
                      <a:pt x="2889" y="11642"/>
                      <a:pt x="3723" y="10174"/>
                      <a:pt x="4623" y="8706"/>
                    </a:cubicBezTo>
                    <a:cubicBezTo>
                      <a:pt x="4723" y="8706"/>
                      <a:pt x="4790" y="8673"/>
                      <a:pt x="4890" y="8673"/>
                    </a:cubicBezTo>
                    <a:lnTo>
                      <a:pt x="5591" y="8506"/>
                    </a:lnTo>
                    <a:cubicBezTo>
                      <a:pt x="6024" y="8406"/>
                      <a:pt x="6491" y="8306"/>
                      <a:pt x="6925" y="8173"/>
                    </a:cubicBezTo>
                    <a:cubicBezTo>
                      <a:pt x="7859" y="7939"/>
                      <a:pt x="8793" y="7672"/>
                      <a:pt x="9727" y="7472"/>
                    </a:cubicBezTo>
                    <a:cubicBezTo>
                      <a:pt x="9794" y="7439"/>
                      <a:pt x="9760" y="7405"/>
                      <a:pt x="9727" y="7405"/>
                    </a:cubicBezTo>
                    <a:cubicBezTo>
                      <a:pt x="8793" y="7606"/>
                      <a:pt x="7859" y="7772"/>
                      <a:pt x="6925" y="7939"/>
                    </a:cubicBezTo>
                    <a:cubicBezTo>
                      <a:pt x="6458" y="8006"/>
                      <a:pt x="5991" y="8106"/>
                      <a:pt x="5524" y="8173"/>
                    </a:cubicBezTo>
                    <a:lnTo>
                      <a:pt x="4890" y="8306"/>
                    </a:lnTo>
                    <a:cubicBezTo>
                      <a:pt x="5324" y="7639"/>
                      <a:pt x="5724" y="6972"/>
                      <a:pt x="6191" y="6305"/>
                    </a:cubicBezTo>
                    <a:cubicBezTo>
                      <a:pt x="6291" y="6171"/>
                      <a:pt x="6391" y="6038"/>
                      <a:pt x="6491" y="5904"/>
                    </a:cubicBezTo>
                    <a:cubicBezTo>
                      <a:pt x="6825" y="5771"/>
                      <a:pt x="7192" y="5671"/>
                      <a:pt x="7559" y="5571"/>
                    </a:cubicBezTo>
                    <a:cubicBezTo>
                      <a:pt x="8026" y="5504"/>
                      <a:pt x="8459" y="5404"/>
                      <a:pt x="8893" y="5304"/>
                    </a:cubicBezTo>
                    <a:cubicBezTo>
                      <a:pt x="9860" y="5104"/>
                      <a:pt x="10794" y="4870"/>
                      <a:pt x="11728" y="4704"/>
                    </a:cubicBezTo>
                    <a:cubicBezTo>
                      <a:pt x="11795" y="4670"/>
                      <a:pt x="11762" y="4637"/>
                      <a:pt x="11728" y="4637"/>
                    </a:cubicBezTo>
                    <a:cubicBezTo>
                      <a:pt x="10728" y="4804"/>
                      <a:pt x="9760" y="4904"/>
                      <a:pt x="8760" y="5037"/>
                    </a:cubicBezTo>
                    <a:cubicBezTo>
                      <a:pt x="8259" y="5104"/>
                      <a:pt x="7792" y="5171"/>
                      <a:pt x="7325" y="5271"/>
                    </a:cubicBezTo>
                    <a:cubicBezTo>
                      <a:pt x="7159" y="5304"/>
                      <a:pt x="7025" y="5337"/>
                      <a:pt x="6858" y="5371"/>
                    </a:cubicBezTo>
                    <a:cubicBezTo>
                      <a:pt x="8193" y="3503"/>
                      <a:pt x="9627" y="1701"/>
                      <a:pt x="11228" y="67"/>
                    </a:cubicBezTo>
                    <a:cubicBezTo>
                      <a:pt x="11228" y="34"/>
                      <a:pt x="11195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3460959" y="3398566"/>
                <a:ext cx="11954" cy="62364"/>
              </a:xfrm>
              <a:custGeom>
                <a:rect b="b" l="l" r="r" t="t"/>
                <a:pathLst>
                  <a:path extrusionOk="0" h="3485" w="668">
                    <a:moveTo>
                      <a:pt x="618" y="0"/>
                    </a:moveTo>
                    <a:cubicBezTo>
                      <a:pt x="609" y="0"/>
                      <a:pt x="601" y="4"/>
                      <a:pt x="601" y="15"/>
                    </a:cubicBezTo>
                    <a:cubicBezTo>
                      <a:pt x="468" y="616"/>
                      <a:pt x="334" y="1183"/>
                      <a:pt x="234" y="1783"/>
                    </a:cubicBezTo>
                    <a:cubicBezTo>
                      <a:pt x="101" y="2317"/>
                      <a:pt x="34" y="2884"/>
                      <a:pt x="1" y="3484"/>
                    </a:cubicBezTo>
                    <a:cubicBezTo>
                      <a:pt x="134" y="2917"/>
                      <a:pt x="234" y="2317"/>
                      <a:pt x="334" y="1750"/>
                    </a:cubicBezTo>
                    <a:cubicBezTo>
                      <a:pt x="434" y="1183"/>
                      <a:pt x="534" y="616"/>
                      <a:pt x="668" y="15"/>
                    </a:cubicBezTo>
                    <a:cubicBezTo>
                      <a:pt x="668" y="15"/>
                      <a:pt x="638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3528423" y="3413580"/>
                <a:ext cx="34985" cy="14513"/>
              </a:xfrm>
              <a:custGeom>
                <a:rect b="b" l="l" r="r" t="t"/>
                <a:pathLst>
                  <a:path extrusionOk="0" h="811" w="1955">
                    <a:moveTo>
                      <a:pt x="1904" y="1"/>
                    </a:moveTo>
                    <a:cubicBezTo>
                      <a:pt x="1893" y="1"/>
                      <a:pt x="1881" y="3"/>
                      <a:pt x="1868" y="10"/>
                    </a:cubicBezTo>
                    <a:cubicBezTo>
                      <a:pt x="1801" y="43"/>
                      <a:pt x="1701" y="77"/>
                      <a:pt x="1635" y="110"/>
                    </a:cubicBezTo>
                    <a:lnTo>
                      <a:pt x="1368" y="210"/>
                    </a:lnTo>
                    <a:lnTo>
                      <a:pt x="901" y="410"/>
                    </a:lnTo>
                    <a:cubicBezTo>
                      <a:pt x="634" y="510"/>
                      <a:pt x="334" y="611"/>
                      <a:pt x="33" y="777"/>
                    </a:cubicBezTo>
                    <a:cubicBezTo>
                      <a:pt x="0" y="777"/>
                      <a:pt x="33" y="811"/>
                      <a:pt x="67" y="811"/>
                    </a:cubicBezTo>
                    <a:cubicBezTo>
                      <a:pt x="367" y="711"/>
                      <a:pt x="667" y="611"/>
                      <a:pt x="967" y="477"/>
                    </a:cubicBezTo>
                    <a:lnTo>
                      <a:pt x="1401" y="277"/>
                    </a:lnTo>
                    <a:lnTo>
                      <a:pt x="1635" y="177"/>
                    </a:lnTo>
                    <a:cubicBezTo>
                      <a:pt x="1735" y="110"/>
                      <a:pt x="1801" y="77"/>
                      <a:pt x="1901" y="43"/>
                    </a:cubicBezTo>
                    <a:cubicBezTo>
                      <a:pt x="1955" y="43"/>
                      <a:pt x="1944" y="1"/>
                      <a:pt x="1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3056246" y="3362884"/>
                <a:ext cx="305056" cy="252302"/>
              </a:xfrm>
              <a:custGeom>
                <a:rect b="b" l="l" r="r" t="t"/>
                <a:pathLst>
                  <a:path extrusionOk="0" h="14099" w="17047">
                    <a:moveTo>
                      <a:pt x="353" y="1"/>
                    </a:moveTo>
                    <a:cubicBezTo>
                      <a:pt x="326" y="1"/>
                      <a:pt x="306" y="74"/>
                      <a:pt x="334" y="74"/>
                    </a:cubicBezTo>
                    <a:cubicBezTo>
                      <a:pt x="1235" y="441"/>
                      <a:pt x="2102" y="875"/>
                      <a:pt x="2969" y="1375"/>
                    </a:cubicBezTo>
                    <a:cubicBezTo>
                      <a:pt x="3403" y="1609"/>
                      <a:pt x="3803" y="1809"/>
                      <a:pt x="4237" y="2009"/>
                    </a:cubicBezTo>
                    <a:lnTo>
                      <a:pt x="4470" y="2143"/>
                    </a:lnTo>
                    <a:cubicBezTo>
                      <a:pt x="3652" y="2012"/>
                      <a:pt x="2834" y="1944"/>
                      <a:pt x="2016" y="1944"/>
                    </a:cubicBezTo>
                    <a:cubicBezTo>
                      <a:pt x="1366" y="1944"/>
                      <a:pt x="717" y="1987"/>
                      <a:pt x="67" y="2076"/>
                    </a:cubicBezTo>
                    <a:cubicBezTo>
                      <a:pt x="1" y="2109"/>
                      <a:pt x="1" y="2176"/>
                      <a:pt x="67" y="2209"/>
                    </a:cubicBezTo>
                    <a:cubicBezTo>
                      <a:pt x="458" y="2179"/>
                      <a:pt x="850" y="2164"/>
                      <a:pt x="1242" y="2164"/>
                    </a:cubicBezTo>
                    <a:cubicBezTo>
                      <a:pt x="2594" y="2164"/>
                      <a:pt x="3953" y="2340"/>
                      <a:pt x="5271" y="2676"/>
                    </a:cubicBezTo>
                    <a:cubicBezTo>
                      <a:pt x="8140" y="3410"/>
                      <a:pt x="10775" y="4945"/>
                      <a:pt x="12843" y="7046"/>
                    </a:cubicBezTo>
                    <a:cubicBezTo>
                      <a:pt x="14778" y="9014"/>
                      <a:pt x="16179" y="11416"/>
                      <a:pt x="16979" y="14085"/>
                    </a:cubicBezTo>
                    <a:cubicBezTo>
                      <a:pt x="16979" y="14094"/>
                      <a:pt x="16985" y="14098"/>
                      <a:pt x="16993" y="14098"/>
                    </a:cubicBezTo>
                    <a:cubicBezTo>
                      <a:pt x="17013" y="14098"/>
                      <a:pt x="17046" y="14075"/>
                      <a:pt x="17046" y="14051"/>
                    </a:cubicBezTo>
                    <a:cubicBezTo>
                      <a:pt x="16179" y="9681"/>
                      <a:pt x="13410" y="5945"/>
                      <a:pt x="9474" y="3844"/>
                    </a:cubicBezTo>
                    <a:cubicBezTo>
                      <a:pt x="9374" y="3677"/>
                      <a:pt x="9241" y="3544"/>
                      <a:pt x="9107" y="3377"/>
                    </a:cubicBezTo>
                    <a:cubicBezTo>
                      <a:pt x="8840" y="3110"/>
                      <a:pt x="8573" y="2810"/>
                      <a:pt x="8307" y="2543"/>
                    </a:cubicBezTo>
                    <a:cubicBezTo>
                      <a:pt x="7739" y="1976"/>
                      <a:pt x="7106" y="1509"/>
                      <a:pt x="6505" y="975"/>
                    </a:cubicBezTo>
                    <a:cubicBezTo>
                      <a:pt x="6495" y="965"/>
                      <a:pt x="6486" y="961"/>
                      <a:pt x="6478" y="961"/>
                    </a:cubicBezTo>
                    <a:cubicBezTo>
                      <a:pt x="6458" y="961"/>
                      <a:pt x="6448" y="985"/>
                      <a:pt x="6472" y="1008"/>
                    </a:cubicBezTo>
                    <a:cubicBezTo>
                      <a:pt x="7039" y="1542"/>
                      <a:pt x="7573" y="2143"/>
                      <a:pt x="8073" y="2710"/>
                    </a:cubicBezTo>
                    <a:cubicBezTo>
                      <a:pt x="8307" y="2977"/>
                      <a:pt x="8540" y="3210"/>
                      <a:pt x="8807" y="3477"/>
                    </a:cubicBezTo>
                    <a:cubicBezTo>
                      <a:pt x="7639" y="2943"/>
                      <a:pt x="6439" y="2543"/>
                      <a:pt x="5204" y="2276"/>
                    </a:cubicBezTo>
                    <a:cubicBezTo>
                      <a:pt x="4937" y="2109"/>
                      <a:pt x="4637" y="1976"/>
                      <a:pt x="4337" y="1809"/>
                    </a:cubicBezTo>
                    <a:cubicBezTo>
                      <a:pt x="3903" y="1609"/>
                      <a:pt x="3470" y="1375"/>
                      <a:pt x="3036" y="1175"/>
                    </a:cubicBezTo>
                    <a:cubicBezTo>
                      <a:pt x="2169" y="775"/>
                      <a:pt x="1235" y="441"/>
                      <a:pt x="368" y="8"/>
                    </a:cubicBezTo>
                    <a:cubicBezTo>
                      <a:pt x="363" y="3"/>
                      <a:pt x="358" y="1"/>
                      <a:pt x="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114744" y="3355851"/>
                <a:ext cx="43592" cy="34036"/>
              </a:xfrm>
              <a:custGeom>
                <a:rect b="b" l="l" r="r" t="t"/>
                <a:pathLst>
                  <a:path extrusionOk="0" h="1902" w="2436">
                    <a:moveTo>
                      <a:pt x="67" y="0"/>
                    </a:moveTo>
                    <a:cubicBezTo>
                      <a:pt x="34" y="0"/>
                      <a:pt x="1" y="34"/>
                      <a:pt x="34" y="101"/>
                    </a:cubicBezTo>
                    <a:cubicBezTo>
                      <a:pt x="434" y="334"/>
                      <a:pt x="835" y="634"/>
                      <a:pt x="1201" y="934"/>
                    </a:cubicBezTo>
                    <a:cubicBezTo>
                      <a:pt x="1602" y="1235"/>
                      <a:pt x="1969" y="1568"/>
                      <a:pt x="2369" y="1902"/>
                    </a:cubicBezTo>
                    <a:cubicBezTo>
                      <a:pt x="2369" y="1902"/>
                      <a:pt x="2436" y="1868"/>
                      <a:pt x="2402" y="1835"/>
                    </a:cubicBezTo>
                    <a:cubicBezTo>
                      <a:pt x="2069" y="1468"/>
                      <a:pt x="1702" y="1135"/>
                      <a:pt x="1302" y="834"/>
                    </a:cubicBezTo>
                    <a:cubicBezTo>
                      <a:pt x="901" y="534"/>
                      <a:pt x="501" y="267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3059467" y="3377182"/>
                <a:ext cx="24248" cy="10451"/>
              </a:xfrm>
              <a:custGeom>
                <a:rect b="b" l="l" r="r" t="t"/>
                <a:pathLst>
                  <a:path extrusionOk="0" h="584" w="1355">
                    <a:moveTo>
                      <a:pt x="36" y="0"/>
                    </a:moveTo>
                    <a:cubicBezTo>
                      <a:pt x="12" y="0"/>
                      <a:pt x="0" y="49"/>
                      <a:pt x="54" y="76"/>
                    </a:cubicBezTo>
                    <a:cubicBezTo>
                      <a:pt x="254" y="143"/>
                      <a:pt x="454" y="243"/>
                      <a:pt x="655" y="343"/>
                    </a:cubicBezTo>
                    <a:lnTo>
                      <a:pt x="1322" y="576"/>
                    </a:lnTo>
                    <a:cubicBezTo>
                      <a:pt x="1326" y="581"/>
                      <a:pt x="1331" y="583"/>
                      <a:pt x="1334" y="583"/>
                    </a:cubicBezTo>
                    <a:cubicBezTo>
                      <a:pt x="1354" y="583"/>
                      <a:pt x="1350" y="510"/>
                      <a:pt x="1322" y="510"/>
                    </a:cubicBezTo>
                    <a:lnTo>
                      <a:pt x="688" y="243"/>
                    </a:lnTo>
                    <a:cubicBezTo>
                      <a:pt x="488" y="143"/>
                      <a:pt x="254" y="76"/>
                      <a:pt x="54" y="9"/>
                    </a:cubicBezTo>
                    <a:cubicBezTo>
                      <a:pt x="48" y="3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3053257" y="3636480"/>
                <a:ext cx="305647" cy="158371"/>
              </a:xfrm>
              <a:custGeom>
                <a:rect b="b" l="l" r="r" t="t"/>
                <a:pathLst>
                  <a:path extrusionOk="0" h="8850" w="17080">
                    <a:moveTo>
                      <a:pt x="12423" y="0"/>
                    </a:moveTo>
                    <a:cubicBezTo>
                      <a:pt x="11535" y="0"/>
                      <a:pt x="10653" y="148"/>
                      <a:pt x="9808" y="430"/>
                    </a:cubicBezTo>
                    <a:cubicBezTo>
                      <a:pt x="9508" y="530"/>
                      <a:pt x="9207" y="630"/>
                      <a:pt x="8907" y="730"/>
                    </a:cubicBezTo>
                    <a:lnTo>
                      <a:pt x="8674" y="764"/>
                    </a:lnTo>
                    <a:lnTo>
                      <a:pt x="7840" y="830"/>
                    </a:lnTo>
                    <a:lnTo>
                      <a:pt x="6172" y="997"/>
                    </a:lnTo>
                    <a:cubicBezTo>
                      <a:pt x="5038" y="1097"/>
                      <a:pt x="3937" y="1197"/>
                      <a:pt x="2769" y="1297"/>
                    </a:cubicBezTo>
                    <a:cubicBezTo>
                      <a:pt x="2765" y="1293"/>
                      <a:pt x="2761" y="1290"/>
                      <a:pt x="2757" y="1290"/>
                    </a:cubicBezTo>
                    <a:cubicBezTo>
                      <a:pt x="2737" y="1290"/>
                      <a:pt x="2741" y="1364"/>
                      <a:pt x="2769" y="1364"/>
                    </a:cubicBezTo>
                    <a:cubicBezTo>
                      <a:pt x="3904" y="1264"/>
                      <a:pt x="5038" y="1264"/>
                      <a:pt x="6172" y="1197"/>
                    </a:cubicBezTo>
                    <a:lnTo>
                      <a:pt x="7873" y="1131"/>
                    </a:lnTo>
                    <a:lnTo>
                      <a:pt x="7973" y="1131"/>
                    </a:lnTo>
                    <a:cubicBezTo>
                      <a:pt x="7339" y="1397"/>
                      <a:pt x="6706" y="1731"/>
                      <a:pt x="6072" y="2098"/>
                    </a:cubicBezTo>
                    <a:cubicBezTo>
                      <a:pt x="4971" y="2765"/>
                      <a:pt x="3904" y="3532"/>
                      <a:pt x="2936" y="4400"/>
                    </a:cubicBezTo>
                    <a:cubicBezTo>
                      <a:pt x="2769" y="4533"/>
                      <a:pt x="2636" y="4666"/>
                      <a:pt x="2503" y="4800"/>
                    </a:cubicBezTo>
                    <a:lnTo>
                      <a:pt x="2136" y="4867"/>
                    </a:lnTo>
                    <a:lnTo>
                      <a:pt x="1469" y="5000"/>
                    </a:lnTo>
                    <a:cubicBezTo>
                      <a:pt x="968" y="5067"/>
                      <a:pt x="501" y="5167"/>
                      <a:pt x="34" y="5200"/>
                    </a:cubicBezTo>
                    <a:cubicBezTo>
                      <a:pt x="1" y="5233"/>
                      <a:pt x="1" y="5267"/>
                      <a:pt x="68" y="5267"/>
                    </a:cubicBezTo>
                    <a:cubicBezTo>
                      <a:pt x="535" y="5233"/>
                      <a:pt x="1035" y="5167"/>
                      <a:pt x="1502" y="5133"/>
                    </a:cubicBezTo>
                    <a:lnTo>
                      <a:pt x="2236" y="5000"/>
                    </a:lnTo>
                    <a:lnTo>
                      <a:pt x="2302" y="5000"/>
                    </a:lnTo>
                    <a:cubicBezTo>
                      <a:pt x="2036" y="5267"/>
                      <a:pt x="1769" y="5534"/>
                      <a:pt x="1502" y="5801"/>
                    </a:cubicBezTo>
                    <a:cubicBezTo>
                      <a:pt x="1068" y="6301"/>
                      <a:pt x="635" y="6801"/>
                      <a:pt x="268" y="7335"/>
                    </a:cubicBezTo>
                    <a:cubicBezTo>
                      <a:pt x="245" y="7358"/>
                      <a:pt x="269" y="7397"/>
                      <a:pt x="298" y="7397"/>
                    </a:cubicBezTo>
                    <a:cubicBezTo>
                      <a:pt x="310" y="7397"/>
                      <a:pt x="324" y="7389"/>
                      <a:pt x="334" y="7368"/>
                    </a:cubicBezTo>
                    <a:cubicBezTo>
                      <a:pt x="1268" y="6334"/>
                      <a:pt x="2302" y="5400"/>
                      <a:pt x="3403" y="4566"/>
                    </a:cubicBezTo>
                    <a:cubicBezTo>
                      <a:pt x="4070" y="4099"/>
                      <a:pt x="4738" y="3632"/>
                      <a:pt x="5438" y="3232"/>
                    </a:cubicBezTo>
                    <a:lnTo>
                      <a:pt x="5438" y="3232"/>
                    </a:lnTo>
                    <a:cubicBezTo>
                      <a:pt x="5405" y="3299"/>
                      <a:pt x="5405" y="3399"/>
                      <a:pt x="5405" y="3466"/>
                    </a:cubicBezTo>
                    <a:cubicBezTo>
                      <a:pt x="5338" y="3699"/>
                      <a:pt x="5305" y="3966"/>
                      <a:pt x="5238" y="4233"/>
                    </a:cubicBezTo>
                    <a:cubicBezTo>
                      <a:pt x="5138" y="4733"/>
                      <a:pt x="5038" y="5233"/>
                      <a:pt x="4904" y="5767"/>
                    </a:cubicBezTo>
                    <a:cubicBezTo>
                      <a:pt x="4704" y="6768"/>
                      <a:pt x="4404" y="7802"/>
                      <a:pt x="4170" y="8803"/>
                    </a:cubicBezTo>
                    <a:cubicBezTo>
                      <a:pt x="4170" y="8826"/>
                      <a:pt x="4187" y="8850"/>
                      <a:pt x="4209" y="8850"/>
                    </a:cubicBezTo>
                    <a:cubicBezTo>
                      <a:pt x="4218" y="8850"/>
                      <a:pt x="4227" y="8846"/>
                      <a:pt x="4237" y="8836"/>
                    </a:cubicBezTo>
                    <a:lnTo>
                      <a:pt x="4271" y="8803"/>
                    </a:lnTo>
                    <a:cubicBezTo>
                      <a:pt x="4271" y="8803"/>
                      <a:pt x="4271" y="8769"/>
                      <a:pt x="4271" y="8769"/>
                    </a:cubicBezTo>
                    <a:cubicBezTo>
                      <a:pt x="4604" y="7802"/>
                      <a:pt x="4904" y="6801"/>
                      <a:pt x="5138" y="5801"/>
                    </a:cubicBezTo>
                    <a:cubicBezTo>
                      <a:pt x="5238" y="5267"/>
                      <a:pt x="5371" y="4733"/>
                      <a:pt x="5471" y="4199"/>
                    </a:cubicBezTo>
                    <a:cubicBezTo>
                      <a:pt x="5505" y="3966"/>
                      <a:pt x="5538" y="3732"/>
                      <a:pt x="5571" y="3499"/>
                    </a:cubicBezTo>
                    <a:cubicBezTo>
                      <a:pt x="5605" y="3365"/>
                      <a:pt x="5638" y="3232"/>
                      <a:pt x="5638" y="3099"/>
                    </a:cubicBezTo>
                    <a:cubicBezTo>
                      <a:pt x="6272" y="2732"/>
                      <a:pt x="6872" y="2431"/>
                      <a:pt x="7540" y="2131"/>
                    </a:cubicBezTo>
                    <a:lnTo>
                      <a:pt x="7540" y="2131"/>
                    </a:lnTo>
                    <a:cubicBezTo>
                      <a:pt x="7439" y="2598"/>
                      <a:pt x="7339" y="3032"/>
                      <a:pt x="7239" y="3499"/>
                    </a:cubicBezTo>
                    <a:cubicBezTo>
                      <a:pt x="7139" y="4033"/>
                      <a:pt x="7006" y="4600"/>
                      <a:pt x="6906" y="5167"/>
                    </a:cubicBezTo>
                    <a:cubicBezTo>
                      <a:pt x="6906" y="5200"/>
                      <a:pt x="6906" y="5233"/>
                      <a:pt x="6906" y="5267"/>
                    </a:cubicBezTo>
                    <a:cubicBezTo>
                      <a:pt x="6906" y="5283"/>
                      <a:pt x="6914" y="5292"/>
                      <a:pt x="6922" y="5292"/>
                    </a:cubicBezTo>
                    <a:cubicBezTo>
                      <a:pt x="6931" y="5292"/>
                      <a:pt x="6939" y="5283"/>
                      <a:pt x="6939" y="5267"/>
                    </a:cubicBezTo>
                    <a:cubicBezTo>
                      <a:pt x="7139" y="4700"/>
                      <a:pt x="7306" y="4099"/>
                      <a:pt x="7439" y="3466"/>
                    </a:cubicBezTo>
                    <a:cubicBezTo>
                      <a:pt x="7540" y="2999"/>
                      <a:pt x="7673" y="2498"/>
                      <a:pt x="7740" y="2031"/>
                    </a:cubicBezTo>
                    <a:cubicBezTo>
                      <a:pt x="8507" y="1698"/>
                      <a:pt x="9274" y="1397"/>
                      <a:pt x="10075" y="1164"/>
                    </a:cubicBezTo>
                    <a:cubicBezTo>
                      <a:pt x="10508" y="1030"/>
                      <a:pt x="10975" y="930"/>
                      <a:pt x="11409" y="864"/>
                    </a:cubicBezTo>
                    <a:lnTo>
                      <a:pt x="11409" y="864"/>
                    </a:lnTo>
                    <a:cubicBezTo>
                      <a:pt x="11309" y="1164"/>
                      <a:pt x="11209" y="1497"/>
                      <a:pt x="11142" y="1798"/>
                    </a:cubicBezTo>
                    <a:lnTo>
                      <a:pt x="10775" y="3232"/>
                    </a:lnTo>
                    <a:cubicBezTo>
                      <a:pt x="10542" y="4199"/>
                      <a:pt x="10342" y="5200"/>
                      <a:pt x="10108" y="6167"/>
                    </a:cubicBezTo>
                    <a:lnTo>
                      <a:pt x="10175" y="6167"/>
                    </a:lnTo>
                    <a:cubicBezTo>
                      <a:pt x="10442" y="5200"/>
                      <a:pt x="10775" y="4233"/>
                      <a:pt x="11075" y="3265"/>
                    </a:cubicBezTo>
                    <a:cubicBezTo>
                      <a:pt x="11209" y="2798"/>
                      <a:pt x="11342" y="2298"/>
                      <a:pt x="11476" y="1831"/>
                    </a:cubicBezTo>
                    <a:cubicBezTo>
                      <a:pt x="11609" y="1464"/>
                      <a:pt x="11676" y="1131"/>
                      <a:pt x="11743" y="764"/>
                    </a:cubicBezTo>
                    <a:cubicBezTo>
                      <a:pt x="12077" y="720"/>
                      <a:pt x="12419" y="695"/>
                      <a:pt x="12761" y="695"/>
                    </a:cubicBezTo>
                    <a:cubicBezTo>
                      <a:pt x="13202" y="695"/>
                      <a:pt x="13645" y="736"/>
                      <a:pt x="14078" y="830"/>
                    </a:cubicBezTo>
                    <a:cubicBezTo>
                      <a:pt x="15245" y="1064"/>
                      <a:pt x="16513" y="1631"/>
                      <a:pt x="17013" y="2798"/>
                    </a:cubicBezTo>
                    <a:cubicBezTo>
                      <a:pt x="17013" y="2808"/>
                      <a:pt x="17019" y="2812"/>
                      <a:pt x="17027" y="2812"/>
                    </a:cubicBezTo>
                    <a:cubicBezTo>
                      <a:pt x="17046" y="2812"/>
                      <a:pt x="17080" y="2789"/>
                      <a:pt x="17080" y="2765"/>
                    </a:cubicBezTo>
                    <a:cubicBezTo>
                      <a:pt x="16779" y="1364"/>
                      <a:pt x="15479" y="530"/>
                      <a:pt x="14178" y="197"/>
                    </a:cubicBezTo>
                    <a:cubicBezTo>
                      <a:pt x="13595" y="64"/>
                      <a:pt x="13008" y="0"/>
                      <a:pt x="12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118932" y="3739234"/>
                <a:ext cx="7176" cy="32104"/>
              </a:xfrm>
              <a:custGeom>
                <a:rect b="b" l="l" r="r" t="t"/>
                <a:pathLst>
                  <a:path extrusionOk="0" h="1794" w="401">
                    <a:moveTo>
                      <a:pt x="384" y="0"/>
                    </a:moveTo>
                    <a:cubicBezTo>
                      <a:pt x="375" y="0"/>
                      <a:pt x="367" y="8"/>
                      <a:pt x="367" y="25"/>
                    </a:cubicBezTo>
                    <a:cubicBezTo>
                      <a:pt x="267" y="492"/>
                      <a:pt x="200" y="926"/>
                      <a:pt x="67" y="1393"/>
                    </a:cubicBezTo>
                    <a:cubicBezTo>
                      <a:pt x="67" y="1460"/>
                      <a:pt x="33" y="1560"/>
                      <a:pt x="33" y="1626"/>
                    </a:cubicBezTo>
                    <a:cubicBezTo>
                      <a:pt x="0" y="1693"/>
                      <a:pt x="0" y="1760"/>
                      <a:pt x="0" y="1793"/>
                    </a:cubicBezTo>
                    <a:lnTo>
                      <a:pt x="33" y="1793"/>
                    </a:lnTo>
                    <a:cubicBezTo>
                      <a:pt x="234" y="1226"/>
                      <a:pt x="367" y="626"/>
                      <a:pt x="400" y="25"/>
                    </a:cubicBezTo>
                    <a:cubicBezTo>
                      <a:pt x="400" y="8"/>
                      <a:pt x="392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3195934" y="3701475"/>
                <a:ext cx="16732" cy="71491"/>
              </a:xfrm>
              <a:custGeom>
                <a:rect b="b" l="l" r="r" t="t"/>
                <a:pathLst>
                  <a:path extrusionOk="0" h="3995" w="935">
                    <a:moveTo>
                      <a:pt x="867" y="0"/>
                    </a:moveTo>
                    <a:cubicBezTo>
                      <a:pt x="801" y="167"/>
                      <a:pt x="767" y="301"/>
                      <a:pt x="734" y="467"/>
                    </a:cubicBezTo>
                    <a:cubicBezTo>
                      <a:pt x="734" y="634"/>
                      <a:pt x="701" y="801"/>
                      <a:pt x="667" y="968"/>
                    </a:cubicBezTo>
                    <a:cubicBezTo>
                      <a:pt x="601" y="1301"/>
                      <a:pt x="534" y="1635"/>
                      <a:pt x="467" y="1935"/>
                    </a:cubicBezTo>
                    <a:cubicBezTo>
                      <a:pt x="334" y="2569"/>
                      <a:pt x="200" y="3169"/>
                      <a:pt x="34" y="3770"/>
                    </a:cubicBezTo>
                    <a:cubicBezTo>
                      <a:pt x="34" y="3770"/>
                      <a:pt x="0" y="3770"/>
                      <a:pt x="0" y="3803"/>
                    </a:cubicBezTo>
                    <a:lnTo>
                      <a:pt x="0" y="3970"/>
                    </a:lnTo>
                    <a:cubicBezTo>
                      <a:pt x="0" y="3986"/>
                      <a:pt x="17" y="3995"/>
                      <a:pt x="34" y="3995"/>
                    </a:cubicBezTo>
                    <a:cubicBezTo>
                      <a:pt x="50" y="3995"/>
                      <a:pt x="67" y="3986"/>
                      <a:pt x="67" y="3970"/>
                    </a:cubicBezTo>
                    <a:cubicBezTo>
                      <a:pt x="267" y="3303"/>
                      <a:pt x="434" y="2602"/>
                      <a:pt x="601" y="1935"/>
                    </a:cubicBezTo>
                    <a:cubicBezTo>
                      <a:pt x="667" y="1601"/>
                      <a:pt x="734" y="1268"/>
                      <a:pt x="801" y="934"/>
                    </a:cubicBezTo>
                    <a:cubicBezTo>
                      <a:pt x="867" y="634"/>
                      <a:pt x="934" y="334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1"/>
              <p:cNvSpPr/>
              <p:nvPr/>
            </p:nvSpPr>
            <p:spPr>
              <a:xfrm>
                <a:off x="3061614" y="3687750"/>
                <a:ext cx="52558" cy="7766"/>
              </a:xfrm>
              <a:custGeom>
                <a:rect b="b" l="l" r="r" t="t"/>
                <a:pathLst>
                  <a:path extrusionOk="0" h="434" w="2937">
                    <a:moveTo>
                      <a:pt x="2870" y="0"/>
                    </a:moveTo>
                    <a:cubicBezTo>
                      <a:pt x="1936" y="100"/>
                      <a:pt x="968" y="234"/>
                      <a:pt x="34" y="367"/>
                    </a:cubicBezTo>
                    <a:cubicBezTo>
                      <a:pt x="1" y="367"/>
                      <a:pt x="1" y="434"/>
                      <a:pt x="34" y="434"/>
                    </a:cubicBezTo>
                    <a:cubicBezTo>
                      <a:pt x="968" y="300"/>
                      <a:pt x="1936" y="200"/>
                      <a:pt x="2870" y="33"/>
                    </a:cubicBezTo>
                    <a:cubicBezTo>
                      <a:pt x="2936" y="33"/>
                      <a:pt x="2903" y="0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1"/>
              <p:cNvSpPr/>
              <p:nvPr/>
            </p:nvSpPr>
            <p:spPr>
              <a:xfrm>
                <a:off x="3184821" y="3095103"/>
                <a:ext cx="173492" cy="310908"/>
              </a:xfrm>
              <a:custGeom>
                <a:rect b="b" l="l" r="r" t="t"/>
                <a:pathLst>
                  <a:path extrusionOk="0" h="17374" w="9695">
                    <a:moveTo>
                      <a:pt x="1866" y="0"/>
                    </a:moveTo>
                    <a:cubicBezTo>
                      <a:pt x="1825" y="0"/>
                      <a:pt x="1798" y="47"/>
                      <a:pt x="1822" y="94"/>
                    </a:cubicBezTo>
                    <a:cubicBezTo>
                      <a:pt x="2723" y="1195"/>
                      <a:pt x="3557" y="2329"/>
                      <a:pt x="4324" y="3497"/>
                    </a:cubicBezTo>
                    <a:cubicBezTo>
                      <a:pt x="4924" y="4398"/>
                      <a:pt x="5458" y="5332"/>
                      <a:pt x="5958" y="6266"/>
                    </a:cubicBezTo>
                    <a:lnTo>
                      <a:pt x="5258" y="5899"/>
                    </a:lnTo>
                    <a:lnTo>
                      <a:pt x="3557" y="4998"/>
                    </a:lnTo>
                    <a:cubicBezTo>
                      <a:pt x="2389" y="4398"/>
                      <a:pt x="1222" y="3797"/>
                      <a:pt x="87" y="3197"/>
                    </a:cubicBezTo>
                    <a:cubicBezTo>
                      <a:pt x="81" y="3190"/>
                      <a:pt x="73" y="3187"/>
                      <a:pt x="65" y="3187"/>
                    </a:cubicBezTo>
                    <a:cubicBezTo>
                      <a:pt x="33" y="3187"/>
                      <a:pt x="1" y="3230"/>
                      <a:pt x="54" y="3230"/>
                    </a:cubicBezTo>
                    <a:cubicBezTo>
                      <a:pt x="1188" y="3864"/>
                      <a:pt x="2322" y="4531"/>
                      <a:pt x="3457" y="5165"/>
                    </a:cubicBezTo>
                    <a:lnTo>
                      <a:pt x="5191" y="6132"/>
                    </a:lnTo>
                    <a:cubicBezTo>
                      <a:pt x="5458" y="6266"/>
                      <a:pt x="5725" y="6432"/>
                      <a:pt x="6025" y="6599"/>
                    </a:cubicBezTo>
                    <a:cubicBezTo>
                      <a:pt x="6058" y="6632"/>
                      <a:pt x="6125" y="6666"/>
                      <a:pt x="6158" y="6699"/>
                    </a:cubicBezTo>
                    <a:cubicBezTo>
                      <a:pt x="6759" y="7800"/>
                      <a:pt x="7259" y="8934"/>
                      <a:pt x="7760" y="10102"/>
                    </a:cubicBezTo>
                    <a:cubicBezTo>
                      <a:pt x="7926" y="10502"/>
                      <a:pt x="8060" y="10969"/>
                      <a:pt x="8193" y="11369"/>
                    </a:cubicBezTo>
                    <a:cubicBezTo>
                      <a:pt x="7726" y="11036"/>
                      <a:pt x="7193" y="10735"/>
                      <a:pt x="6659" y="10469"/>
                    </a:cubicBezTo>
                    <a:cubicBezTo>
                      <a:pt x="6025" y="10102"/>
                      <a:pt x="5425" y="9768"/>
                      <a:pt x="4791" y="9434"/>
                    </a:cubicBezTo>
                    <a:cubicBezTo>
                      <a:pt x="3490" y="8801"/>
                      <a:pt x="2189" y="8234"/>
                      <a:pt x="888" y="7667"/>
                    </a:cubicBezTo>
                    <a:cubicBezTo>
                      <a:pt x="881" y="7660"/>
                      <a:pt x="875" y="7657"/>
                      <a:pt x="869" y="7657"/>
                    </a:cubicBezTo>
                    <a:cubicBezTo>
                      <a:pt x="844" y="7657"/>
                      <a:pt x="828" y="7700"/>
                      <a:pt x="855" y="7700"/>
                    </a:cubicBezTo>
                    <a:cubicBezTo>
                      <a:pt x="2122" y="8300"/>
                      <a:pt x="3356" y="9001"/>
                      <a:pt x="4624" y="9701"/>
                    </a:cubicBezTo>
                    <a:cubicBezTo>
                      <a:pt x="5224" y="10035"/>
                      <a:pt x="5892" y="10368"/>
                      <a:pt x="6492" y="10702"/>
                    </a:cubicBezTo>
                    <a:cubicBezTo>
                      <a:pt x="7092" y="11036"/>
                      <a:pt x="7693" y="11403"/>
                      <a:pt x="8293" y="11703"/>
                    </a:cubicBezTo>
                    <a:cubicBezTo>
                      <a:pt x="8493" y="12337"/>
                      <a:pt x="8694" y="13004"/>
                      <a:pt x="8894" y="13637"/>
                    </a:cubicBezTo>
                    <a:cubicBezTo>
                      <a:pt x="9261" y="14872"/>
                      <a:pt x="9528" y="16106"/>
                      <a:pt x="9694" y="17373"/>
                    </a:cubicBezTo>
                    <a:cubicBezTo>
                      <a:pt x="9561" y="15972"/>
                      <a:pt x="9394" y="14605"/>
                      <a:pt x="9127" y="13204"/>
                    </a:cubicBezTo>
                    <a:cubicBezTo>
                      <a:pt x="8860" y="11903"/>
                      <a:pt x="8460" y="10635"/>
                      <a:pt x="7993" y="9401"/>
                    </a:cubicBezTo>
                    <a:lnTo>
                      <a:pt x="8026" y="9001"/>
                    </a:lnTo>
                    <a:cubicBezTo>
                      <a:pt x="8060" y="8601"/>
                      <a:pt x="8093" y="8234"/>
                      <a:pt x="8093" y="7867"/>
                    </a:cubicBezTo>
                    <a:lnTo>
                      <a:pt x="8093" y="5565"/>
                    </a:lnTo>
                    <a:cubicBezTo>
                      <a:pt x="8093" y="5548"/>
                      <a:pt x="8076" y="5540"/>
                      <a:pt x="8060" y="5540"/>
                    </a:cubicBezTo>
                    <a:cubicBezTo>
                      <a:pt x="8043" y="5540"/>
                      <a:pt x="8026" y="5548"/>
                      <a:pt x="8026" y="5565"/>
                    </a:cubicBezTo>
                    <a:cubicBezTo>
                      <a:pt x="7993" y="6332"/>
                      <a:pt x="7893" y="7099"/>
                      <a:pt x="7860" y="7833"/>
                    </a:cubicBezTo>
                    <a:cubicBezTo>
                      <a:pt x="7826" y="8200"/>
                      <a:pt x="7793" y="8534"/>
                      <a:pt x="7793" y="8867"/>
                    </a:cubicBezTo>
                    <a:cubicBezTo>
                      <a:pt x="7393" y="7933"/>
                      <a:pt x="6959" y="6999"/>
                      <a:pt x="6459" y="6099"/>
                    </a:cubicBezTo>
                    <a:cubicBezTo>
                      <a:pt x="6158" y="5598"/>
                      <a:pt x="5892" y="5098"/>
                      <a:pt x="5558" y="4598"/>
                    </a:cubicBezTo>
                    <a:lnTo>
                      <a:pt x="5558" y="4031"/>
                    </a:lnTo>
                    <a:cubicBezTo>
                      <a:pt x="5558" y="3697"/>
                      <a:pt x="5525" y="3363"/>
                      <a:pt x="5525" y="3030"/>
                    </a:cubicBezTo>
                    <a:cubicBezTo>
                      <a:pt x="5491" y="2363"/>
                      <a:pt x="5425" y="1696"/>
                      <a:pt x="5391" y="1028"/>
                    </a:cubicBezTo>
                    <a:cubicBezTo>
                      <a:pt x="5391" y="1012"/>
                      <a:pt x="5375" y="1003"/>
                      <a:pt x="5358" y="1003"/>
                    </a:cubicBezTo>
                    <a:cubicBezTo>
                      <a:pt x="5341" y="1003"/>
                      <a:pt x="5325" y="1012"/>
                      <a:pt x="5325" y="1028"/>
                    </a:cubicBezTo>
                    <a:lnTo>
                      <a:pt x="5325" y="3063"/>
                    </a:lnTo>
                    <a:cubicBezTo>
                      <a:pt x="5325" y="3397"/>
                      <a:pt x="5358" y="3764"/>
                      <a:pt x="5358" y="4097"/>
                    </a:cubicBezTo>
                    <a:lnTo>
                      <a:pt x="5358" y="4231"/>
                    </a:lnTo>
                    <a:cubicBezTo>
                      <a:pt x="4357" y="2696"/>
                      <a:pt x="3223" y="1295"/>
                      <a:pt x="1922" y="28"/>
                    </a:cubicBezTo>
                    <a:cubicBezTo>
                      <a:pt x="1903" y="8"/>
                      <a:pt x="1883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3314721" y="3157378"/>
                <a:ext cx="4187" cy="43735"/>
              </a:xfrm>
              <a:custGeom>
                <a:rect b="b" l="l" r="r" t="t"/>
                <a:pathLst>
                  <a:path extrusionOk="0" h="2444" w="234">
                    <a:moveTo>
                      <a:pt x="200" y="0"/>
                    </a:moveTo>
                    <a:cubicBezTo>
                      <a:pt x="184" y="0"/>
                      <a:pt x="167" y="17"/>
                      <a:pt x="167" y="50"/>
                    </a:cubicBezTo>
                    <a:cubicBezTo>
                      <a:pt x="100" y="817"/>
                      <a:pt x="34" y="1618"/>
                      <a:pt x="0" y="2419"/>
                    </a:cubicBezTo>
                    <a:cubicBezTo>
                      <a:pt x="0" y="2435"/>
                      <a:pt x="17" y="2444"/>
                      <a:pt x="34" y="2444"/>
                    </a:cubicBezTo>
                    <a:cubicBezTo>
                      <a:pt x="50" y="2444"/>
                      <a:pt x="67" y="2435"/>
                      <a:pt x="67" y="2419"/>
                    </a:cubicBezTo>
                    <a:cubicBezTo>
                      <a:pt x="134" y="1618"/>
                      <a:pt x="167" y="817"/>
                      <a:pt x="234" y="50"/>
                    </a:cubicBezTo>
                    <a:cubicBezTo>
                      <a:pt x="234" y="17"/>
                      <a:pt x="217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1"/>
              <p:cNvSpPr/>
              <p:nvPr/>
            </p:nvSpPr>
            <p:spPr>
              <a:xfrm>
                <a:off x="3188758" y="3205426"/>
                <a:ext cx="51949" cy="20901"/>
              </a:xfrm>
              <a:custGeom>
                <a:rect b="b" l="l" r="r" t="t"/>
                <a:pathLst>
                  <a:path extrusionOk="0" h="1168" w="2903">
                    <a:moveTo>
                      <a:pt x="68" y="0"/>
                    </a:moveTo>
                    <a:cubicBezTo>
                      <a:pt x="34" y="0"/>
                      <a:pt x="1" y="34"/>
                      <a:pt x="68" y="67"/>
                    </a:cubicBezTo>
                    <a:cubicBezTo>
                      <a:pt x="1002" y="434"/>
                      <a:pt x="1936" y="801"/>
                      <a:pt x="2870" y="1168"/>
                    </a:cubicBezTo>
                    <a:cubicBezTo>
                      <a:pt x="2870" y="1168"/>
                      <a:pt x="2903" y="1135"/>
                      <a:pt x="2870" y="1135"/>
                    </a:cubicBezTo>
                    <a:cubicBezTo>
                      <a:pt x="1936" y="734"/>
                      <a:pt x="1002" y="367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1"/>
              <p:cNvSpPr/>
              <p:nvPr/>
            </p:nvSpPr>
            <p:spPr>
              <a:xfrm>
                <a:off x="3163097" y="3090808"/>
                <a:ext cx="49444" cy="27057"/>
              </a:xfrm>
              <a:custGeom>
                <a:rect b="b" l="l" r="r" t="t"/>
                <a:pathLst>
                  <a:path extrusionOk="0" h="1512" w="2763">
                    <a:moveTo>
                      <a:pt x="67" y="1"/>
                    </a:moveTo>
                    <a:cubicBezTo>
                      <a:pt x="34" y="1"/>
                      <a:pt x="1" y="68"/>
                      <a:pt x="34" y="68"/>
                    </a:cubicBezTo>
                    <a:cubicBezTo>
                      <a:pt x="935" y="501"/>
                      <a:pt x="1835" y="1002"/>
                      <a:pt x="2702" y="1502"/>
                    </a:cubicBezTo>
                    <a:cubicBezTo>
                      <a:pt x="2709" y="1508"/>
                      <a:pt x="2715" y="1511"/>
                      <a:pt x="2721" y="1511"/>
                    </a:cubicBezTo>
                    <a:cubicBezTo>
                      <a:pt x="2746" y="1511"/>
                      <a:pt x="2763" y="1462"/>
                      <a:pt x="2736" y="1435"/>
                    </a:cubicBezTo>
                    <a:cubicBezTo>
                      <a:pt x="1869" y="902"/>
                      <a:pt x="1001" y="435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1" name="Google Shape;711;p21"/>
            <p:cNvSpPr/>
            <p:nvPr/>
          </p:nvSpPr>
          <p:spPr>
            <a:xfrm>
              <a:off x="3168465" y="3891896"/>
              <a:ext cx="384438" cy="405322"/>
            </a:xfrm>
            <a:custGeom>
              <a:rect b="b" l="l" r="r" t="t"/>
              <a:pathLst>
                <a:path extrusionOk="0" h="22650" w="21483">
                  <a:moveTo>
                    <a:pt x="1" y="0"/>
                  </a:moveTo>
                  <a:lnTo>
                    <a:pt x="1" y="22650"/>
                  </a:lnTo>
                  <a:lnTo>
                    <a:pt x="21483" y="22650"/>
                  </a:lnTo>
                  <a:lnTo>
                    <a:pt x="21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560061" y="4035754"/>
              <a:ext cx="19702" cy="694237"/>
            </a:xfrm>
            <a:custGeom>
              <a:rect b="b" l="l" r="r" t="t"/>
              <a:pathLst>
                <a:path extrusionOk="0" h="38795" w="1101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3144003" y="4035754"/>
              <a:ext cx="19702" cy="694237"/>
            </a:xfrm>
            <a:custGeom>
              <a:rect b="b" l="l" r="r" t="t"/>
              <a:pathLst>
                <a:path extrusionOk="0" h="38795" w="1101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3341581" y="4035754"/>
              <a:ext cx="19720" cy="694237"/>
            </a:xfrm>
            <a:custGeom>
              <a:rect b="b" l="l" r="r" t="t"/>
              <a:pathLst>
                <a:path extrusionOk="0" h="38795" w="1102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3154149" y="4271538"/>
              <a:ext cx="415468" cy="56137"/>
            </a:xfrm>
            <a:custGeom>
              <a:rect b="b" l="l" r="r" t="t"/>
              <a:pathLst>
                <a:path extrusionOk="0" h="3137" w="23217">
                  <a:moveTo>
                    <a:pt x="0" y="0"/>
                  </a:moveTo>
                  <a:lnTo>
                    <a:pt x="0" y="3136"/>
                  </a:lnTo>
                  <a:lnTo>
                    <a:pt x="23217" y="3136"/>
                  </a:lnTo>
                  <a:lnTo>
                    <a:pt x="23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3407829" y="3465082"/>
              <a:ext cx="376690" cy="987947"/>
            </a:xfrm>
            <a:custGeom>
              <a:rect b="b" l="l" r="r" t="t"/>
              <a:pathLst>
                <a:path extrusionOk="0" h="55208" w="2105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5361569" y="3465082"/>
              <a:ext cx="376690" cy="987947"/>
            </a:xfrm>
            <a:custGeom>
              <a:rect b="b" l="l" r="r" t="t"/>
              <a:pathLst>
                <a:path extrusionOk="0" h="55208" w="2105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784500" y="2769074"/>
              <a:ext cx="1577086" cy="1683955"/>
            </a:xfrm>
            <a:custGeom>
              <a:rect b="b" l="l" r="r" t="t"/>
              <a:pathLst>
                <a:path extrusionOk="0" h="94102" w="88130">
                  <a:moveTo>
                    <a:pt x="0" y="0"/>
                  </a:moveTo>
                  <a:lnTo>
                    <a:pt x="0" y="94101"/>
                  </a:lnTo>
                  <a:lnTo>
                    <a:pt x="88130" y="94101"/>
                  </a:lnTo>
                  <a:lnTo>
                    <a:pt x="8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5361569" y="3465082"/>
              <a:ext cx="8983" cy="987947"/>
            </a:xfrm>
            <a:custGeom>
              <a:rect b="b" l="l" r="r" t="t"/>
              <a:pathLst>
                <a:path extrusionOk="0" h="55208" w="502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3780313" y="3465082"/>
              <a:ext cx="8983" cy="987947"/>
            </a:xfrm>
            <a:custGeom>
              <a:rect b="b" l="l" r="r" t="t"/>
              <a:pathLst>
                <a:path extrusionOk="0" h="55208" w="502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3780313" y="3859649"/>
              <a:ext cx="1590239" cy="306846"/>
            </a:xfrm>
            <a:custGeom>
              <a:rect b="b" l="l" r="r" t="t"/>
              <a:pathLst>
                <a:path extrusionOk="0" h="17147" w="88865">
                  <a:moveTo>
                    <a:pt x="88364" y="535"/>
                  </a:moveTo>
                  <a:lnTo>
                    <a:pt x="88364" y="16613"/>
                  </a:lnTo>
                  <a:lnTo>
                    <a:pt x="535" y="16613"/>
                  </a:lnTo>
                  <a:lnTo>
                    <a:pt x="535" y="535"/>
                  </a:lnTo>
                  <a:close/>
                  <a:moveTo>
                    <a:pt x="1" y="1"/>
                  </a:moveTo>
                  <a:lnTo>
                    <a:pt x="1" y="17147"/>
                  </a:lnTo>
                  <a:lnTo>
                    <a:pt x="88864" y="17147"/>
                  </a:lnTo>
                  <a:lnTo>
                    <a:pt x="88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3875228" y="3309879"/>
              <a:ext cx="14942" cy="11972"/>
            </a:xfrm>
            <a:custGeom>
              <a:rect b="b" l="l" r="r" t="t"/>
              <a:pathLst>
                <a:path extrusionOk="0" h="669" w="835">
                  <a:moveTo>
                    <a:pt x="434" y="1"/>
                  </a:moveTo>
                  <a:cubicBezTo>
                    <a:pt x="1" y="34"/>
                    <a:pt x="1" y="635"/>
                    <a:pt x="434" y="668"/>
                  </a:cubicBezTo>
                  <a:cubicBezTo>
                    <a:pt x="835" y="635"/>
                    <a:pt x="835" y="34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3885983" y="4072761"/>
              <a:ext cx="14924" cy="12544"/>
            </a:xfrm>
            <a:custGeom>
              <a:rect b="b" l="l" r="r" t="t"/>
              <a:pathLst>
                <a:path extrusionOk="0" h="701" w="834">
                  <a:moveTo>
                    <a:pt x="434" y="0"/>
                  </a:moveTo>
                  <a:cubicBezTo>
                    <a:pt x="0" y="34"/>
                    <a:pt x="0" y="634"/>
                    <a:pt x="434" y="701"/>
                  </a:cubicBezTo>
                  <a:cubicBezTo>
                    <a:pt x="834" y="634"/>
                    <a:pt x="834" y="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4310989" y="3950233"/>
              <a:ext cx="10755" cy="8536"/>
            </a:xfrm>
            <a:custGeom>
              <a:rect b="b" l="l" r="r" t="t"/>
              <a:pathLst>
                <a:path extrusionOk="0" h="477" w="601">
                  <a:moveTo>
                    <a:pt x="301" y="1"/>
                  </a:moveTo>
                  <a:cubicBezTo>
                    <a:pt x="251" y="1"/>
                    <a:pt x="200" y="26"/>
                    <a:pt x="167" y="76"/>
                  </a:cubicBezTo>
                  <a:cubicBezTo>
                    <a:pt x="134" y="109"/>
                    <a:pt x="134" y="143"/>
                    <a:pt x="100" y="176"/>
                  </a:cubicBezTo>
                  <a:cubicBezTo>
                    <a:pt x="0" y="376"/>
                    <a:pt x="150" y="476"/>
                    <a:pt x="301" y="476"/>
                  </a:cubicBezTo>
                  <a:cubicBezTo>
                    <a:pt x="451" y="476"/>
                    <a:pt x="601" y="376"/>
                    <a:pt x="501" y="176"/>
                  </a:cubicBezTo>
                  <a:cubicBezTo>
                    <a:pt x="501" y="143"/>
                    <a:pt x="467" y="109"/>
                    <a:pt x="434" y="76"/>
                  </a:cubicBezTo>
                  <a:cubicBezTo>
                    <a:pt x="401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688691" y="4085144"/>
              <a:ext cx="10469" cy="8518"/>
            </a:xfrm>
            <a:custGeom>
              <a:rect b="b" l="l" r="r" t="t"/>
              <a:pathLst>
                <a:path extrusionOk="0" h="476" w="585">
                  <a:moveTo>
                    <a:pt x="284" y="1"/>
                  </a:moveTo>
                  <a:cubicBezTo>
                    <a:pt x="234" y="1"/>
                    <a:pt x="184" y="26"/>
                    <a:pt x="151" y="76"/>
                  </a:cubicBezTo>
                  <a:cubicBezTo>
                    <a:pt x="117" y="109"/>
                    <a:pt x="117" y="142"/>
                    <a:pt x="84" y="176"/>
                  </a:cubicBezTo>
                  <a:cubicBezTo>
                    <a:pt x="0" y="376"/>
                    <a:pt x="151" y="476"/>
                    <a:pt x="297" y="476"/>
                  </a:cubicBezTo>
                  <a:cubicBezTo>
                    <a:pt x="442" y="476"/>
                    <a:pt x="584" y="376"/>
                    <a:pt x="484" y="176"/>
                  </a:cubicBezTo>
                  <a:cubicBezTo>
                    <a:pt x="484" y="142"/>
                    <a:pt x="451" y="109"/>
                    <a:pt x="417" y="76"/>
                  </a:cubicBezTo>
                  <a:cubicBezTo>
                    <a:pt x="384" y="26"/>
                    <a:pt x="334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3930148" y="3347494"/>
              <a:ext cx="12544" cy="9574"/>
            </a:xfrm>
            <a:custGeom>
              <a:rect b="b" l="l" r="r" t="t"/>
              <a:pathLst>
                <a:path extrusionOk="0" h="535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3598858" y="3830999"/>
              <a:ext cx="11363" cy="9574"/>
            </a:xfrm>
            <a:custGeom>
              <a:rect b="b" l="l" r="r" t="t"/>
              <a:pathLst>
                <a:path extrusionOk="0" h="535" w="635">
                  <a:moveTo>
                    <a:pt x="334" y="1"/>
                  </a:moveTo>
                  <a:cubicBezTo>
                    <a:pt x="0" y="68"/>
                    <a:pt x="0" y="501"/>
                    <a:pt x="334" y="535"/>
                  </a:cubicBezTo>
                  <a:cubicBezTo>
                    <a:pt x="634" y="501"/>
                    <a:pt x="634" y="68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4217273" y="3080071"/>
              <a:ext cx="15533" cy="15694"/>
            </a:xfrm>
            <a:custGeom>
              <a:rect b="b" l="l" r="r" t="t"/>
              <a:pathLst>
                <a:path extrusionOk="0" h="877" w="868">
                  <a:moveTo>
                    <a:pt x="446" y="0"/>
                  </a:moveTo>
                  <a:cubicBezTo>
                    <a:pt x="351" y="0"/>
                    <a:pt x="250" y="34"/>
                    <a:pt x="167" y="101"/>
                  </a:cubicBezTo>
                  <a:cubicBezTo>
                    <a:pt x="67" y="234"/>
                    <a:pt x="0" y="434"/>
                    <a:pt x="67" y="601"/>
                  </a:cubicBezTo>
                  <a:cubicBezTo>
                    <a:pt x="134" y="784"/>
                    <a:pt x="292" y="876"/>
                    <a:pt x="451" y="876"/>
                  </a:cubicBezTo>
                  <a:cubicBezTo>
                    <a:pt x="609" y="876"/>
                    <a:pt x="767" y="784"/>
                    <a:pt x="834" y="601"/>
                  </a:cubicBezTo>
                  <a:cubicBezTo>
                    <a:pt x="868" y="434"/>
                    <a:pt x="834" y="234"/>
                    <a:pt x="701" y="101"/>
                  </a:cubicBezTo>
                  <a:cubicBezTo>
                    <a:pt x="634" y="34"/>
                    <a:pt x="542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3933136" y="4035306"/>
              <a:ext cx="15533" cy="15676"/>
            </a:xfrm>
            <a:custGeom>
              <a:rect b="b" l="l" r="r" t="t"/>
              <a:pathLst>
                <a:path extrusionOk="0" h="876" w="868">
                  <a:moveTo>
                    <a:pt x="451" y="0"/>
                  </a:moveTo>
                  <a:cubicBezTo>
                    <a:pt x="359" y="0"/>
                    <a:pt x="267" y="42"/>
                    <a:pt x="200" y="125"/>
                  </a:cubicBezTo>
                  <a:cubicBezTo>
                    <a:pt x="67" y="225"/>
                    <a:pt x="0" y="426"/>
                    <a:pt x="67" y="626"/>
                  </a:cubicBezTo>
                  <a:cubicBezTo>
                    <a:pt x="134" y="793"/>
                    <a:pt x="292" y="876"/>
                    <a:pt x="451" y="876"/>
                  </a:cubicBezTo>
                  <a:cubicBezTo>
                    <a:pt x="609" y="876"/>
                    <a:pt x="767" y="793"/>
                    <a:pt x="834" y="626"/>
                  </a:cubicBezTo>
                  <a:cubicBezTo>
                    <a:pt x="868" y="426"/>
                    <a:pt x="834" y="225"/>
                    <a:pt x="701" y="125"/>
                  </a:cubicBezTo>
                  <a:cubicBezTo>
                    <a:pt x="634" y="42"/>
                    <a:pt x="54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247560" y="4088884"/>
              <a:ext cx="16732" cy="12544"/>
            </a:xfrm>
            <a:custGeom>
              <a:rect b="b" l="l" r="r" t="t"/>
              <a:pathLst>
                <a:path extrusionOk="0" h="701" w="935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4869707" y="3256766"/>
              <a:ext cx="14942" cy="12544"/>
            </a:xfrm>
            <a:custGeom>
              <a:rect b="b" l="l" r="r" t="t"/>
              <a:pathLst>
                <a:path extrusionOk="0" h="701" w="835">
                  <a:moveTo>
                    <a:pt x="434" y="0"/>
                  </a:moveTo>
                  <a:cubicBezTo>
                    <a:pt x="1" y="34"/>
                    <a:pt x="1" y="634"/>
                    <a:pt x="434" y="701"/>
                  </a:cubicBezTo>
                  <a:cubicBezTo>
                    <a:pt x="835" y="634"/>
                    <a:pt x="835" y="34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455893" y="4037096"/>
              <a:ext cx="10755" cy="8965"/>
            </a:xfrm>
            <a:custGeom>
              <a:rect b="b" l="l" r="r" t="t"/>
              <a:pathLst>
                <a:path extrusionOk="0" h="501" w="601">
                  <a:moveTo>
                    <a:pt x="301" y="0"/>
                  </a:moveTo>
                  <a:cubicBezTo>
                    <a:pt x="150" y="0"/>
                    <a:pt x="0" y="109"/>
                    <a:pt x="100" y="326"/>
                  </a:cubicBezTo>
                  <a:cubicBezTo>
                    <a:pt x="100" y="359"/>
                    <a:pt x="134" y="392"/>
                    <a:pt x="167" y="426"/>
                  </a:cubicBezTo>
                  <a:cubicBezTo>
                    <a:pt x="200" y="476"/>
                    <a:pt x="251" y="501"/>
                    <a:pt x="301" y="501"/>
                  </a:cubicBezTo>
                  <a:cubicBezTo>
                    <a:pt x="351" y="501"/>
                    <a:pt x="401" y="476"/>
                    <a:pt x="434" y="426"/>
                  </a:cubicBezTo>
                  <a:cubicBezTo>
                    <a:pt x="467" y="392"/>
                    <a:pt x="467" y="359"/>
                    <a:pt x="501" y="326"/>
                  </a:cubicBezTo>
                  <a:cubicBezTo>
                    <a:pt x="601" y="109"/>
                    <a:pt x="451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4684064" y="3653427"/>
              <a:ext cx="15533" cy="15676"/>
            </a:xfrm>
            <a:custGeom>
              <a:rect b="b" l="l" r="r" t="t"/>
              <a:pathLst>
                <a:path extrusionOk="0" h="876" w="868">
                  <a:moveTo>
                    <a:pt x="418" y="0"/>
                  </a:moveTo>
                  <a:cubicBezTo>
                    <a:pt x="259" y="0"/>
                    <a:pt x="101" y="83"/>
                    <a:pt x="34" y="250"/>
                  </a:cubicBezTo>
                  <a:cubicBezTo>
                    <a:pt x="1" y="417"/>
                    <a:pt x="34" y="617"/>
                    <a:pt x="167" y="751"/>
                  </a:cubicBezTo>
                  <a:cubicBezTo>
                    <a:pt x="234" y="834"/>
                    <a:pt x="326" y="876"/>
                    <a:pt x="422" y="876"/>
                  </a:cubicBezTo>
                  <a:cubicBezTo>
                    <a:pt x="518" y="876"/>
                    <a:pt x="618" y="834"/>
                    <a:pt x="701" y="751"/>
                  </a:cubicBezTo>
                  <a:cubicBezTo>
                    <a:pt x="801" y="617"/>
                    <a:pt x="868" y="417"/>
                    <a:pt x="801" y="250"/>
                  </a:cubicBezTo>
                  <a:cubicBezTo>
                    <a:pt x="734" y="83"/>
                    <a:pt x="576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3789869" y="4166477"/>
              <a:ext cx="1571718" cy="77611"/>
            </a:xfrm>
            <a:custGeom>
              <a:rect b="b" l="l" r="r" t="t"/>
              <a:pathLst>
                <a:path extrusionOk="0" h="4337" w="87830">
                  <a:moveTo>
                    <a:pt x="1" y="1"/>
                  </a:moveTo>
                  <a:cubicBezTo>
                    <a:pt x="1" y="1"/>
                    <a:pt x="22183" y="4337"/>
                    <a:pt x="43899" y="4337"/>
                  </a:cubicBezTo>
                  <a:cubicBezTo>
                    <a:pt x="65614" y="4337"/>
                    <a:pt x="87830" y="1"/>
                    <a:pt x="8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3407829" y="4365845"/>
              <a:ext cx="2329822" cy="87184"/>
            </a:xfrm>
            <a:custGeom>
              <a:rect b="b" l="l" r="r" t="t"/>
              <a:pathLst>
                <a:path extrusionOk="0" h="4872" w="130194">
                  <a:moveTo>
                    <a:pt x="1" y="1"/>
                  </a:moveTo>
                  <a:lnTo>
                    <a:pt x="1" y="4871"/>
                  </a:lnTo>
                  <a:lnTo>
                    <a:pt x="130194" y="4871"/>
                  </a:lnTo>
                  <a:lnTo>
                    <a:pt x="130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3637064" y="4453011"/>
              <a:ext cx="275189" cy="393386"/>
            </a:xfrm>
            <a:custGeom>
              <a:rect b="b" l="l" r="r" t="t"/>
              <a:pathLst>
                <a:path extrusionOk="0" h="21983" w="15378">
                  <a:moveTo>
                    <a:pt x="3469" y="0"/>
                  </a:moveTo>
                  <a:lnTo>
                    <a:pt x="1735" y="10941"/>
                  </a:lnTo>
                  <a:lnTo>
                    <a:pt x="0" y="21982"/>
                  </a:lnTo>
                  <a:lnTo>
                    <a:pt x="4670" y="21982"/>
                  </a:lnTo>
                  <a:lnTo>
                    <a:pt x="10041" y="10941"/>
                  </a:lnTo>
                  <a:lnTo>
                    <a:pt x="15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3680029" y="4453011"/>
              <a:ext cx="232832" cy="118805"/>
            </a:xfrm>
            <a:custGeom>
              <a:rect b="b" l="l" r="r" t="t"/>
              <a:pathLst>
                <a:path extrusionOk="0" h="6639" w="13011">
                  <a:moveTo>
                    <a:pt x="1068" y="0"/>
                  </a:moveTo>
                  <a:lnTo>
                    <a:pt x="1" y="6638"/>
                  </a:lnTo>
                  <a:lnTo>
                    <a:pt x="9741" y="6638"/>
                  </a:lnTo>
                  <a:lnTo>
                    <a:pt x="13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197418" y="4453011"/>
              <a:ext cx="275798" cy="393386"/>
            </a:xfrm>
            <a:custGeom>
              <a:rect b="b" l="l" r="r" t="t"/>
              <a:pathLst>
                <a:path extrusionOk="0" h="21983" w="15412">
                  <a:moveTo>
                    <a:pt x="1" y="0"/>
                  </a:moveTo>
                  <a:lnTo>
                    <a:pt x="5371" y="10941"/>
                  </a:lnTo>
                  <a:lnTo>
                    <a:pt x="10742" y="21982"/>
                  </a:lnTo>
                  <a:lnTo>
                    <a:pt x="15412" y="21982"/>
                  </a:lnTo>
                  <a:lnTo>
                    <a:pt x="13677" y="10941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5197418" y="4453011"/>
              <a:ext cx="232814" cy="118805"/>
            </a:xfrm>
            <a:custGeom>
              <a:rect b="b" l="l" r="r" t="t"/>
              <a:pathLst>
                <a:path extrusionOk="0" h="6639" w="13010">
                  <a:moveTo>
                    <a:pt x="1" y="0"/>
                  </a:moveTo>
                  <a:lnTo>
                    <a:pt x="3270" y="6638"/>
                  </a:lnTo>
                  <a:lnTo>
                    <a:pt x="13010" y="6638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4608261" y="3515814"/>
              <a:ext cx="890831" cy="549448"/>
            </a:xfrm>
            <a:custGeom>
              <a:rect b="b" l="l" r="r" t="t"/>
              <a:pathLst>
                <a:path extrusionOk="0" h="30704" w="49781">
                  <a:moveTo>
                    <a:pt x="27216" y="1"/>
                  </a:moveTo>
                  <a:cubicBezTo>
                    <a:pt x="26960" y="1"/>
                    <a:pt x="17913" y="6439"/>
                    <a:pt x="17913" y="6439"/>
                  </a:cubicBezTo>
                  <a:cubicBezTo>
                    <a:pt x="17890" y="6471"/>
                    <a:pt x="17797" y="6486"/>
                    <a:pt x="17644" y="6486"/>
                  </a:cubicBezTo>
                  <a:cubicBezTo>
                    <a:pt x="15398" y="6486"/>
                    <a:pt x="167" y="3270"/>
                    <a:pt x="167" y="3270"/>
                  </a:cubicBezTo>
                  <a:lnTo>
                    <a:pt x="0" y="24252"/>
                  </a:lnTo>
                  <a:lnTo>
                    <a:pt x="31656" y="23551"/>
                  </a:lnTo>
                  <a:cubicBezTo>
                    <a:pt x="31656" y="23551"/>
                    <a:pt x="35926" y="26053"/>
                    <a:pt x="39829" y="28121"/>
                  </a:cubicBezTo>
                  <a:cubicBezTo>
                    <a:pt x="42230" y="29389"/>
                    <a:pt x="44365" y="30456"/>
                    <a:pt x="44966" y="30623"/>
                  </a:cubicBezTo>
                  <a:cubicBezTo>
                    <a:pt x="45185" y="30678"/>
                    <a:pt x="45436" y="30703"/>
                    <a:pt x="45704" y="30703"/>
                  </a:cubicBezTo>
                  <a:cubicBezTo>
                    <a:pt x="47394" y="30703"/>
                    <a:pt x="49781" y="29696"/>
                    <a:pt x="49435" y="28688"/>
                  </a:cubicBezTo>
                  <a:cubicBezTo>
                    <a:pt x="49069" y="27554"/>
                    <a:pt x="28621" y="535"/>
                    <a:pt x="27220" y="1"/>
                  </a:cubicBezTo>
                  <a:cubicBezTo>
                    <a:pt x="27219" y="1"/>
                    <a:pt x="27218" y="1"/>
                    <a:pt x="2721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4851203" y="3515814"/>
              <a:ext cx="647888" cy="549448"/>
            </a:xfrm>
            <a:custGeom>
              <a:rect b="b" l="l" r="r" t="t"/>
              <a:pathLst>
                <a:path extrusionOk="0" h="30704" w="36205">
                  <a:moveTo>
                    <a:pt x="13640" y="1"/>
                  </a:moveTo>
                  <a:cubicBezTo>
                    <a:pt x="13384" y="1"/>
                    <a:pt x="4337" y="6439"/>
                    <a:pt x="4337" y="6439"/>
                  </a:cubicBezTo>
                  <a:cubicBezTo>
                    <a:pt x="4316" y="6474"/>
                    <a:pt x="4223" y="6490"/>
                    <a:pt x="4065" y="6490"/>
                  </a:cubicBezTo>
                  <a:cubicBezTo>
                    <a:pt x="3463" y="6490"/>
                    <a:pt x="1931" y="6256"/>
                    <a:pt x="1" y="5939"/>
                  </a:cubicBezTo>
                  <a:lnTo>
                    <a:pt x="1" y="5939"/>
                  </a:lnTo>
                  <a:lnTo>
                    <a:pt x="11042" y="23718"/>
                  </a:lnTo>
                  <a:lnTo>
                    <a:pt x="18080" y="23551"/>
                  </a:lnTo>
                  <a:cubicBezTo>
                    <a:pt x="18080" y="23551"/>
                    <a:pt x="22350" y="26087"/>
                    <a:pt x="26286" y="28121"/>
                  </a:cubicBezTo>
                  <a:cubicBezTo>
                    <a:pt x="28688" y="29389"/>
                    <a:pt x="30789" y="30456"/>
                    <a:pt x="31423" y="30623"/>
                  </a:cubicBezTo>
                  <a:cubicBezTo>
                    <a:pt x="31638" y="30678"/>
                    <a:pt x="31885" y="30703"/>
                    <a:pt x="32150" y="30703"/>
                  </a:cubicBezTo>
                  <a:cubicBezTo>
                    <a:pt x="33818" y="30703"/>
                    <a:pt x="36205" y="29696"/>
                    <a:pt x="35859" y="28688"/>
                  </a:cubicBezTo>
                  <a:cubicBezTo>
                    <a:pt x="35493" y="27521"/>
                    <a:pt x="15045" y="535"/>
                    <a:pt x="13644" y="1"/>
                  </a:cubicBezTo>
                  <a:cubicBezTo>
                    <a:pt x="13643" y="1"/>
                    <a:pt x="13642" y="1"/>
                    <a:pt x="1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928796" y="3516172"/>
              <a:ext cx="573928" cy="551417"/>
            </a:xfrm>
            <a:custGeom>
              <a:rect b="b" l="l" r="r" t="t"/>
              <a:pathLst>
                <a:path extrusionOk="0" h="30814" w="32072">
                  <a:moveTo>
                    <a:pt x="9260" y="1"/>
                  </a:moveTo>
                  <a:cubicBezTo>
                    <a:pt x="8455" y="1"/>
                    <a:pt x="4167" y="2702"/>
                    <a:pt x="1" y="6419"/>
                  </a:cubicBezTo>
                  <a:lnTo>
                    <a:pt x="13277" y="23832"/>
                  </a:lnTo>
                  <a:cubicBezTo>
                    <a:pt x="13277" y="23832"/>
                    <a:pt x="25519" y="30303"/>
                    <a:pt x="27154" y="30737"/>
                  </a:cubicBezTo>
                  <a:cubicBezTo>
                    <a:pt x="27368" y="30789"/>
                    <a:pt x="27612" y="30813"/>
                    <a:pt x="27873" y="30813"/>
                  </a:cubicBezTo>
                  <a:cubicBezTo>
                    <a:pt x="29599" y="30813"/>
                    <a:pt x="32071" y="29745"/>
                    <a:pt x="31724" y="28702"/>
                  </a:cubicBezTo>
                  <a:cubicBezTo>
                    <a:pt x="31290" y="27534"/>
                    <a:pt x="10775" y="548"/>
                    <a:pt x="9341" y="15"/>
                  </a:cubicBezTo>
                  <a:cubicBezTo>
                    <a:pt x="9320" y="5"/>
                    <a:pt x="9293" y="1"/>
                    <a:pt x="9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102163" y="3547668"/>
              <a:ext cx="371769" cy="491236"/>
            </a:xfrm>
            <a:custGeom>
              <a:rect b="b" l="l" r="r" t="t"/>
              <a:pathLst>
                <a:path extrusionOk="0" h="27451" w="20775">
                  <a:moveTo>
                    <a:pt x="17" y="1"/>
                  </a:moveTo>
                  <a:cubicBezTo>
                    <a:pt x="4" y="1"/>
                    <a:pt x="0" y="17"/>
                    <a:pt x="20" y="56"/>
                  </a:cubicBezTo>
                  <a:cubicBezTo>
                    <a:pt x="3189" y="4693"/>
                    <a:pt x="17099" y="22939"/>
                    <a:pt x="20668" y="27375"/>
                  </a:cubicBezTo>
                  <a:cubicBezTo>
                    <a:pt x="20695" y="27429"/>
                    <a:pt x="20721" y="27450"/>
                    <a:pt x="20740" y="27450"/>
                  </a:cubicBezTo>
                  <a:cubicBezTo>
                    <a:pt x="20767" y="27450"/>
                    <a:pt x="20775" y="27402"/>
                    <a:pt x="20735" y="27342"/>
                  </a:cubicBezTo>
                  <a:cubicBezTo>
                    <a:pt x="17432" y="22705"/>
                    <a:pt x="3656" y="4359"/>
                    <a:pt x="53" y="22"/>
                  </a:cubicBezTo>
                  <a:cubicBezTo>
                    <a:pt x="39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353212" y="3933681"/>
              <a:ext cx="34054" cy="114779"/>
            </a:xfrm>
            <a:custGeom>
              <a:rect b="b" l="l" r="r" t="t"/>
              <a:pathLst>
                <a:path extrusionOk="0" h="6414" w="1903">
                  <a:moveTo>
                    <a:pt x="1836" y="0"/>
                  </a:moveTo>
                  <a:cubicBezTo>
                    <a:pt x="935" y="701"/>
                    <a:pt x="334" y="1701"/>
                    <a:pt x="168" y="2836"/>
                  </a:cubicBezTo>
                  <a:cubicBezTo>
                    <a:pt x="1" y="4103"/>
                    <a:pt x="334" y="5404"/>
                    <a:pt x="1135" y="6405"/>
                  </a:cubicBezTo>
                  <a:cubicBezTo>
                    <a:pt x="1141" y="6411"/>
                    <a:pt x="1149" y="6414"/>
                    <a:pt x="1157" y="6414"/>
                  </a:cubicBezTo>
                  <a:cubicBezTo>
                    <a:pt x="1190" y="6414"/>
                    <a:pt x="1229" y="6365"/>
                    <a:pt x="1202" y="6338"/>
                  </a:cubicBezTo>
                  <a:cubicBezTo>
                    <a:pt x="1" y="4337"/>
                    <a:pt x="268" y="1768"/>
                    <a:pt x="1869" y="34"/>
                  </a:cubicBezTo>
                  <a:cubicBezTo>
                    <a:pt x="1902" y="34"/>
                    <a:pt x="1836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151464" y="3841861"/>
              <a:ext cx="47422" cy="120612"/>
            </a:xfrm>
            <a:custGeom>
              <a:rect b="b" l="l" r="r" t="t"/>
              <a:pathLst>
                <a:path extrusionOk="0" h="6740" w="2650">
                  <a:moveTo>
                    <a:pt x="701" y="1"/>
                  </a:moveTo>
                  <a:cubicBezTo>
                    <a:pt x="674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7" y="6727"/>
                    <a:pt x="2433" y="6740"/>
                    <a:pt x="2469" y="6740"/>
                  </a:cubicBezTo>
                  <a:cubicBezTo>
                    <a:pt x="2561" y="6740"/>
                    <a:pt x="2650" y="6661"/>
                    <a:pt x="2602" y="6566"/>
                  </a:cubicBezTo>
                  <a:cubicBezTo>
                    <a:pt x="1768" y="4464"/>
                    <a:pt x="1168" y="2296"/>
                    <a:pt x="801" y="94"/>
                  </a:cubicBezTo>
                  <a:cubicBezTo>
                    <a:pt x="781" y="36"/>
                    <a:pt x="739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180114" y="3859721"/>
              <a:ext cx="47386" cy="120451"/>
            </a:xfrm>
            <a:custGeom>
              <a:rect b="b" l="l" r="r" t="t"/>
              <a:pathLst>
                <a:path extrusionOk="0" h="6731" w="2648">
                  <a:moveTo>
                    <a:pt x="691" y="1"/>
                  </a:moveTo>
                  <a:cubicBezTo>
                    <a:pt x="661" y="1"/>
                    <a:pt x="634" y="19"/>
                    <a:pt x="634" y="64"/>
                  </a:cubicBezTo>
                  <a:cubicBezTo>
                    <a:pt x="0" y="2299"/>
                    <a:pt x="968" y="4867"/>
                    <a:pt x="2369" y="6668"/>
                  </a:cubicBezTo>
                  <a:cubicBezTo>
                    <a:pt x="2390" y="6712"/>
                    <a:pt x="2429" y="6730"/>
                    <a:pt x="2470" y="6730"/>
                  </a:cubicBezTo>
                  <a:cubicBezTo>
                    <a:pt x="2555" y="6730"/>
                    <a:pt x="2647" y="6648"/>
                    <a:pt x="2602" y="6535"/>
                  </a:cubicBezTo>
                  <a:cubicBezTo>
                    <a:pt x="1768" y="4467"/>
                    <a:pt x="1168" y="2299"/>
                    <a:pt x="768" y="64"/>
                  </a:cubicBezTo>
                  <a:cubicBezTo>
                    <a:pt x="768" y="27"/>
                    <a:pt x="727" y="1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208763" y="3877079"/>
              <a:ext cx="48012" cy="120881"/>
            </a:xfrm>
            <a:custGeom>
              <a:rect b="b" l="l" r="r" t="t"/>
              <a:pathLst>
                <a:path extrusionOk="0" h="6755" w="2683">
                  <a:moveTo>
                    <a:pt x="712" y="1"/>
                  </a:moveTo>
                  <a:cubicBezTo>
                    <a:pt x="680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8" y="6738"/>
                    <a:pt x="2439" y="6754"/>
                    <a:pt x="2480" y="6754"/>
                  </a:cubicBezTo>
                  <a:cubicBezTo>
                    <a:pt x="2580" y="6754"/>
                    <a:pt x="2683" y="6660"/>
                    <a:pt x="2636" y="6566"/>
                  </a:cubicBezTo>
                  <a:cubicBezTo>
                    <a:pt x="1802" y="4464"/>
                    <a:pt x="1168" y="2296"/>
                    <a:pt x="801" y="94"/>
                  </a:cubicBezTo>
                  <a:cubicBezTo>
                    <a:pt x="801" y="36"/>
                    <a:pt x="756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238004" y="3894831"/>
              <a:ext cx="47386" cy="120559"/>
            </a:xfrm>
            <a:custGeom>
              <a:rect b="b" l="l" r="r" t="t"/>
              <a:pathLst>
                <a:path extrusionOk="0" h="6737" w="2648">
                  <a:moveTo>
                    <a:pt x="678" y="0"/>
                  </a:moveTo>
                  <a:cubicBezTo>
                    <a:pt x="654" y="0"/>
                    <a:pt x="635" y="11"/>
                    <a:pt x="635" y="36"/>
                  </a:cubicBezTo>
                  <a:cubicBezTo>
                    <a:pt x="1" y="2305"/>
                    <a:pt x="935" y="4907"/>
                    <a:pt x="2369" y="6674"/>
                  </a:cubicBezTo>
                  <a:cubicBezTo>
                    <a:pt x="2391" y="6718"/>
                    <a:pt x="2430" y="6736"/>
                    <a:pt x="2470" y="6736"/>
                  </a:cubicBezTo>
                  <a:cubicBezTo>
                    <a:pt x="2556" y="6736"/>
                    <a:pt x="2648" y="6654"/>
                    <a:pt x="2603" y="6541"/>
                  </a:cubicBezTo>
                  <a:cubicBezTo>
                    <a:pt x="1769" y="4473"/>
                    <a:pt x="1135" y="2305"/>
                    <a:pt x="768" y="70"/>
                  </a:cubicBezTo>
                  <a:cubicBezTo>
                    <a:pt x="768" y="29"/>
                    <a:pt x="717" y="0"/>
                    <a:pt x="6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5020938" y="3570645"/>
              <a:ext cx="96866" cy="70739"/>
            </a:xfrm>
            <a:custGeom>
              <a:rect b="b" l="l" r="r" t="t"/>
              <a:pathLst>
                <a:path extrusionOk="0" h="3953" w="5413">
                  <a:moveTo>
                    <a:pt x="2826" y="1"/>
                  </a:moveTo>
                  <a:cubicBezTo>
                    <a:pt x="1396" y="1"/>
                    <a:pt x="0" y="1686"/>
                    <a:pt x="1123" y="3175"/>
                  </a:cubicBezTo>
                  <a:cubicBezTo>
                    <a:pt x="1546" y="3724"/>
                    <a:pt x="2084" y="3953"/>
                    <a:pt x="2613" y="3953"/>
                  </a:cubicBezTo>
                  <a:cubicBezTo>
                    <a:pt x="4044" y="3953"/>
                    <a:pt x="5412" y="2283"/>
                    <a:pt x="4292" y="773"/>
                  </a:cubicBezTo>
                  <a:cubicBezTo>
                    <a:pt x="3880" y="227"/>
                    <a:pt x="3351" y="1"/>
                    <a:pt x="2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105491" y="3912081"/>
              <a:ext cx="82997" cy="151320"/>
            </a:xfrm>
            <a:custGeom>
              <a:rect b="b" l="l" r="r" t="t"/>
              <a:pathLst>
                <a:path extrusionOk="0" h="8456" w="4638">
                  <a:moveTo>
                    <a:pt x="3670" y="340"/>
                  </a:moveTo>
                  <a:cubicBezTo>
                    <a:pt x="3670" y="1307"/>
                    <a:pt x="3737" y="2275"/>
                    <a:pt x="3737" y="3275"/>
                  </a:cubicBezTo>
                  <a:cubicBezTo>
                    <a:pt x="3770" y="4410"/>
                    <a:pt x="3870" y="6745"/>
                    <a:pt x="2703" y="7478"/>
                  </a:cubicBezTo>
                  <a:cubicBezTo>
                    <a:pt x="2331" y="7709"/>
                    <a:pt x="2029" y="7806"/>
                    <a:pt x="1785" y="7806"/>
                  </a:cubicBezTo>
                  <a:cubicBezTo>
                    <a:pt x="654" y="7806"/>
                    <a:pt x="788" y="5696"/>
                    <a:pt x="1035" y="5010"/>
                  </a:cubicBezTo>
                  <a:cubicBezTo>
                    <a:pt x="1235" y="4443"/>
                    <a:pt x="1502" y="3943"/>
                    <a:pt x="1769" y="3409"/>
                  </a:cubicBezTo>
                  <a:cubicBezTo>
                    <a:pt x="2336" y="2375"/>
                    <a:pt x="3003" y="1341"/>
                    <a:pt x="3670" y="340"/>
                  </a:cubicBezTo>
                  <a:close/>
                  <a:moveTo>
                    <a:pt x="3974" y="0"/>
                  </a:moveTo>
                  <a:cubicBezTo>
                    <a:pt x="3929" y="0"/>
                    <a:pt x="3881" y="13"/>
                    <a:pt x="3837" y="40"/>
                  </a:cubicBezTo>
                  <a:cubicBezTo>
                    <a:pt x="3820" y="23"/>
                    <a:pt x="3803" y="15"/>
                    <a:pt x="3787" y="15"/>
                  </a:cubicBezTo>
                  <a:cubicBezTo>
                    <a:pt x="3770" y="15"/>
                    <a:pt x="3753" y="23"/>
                    <a:pt x="3737" y="40"/>
                  </a:cubicBezTo>
                  <a:cubicBezTo>
                    <a:pt x="2169" y="1407"/>
                    <a:pt x="1001" y="3209"/>
                    <a:pt x="334" y="5210"/>
                  </a:cubicBezTo>
                  <a:cubicBezTo>
                    <a:pt x="1" y="6378"/>
                    <a:pt x="134" y="8079"/>
                    <a:pt x="1602" y="8412"/>
                  </a:cubicBezTo>
                  <a:cubicBezTo>
                    <a:pt x="1735" y="8442"/>
                    <a:pt x="1863" y="8455"/>
                    <a:pt x="1986" y="8455"/>
                  </a:cubicBezTo>
                  <a:cubicBezTo>
                    <a:pt x="3133" y="8455"/>
                    <a:pt x="3866" y="7268"/>
                    <a:pt x="4137" y="6244"/>
                  </a:cubicBezTo>
                  <a:cubicBezTo>
                    <a:pt x="4637" y="4309"/>
                    <a:pt x="4304" y="2208"/>
                    <a:pt x="4204" y="240"/>
                  </a:cubicBezTo>
                  <a:cubicBezTo>
                    <a:pt x="4204" y="93"/>
                    <a:pt x="4096" y="0"/>
                    <a:pt x="3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44613" y="3804425"/>
              <a:ext cx="136718" cy="117338"/>
            </a:xfrm>
            <a:custGeom>
              <a:rect b="b" l="l" r="r" t="t"/>
              <a:pathLst>
                <a:path extrusionOk="0" h="6557" w="7640">
                  <a:moveTo>
                    <a:pt x="2436" y="717"/>
                  </a:moveTo>
                  <a:cubicBezTo>
                    <a:pt x="2469" y="717"/>
                    <a:pt x="2502" y="718"/>
                    <a:pt x="2535" y="719"/>
                  </a:cubicBezTo>
                  <a:cubicBezTo>
                    <a:pt x="3903" y="719"/>
                    <a:pt x="5004" y="2787"/>
                    <a:pt x="5604" y="3787"/>
                  </a:cubicBezTo>
                  <a:cubicBezTo>
                    <a:pt x="6071" y="4621"/>
                    <a:pt x="6505" y="5489"/>
                    <a:pt x="7039" y="6289"/>
                  </a:cubicBezTo>
                  <a:cubicBezTo>
                    <a:pt x="5938" y="5789"/>
                    <a:pt x="4870" y="5255"/>
                    <a:pt x="3803" y="4655"/>
                  </a:cubicBezTo>
                  <a:cubicBezTo>
                    <a:pt x="3303" y="4355"/>
                    <a:pt x="2836" y="4021"/>
                    <a:pt x="2369" y="3654"/>
                  </a:cubicBezTo>
                  <a:cubicBezTo>
                    <a:pt x="1678" y="3095"/>
                    <a:pt x="78" y="717"/>
                    <a:pt x="2436" y="717"/>
                  </a:cubicBezTo>
                  <a:close/>
                  <a:moveTo>
                    <a:pt x="2253" y="0"/>
                  </a:moveTo>
                  <a:cubicBezTo>
                    <a:pt x="1846" y="0"/>
                    <a:pt x="1447" y="139"/>
                    <a:pt x="1101" y="485"/>
                  </a:cubicBezTo>
                  <a:cubicBezTo>
                    <a:pt x="0" y="1519"/>
                    <a:pt x="801" y="3054"/>
                    <a:pt x="1701" y="3888"/>
                  </a:cubicBezTo>
                  <a:cubicBezTo>
                    <a:pt x="3269" y="5222"/>
                    <a:pt x="5204" y="6156"/>
                    <a:pt x="7239" y="6556"/>
                  </a:cubicBezTo>
                  <a:cubicBezTo>
                    <a:pt x="7305" y="6556"/>
                    <a:pt x="7339" y="6523"/>
                    <a:pt x="7339" y="6489"/>
                  </a:cubicBezTo>
                  <a:cubicBezTo>
                    <a:pt x="7506" y="6489"/>
                    <a:pt x="7639" y="6289"/>
                    <a:pt x="7539" y="6122"/>
                  </a:cubicBezTo>
                  <a:cubicBezTo>
                    <a:pt x="6605" y="4388"/>
                    <a:pt x="5838" y="2420"/>
                    <a:pt x="4370" y="1019"/>
                  </a:cubicBezTo>
                  <a:cubicBezTo>
                    <a:pt x="3825" y="495"/>
                    <a:pt x="3023" y="0"/>
                    <a:pt x="2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3583325" y="3371151"/>
              <a:ext cx="1450551" cy="601666"/>
            </a:xfrm>
            <a:custGeom>
              <a:rect b="b" l="l" r="r" t="t"/>
              <a:pathLst>
                <a:path extrusionOk="0" h="33622" w="81059">
                  <a:moveTo>
                    <a:pt x="21636" y="0"/>
                  </a:moveTo>
                  <a:cubicBezTo>
                    <a:pt x="19557" y="0"/>
                    <a:pt x="17477" y="200"/>
                    <a:pt x="15479" y="680"/>
                  </a:cubicBezTo>
                  <a:cubicBezTo>
                    <a:pt x="1736" y="3949"/>
                    <a:pt x="1" y="21195"/>
                    <a:pt x="10242" y="27299"/>
                  </a:cubicBezTo>
                  <a:cubicBezTo>
                    <a:pt x="19603" y="32844"/>
                    <a:pt x="52165" y="33621"/>
                    <a:pt x="69688" y="33621"/>
                  </a:cubicBezTo>
                  <a:cubicBezTo>
                    <a:pt x="76515" y="33621"/>
                    <a:pt x="81059" y="33503"/>
                    <a:pt x="81059" y="33503"/>
                  </a:cubicBezTo>
                  <a:lnTo>
                    <a:pt x="68550" y="12322"/>
                  </a:lnTo>
                  <a:cubicBezTo>
                    <a:pt x="68550" y="12322"/>
                    <a:pt x="63618" y="11286"/>
                    <a:pt x="56483" y="10337"/>
                  </a:cubicBezTo>
                  <a:lnTo>
                    <a:pt x="56483" y="10337"/>
                  </a:lnTo>
                  <a:lnTo>
                    <a:pt x="56508" y="4950"/>
                  </a:lnTo>
                  <a:lnTo>
                    <a:pt x="42298" y="4950"/>
                  </a:lnTo>
                  <a:cubicBezTo>
                    <a:pt x="42298" y="4950"/>
                    <a:pt x="31982" y="0"/>
                    <a:pt x="21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3998203" y="3506867"/>
              <a:ext cx="827357" cy="111056"/>
            </a:xfrm>
            <a:custGeom>
              <a:rect b="b" l="l" r="r" t="t"/>
              <a:pathLst>
                <a:path extrusionOk="0" h="6206" w="46234">
                  <a:moveTo>
                    <a:pt x="1635" y="1"/>
                  </a:moveTo>
                  <a:cubicBezTo>
                    <a:pt x="1601" y="1"/>
                    <a:pt x="1601" y="68"/>
                    <a:pt x="1635" y="68"/>
                  </a:cubicBezTo>
                  <a:cubicBezTo>
                    <a:pt x="2469" y="268"/>
                    <a:pt x="3269" y="501"/>
                    <a:pt x="4070" y="668"/>
                  </a:cubicBezTo>
                  <a:cubicBezTo>
                    <a:pt x="4337" y="735"/>
                    <a:pt x="4570" y="768"/>
                    <a:pt x="4804" y="835"/>
                  </a:cubicBezTo>
                  <a:cubicBezTo>
                    <a:pt x="3202" y="901"/>
                    <a:pt x="1635" y="1035"/>
                    <a:pt x="34" y="1168"/>
                  </a:cubicBezTo>
                  <a:cubicBezTo>
                    <a:pt x="0" y="1168"/>
                    <a:pt x="0" y="1235"/>
                    <a:pt x="34" y="1235"/>
                  </a:cubicBezTo>
                  <a:cubicBezTo>
                    <a:pt x="1660" y="1160"/>
                    <a:pt x="3286" y="1122"/>
                    <a:pt x="4912" y="1122"/>
                  </a:cubicBezTo>
                  <a:cubicBezTo>
                    <a:pt x="5454" y="1122"/>
                    <a:pt x="5996" y="1127"/>
                    <a:pt x="6538" y="1135"/>
                  </a:cubicBezTo>
                  <a:cubicBezTo>
                    <a:pt x="8673" y="1168"/>
                    <a:pt x="10808" y="1235"/>
                    <a:pt x="12943" y="1335"/>
                  </a:cubicBezTo>
                  <a:cubicBezTo>
                    <a:pt x="17279" y="1602"/>
                    <a:pt x="21582" y="1969"/>
                    <a:pt x="25885" y="2436"/>
                  </a:cubicBezTo>
                  <a:cubicBezTo>
                    <a:pt x="28320" y="2703"/>
                    <a:pt x="42964" y="4838"/>
                    <a:pt x="45399" y="4938"/>
                  </a:cubicBezTo>
                  <a:lnTo>
                    <a:pt x="45433" y="4938"/>
                  </a:lnTo>
                  <a:cubicBezTo>
                    <a:pt x="45433" y="5004"/>
                    <a:pt x="45466" y="5038"/>
                    <a:pt x="45499" y="5105"/>
                  </a:cubicBezTo>
                  <a:cubicBezTo>
                    <a:pt x="45566" y="5238"/>
                    <a:pt x="45633" y="5371"/>
                    <a:pt x="45699" y="5505"/>
                  </a:cubicBezTo>
                  <a:cubicBezTo>
                    <a:pt x="45766" y="5605"/>
                    <a:pt x="45833" y="5738"/>
                    <a:pt x="45900" y="5872"/>
                  </a:cubicBezTo>
                  <a:cubicBezTo>
                    <a:pt x="45933" y="5905"/>
                    <a:pt x="46000" y="5972"/>
                    <a:pt x="46033" y="6039"/>
                  </a:cubicBezTo>
                  <a:lnTo>
                    <a:pt x="46100" y="6105"/>
                  </a:lnTo>
                  <a:cubicBezTo>
                    <a:pt x="46100" y="6139"/>
                    <a:pt x="46133" y="6172"/>
                    <a:pt x="46166" y="6205"/>
                  </a:cubicBezTo>
                  <a:cubicBezTo>
                    <a:pt x="46166" y="6205"/>
                    <a:pt x="46233" y="6172"/>
                    <a:pt x="46200" y="6139"/>
                  </a:cubicBezTo>
                  <a:cubicBezTo>
                    <a:pt x="46200" y="6072"/>
                    <a:pt x="46166" y="6039"/>
                    <a:pt x="46166" y="6005"/>
                  </a:cubicBezTo>
                  <a:lnTo>
                    <a:pt x="46166" y="5938"/>
                  </a:lnTo>
                  <a:cubicBezTo>
                    <a:pt x="46166" y="5872"/>
                    <a:pt x="46133" y="5805"/>
                    <a:pt x="46100" y="5705"/>
                  </a:cubicBezTo>
                  <a:cubicBezTo>
                    <a:pt x="46066" y="5572"/>
                    <a:pt x="46000" y="5438"/>
                    <a:pt x="45966" y="5305"/>
                  </a:cubicBezTo>
                  <a:cubicBezTo>
                    <a:pt x="45900" y="5171"/>
                    <a:pt x="45833" y="5038"/>
                    <a:pt x="45766" y="4871"/>
                  </a:cubicBezTo>
                  <a:cubicBezTo>
                    <a:pt x="45699" y="4738"/>
                    <a:pt x="45633" y="4638"/>
                    <a:pt x="45533" y="4504"/>
                  </a:cubicBezTo>
                  <a:lnTo>
                    <a:pt x="45433" y="4504"/>
                  </a:lnTo>
                  <a:cubicBezTo>
                    <a:pt x="43298" y="4104"/>
                    <a:pt x="28954" y="2069"/>
                    <a:pt x="26819" y="1802"/>
                  </a:cubicBezTo>
                  <a:cubicBezTo>
                    <a:pt x="24684" y="1569"/>
                    <a:pt x="22483" y="1368"/>
                    <a:pt x="20348" y="1202"/>
                  </a:cubicBezTo>
                  <a:cubicBezTo>
                    <a:pt x="16715" y="866"/>
                    <a:pt x="13106" y="718"/>
                    <a:pt x="9481" y="718"/>
                  </a:cubicBezTo>
                  <a:cubicBezTo>
                    <a:pt x="8779" y="718"/>
                    <a:pt x="8076" y="724"/>
                    <a:pt x="7372" y="735"/>
                  </a:cubicBezTo>
                  <a:cubicBezTo>
                    <a:pt x="6938" y="735"/>
                    <a:pt x="6572" y="735"/>
                    <a:pt x="6171" y="768"/>
                  </a:cubicBezTo>
                  <a:cubicBezTo>
                    <a:pt x="6071" y="735"/>
                    <a:pt x="5971" y="701"/>
                    <a:pt x="5904" y="701"/>
                  </a:cubicBezTo>
                  <a:cubicBezTo>
                    <a:pt x="5671" y="635"/>
                    <a:pt x="5471" y="601"/>
                    <a:pt x="5271" y="568"/>
                  </a:cubicBezTo>
                  <a:cubicBezTo>
                    <a:pt x="4870" y="468"/>
                    <a:pt x="4470" y="434"/>
                    <a:pt x="4103" y="368"/>
                  </a:cubicBezTo>
                  <a:cubicBezTo>
                    <a:pt x="3269" y="234"/>
                    <a:pt x="2435" y="1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749130" y="3600350"/>
              <a:ext cx="204576" cy="348774"/>
            </a:xfrm>
            <a:custGeom>
              <a:rect b="b" l="l" r="r" t="t"/>
              <a:pathLst>
                <a:path extrusionOk="0" h="19490" w="11432">
                  <a:moveTo>
                    <a:pt x="68" y="1"/>
                  </a:moveTo>
                  <a:cubicBezTo>
                    <a:pt x="36" y="1"/>
                    <a:pt x="0" y="32"/>
                    <a:pt x="0" y="81"/>
                  </a:cubicBezTo>
                  <a:cubicBezTo>
                    <a:pt x="267" y="748"/>
                    <a:pt x="3436" y="6419"/>
                    <a:pt x="4170" y="7686"/>
                  </a:cubicBezTo>
                  <a:cubicBezTo>
                    <a:pt x="5638" y="10221"/>
                    <a:pt x="7172" y="12690"/>
                    <a:pt x="8707" y="15191"/>
                  </a:cubicBezTo>
                  <a:cubicBezTo>
                    <a:pt x="9140" y="15892"/>
                    <a:pt x="9574" y="16592"/>
                    <a:pt x="10041" y="17326"/>
                  </a:cubicBezTo>
                  <a:cubicBezTo>
                    <a:pt x="10475" y="18027"/>
                    <a:pt x="10942" y="18727"/>
                    <a:pt x="11342" y="19461"/>
                  </a:cubicBezTo>
                  <a:cubicBezTo>
                    <a:pt x="11342" y="19482"/>
                    <a:pt x="11352" y="19490"/>
                    <a:pt x="11364" y="19490"/>
                  </a:cubicBezTo>
                  <a:cubicBezTo>
                    <a:pt x="11391" y="19490"/>
                    <a:pt x="11432" y="19451"/>
                    <a:pt x="11409" y="19428"/>
                  </a:cubicBezTo>
                  <a:cubicBezTo>
                    <a:pt x="10641" y="18160"/>
                    <a:pt x="9974" y="16859"/>
                    <a:pt x="9274" y="15592"/>
                  </a:cubicBezTo>
                  <a:cubicBezTo>
                    <a:pt x="8540" y="14324"/>
                    <a:pt x="7839" y="13023"/>
                    <a:pt x="7139" y="11756"/>
                  </a:cubicBezTo>
                  <a:cubicBezTo>
                    <a:pt x="5705" y="9187"/>
                    <a:pt x="601" y="614"/>
                    <a:pt x="101" y="14"/>
                  </a:cubicBezTo>
                  <a:cubicBezTo>
                    <a:pt x="92" y="5"/>
                    <a:pt x="80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031630" y="3538505"/>
              <a:ext cx="717518" cy="102091"/>
            </a:xfrm>
            <a:custGeom>
              <a:rect b="b" l="l" r="r" t="t"/>
              <a:pathLst>
                <a:path extrusionOk="0" h="5705" w="40096">
                  <a:moveTo>
                    <a:pt x="67" y="1"/>
                  </a:moveTo>
                  <a:cubicBezTo>
                    <a:pt x="0" y="1"/>
                    <a:pt x="34" y="67"/>
                    <a:pt x="67" y="67"/>
                  </a:cubicBezTo>
                  <a:cubicBezTo>
                    <a:pt x="5337" y="334"/>
                    <a:pt x="10574" y="1035"/>
                    <a:pt x="15811" y="1769"/>
                  </a:cubicBezTo>
                  <a:cubicBezTo>
                    <a:pt x="21015" y="2536"/>
                    <a:pt x="26119" y="3337"/>
                    <a:pt x="31222" y="4204"/>
                  </a:cubicBezTo>
                  <a:cubicBezTo>
                    <a:pt x="32690" y="4437"/>
                    <a:pt x="34125" y="4704"/>
                    <a:pt x="35592" y="4938"/>
                  </a:cubicBezTo>
                  <a:cubicBezTo>
                    <a:pt x="37060" y="5205"/>
                    <a:pt x="38528" y="5505"/>
                    <a:pt x="39995" y="5705"/>
                  </a:cubicBezTo>
                  <a:cubicBezTo>
                    <a:pt x="40062" y="5705"/>
                    <a:pt x="40095" y="5638"/>
                    <a:pt x="40029" y="5605"/>
                  </a:cubicBezTo>
                  <a:cubicBezTo>
                    <a:pt x="38761" y="5305"/>
                    <a:pt x="37460" y="5104"/>
                    <a:pt x="36159" y="4871"/>
                  </a:cubicBezTo>
                  <a:cubicBezTo>
                    <a:pt x="34892" y="4604"/>
                    <a:pt x="33591" y="4371"/>
                    <a:pt x="32290" y="4137"/>
                  </a:cubicBezTo>
                  <a:cubicBezTo>
                    <a:pt x="29721" y="3637"/>
                    <a:pt x="27120" y="3203"/>
                    <a:pt x="24518" y="2769"/>
                  </a:cubicBezTo>
                  <a:cubicBezTo>
                    <a:pt x="19347" y="1902"/>
                    <a:pt x="14144" y="1168"/>
                    <a:pt x="8940" y="668"/>
                  </a:cubicBezTo>
                  <a:cubicBezTo>
                    <a:pt x="5971" y="401"/>
                    <a:pt x="3036" y="2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4413653" y="4435099"/>
              <a:ext cx="627739" cy="828020"/>
            </a:xfrm>
            <a:custGeom>
              <a:rect b="b" l="l" r="r" t="t"/>
              <a:pathLst>
                <a:path extrusionOk="0" h="46271" w="35079">
                  <a:moveTo>
                    <a:pt x="12943" y="0"/>
                  </a:moveTo>
                  <a:cubicBezTo>
                    <a:pt x="12943" y="0"/>
                    <a:pt x="9074" y="8506"/>
                    <a:pt x="5638" y="16612"/>
                  </a:cubicBezTo>
                  <a:cubicBezTo>
                    <a:pt x="5104" y="17880"/>
                    <a:pt x="4571" y="19081"/>
                    <a:pt x="4070" y="20282"/>
                  </a:cubicBezTo>
                  <a:cubicBezTo>
                    <a:pt x="1769" y="25819"/>
                    <a:pt x="1" y="30455"/>
                    <a:pt x="334" y="30922"/>
                  </a:cubicBezTo>
                  <a:cubicBezTo>
                    <a:pt x="1168" y="32223"/>
                    <a:pt x="32124" y="46133"/>
                    <a:pt x="33391" y="46267"/>
                  </a:cubicBezTo>
                  <a:cubicBezTo>
                    <a:pt x="33414" y="46269"/>
                    <a:pt x="33436" y="46270"/>
                    <a:pt x="33458" y="46270"/>
                  </a:cubicBezTo>
                  <a:cubicBezTo>
                    <a:pt x="34642" y="46270"/>
                    <a:pt x="35078" y="42804"/>
                    <a:pt x="34325" y="41330"/>
                  </a:cubicBezTo>
                  <a:cubicBezTo>
                    <a:pt x="33558" y="39829"/>
                    <a:pt x="24085" y="29221"/>
                    <a:pt x="24085" y="29221"/>
                  </a:cubicBezTo>
                  <a:lnTo>
                    <a:pt x="25786" y="25619"/>
                  </a:lnTo>
                  <a:lnTo>
                    <a:pt x="33658" y="9240"/>
                  </a:lnTo>
                  <a:lnTo>
                    <a:pt x="12943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4412472" y="4732370"/>
              <a:ext cx="628902" cy="530748"/>
            </a:xfrm>
            <a:custGeom>
              <a:rect b="b" l="l" r="r" t="t"/>
              <a:pathLst>
                <a:path extrusionOk="0" h="29659" w="35144">
                  <a:moveTo>
                    <a:pt x="5671" y="0"/>
                  </a:moveTo>
                  <a:cubicBezTo>
                    <a:pt x="2669" y="7039"/>
                    <a:pt x="0" y="13743"/>
                    <a:pt x="400" y="14310"/>
                  </a:cubicBezTo>
                  <a:cubicBezTo>
                    <a:pt x="1234" y="15611"/>
                    <a:pt x="32190" y="29521"/>
                    <a:pt x="33457" y="29655"/>
                  </a:cubicBezTo>
                  <a:cubicBezTo>
                    <a:pt x="33480" y="29657"/>
                    <a:pt x="33502" y="29658"/>
                    <a:pt x="33524" y="29658"/>
                  </a:cubicBezTo>
                  <a:cubicBezTo>
                    <a:pt x="34708" y="29658"/>
                    <a:pt x="35144" y="26192"/>
                    <a:pt x="34358" y="24718"/>
                  </a:cubicBezTo>
                  <a:cubicBezTo>
                    <a:pt x="33591" y="23217"/>
                    <a:pt x="24117" y="12609"/>
                    <a:pt x="24117" y="12609"/>
                  </a:cubicBezTo>
                  <a:lnTo>
                    <a:pt x="25852" y="9007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4413653" y="4798027"/>
              <a:ext cx="627739" cy="465091"/>
            </a:xfrm>
            <a:custGeom>
              <a:rect b="b" l="l" r="r" t="t"/>
              <a:pathLst>
                <a:path extrusionOk="0" h="25990" w="35079">
                  <a:moveTo>
                    <a:pt x="4070" y="1"/>
                  </a:moveTo>
                  <a:cubicBezTo>
                    <a:pt x="1769" y="5538"/>
                    <a:pt x="1" y="10174"/>
                    <a:pt x="334" y="10641"/>
                  </a:cubicBezTo>
                  <a:cubicBezTo>
                    <a:pt x="1168" y="11942"/>
                    <a:pt x="32124" y="25852"/>
                    <a:pt x="33391" y="25986"/>
                  </a:cubicBezTo>
                  <a:cubicBezTo>
                    <a:pt x="33414" y="25988"/>
                    <a:pt x="33436" y="25989"/>
                    <a:pt x="33458" y="25989"/>
                  </a:cubicBezTo>
                  <a:cubicBezTo>
                    <a:pt x="34642" y="25989"/>
                    <a:pt x="35078" y="22523"/>
                    <a:pt x="34325" y="21049"/>
                  </a:cubicBezTo>
                  <a:cubicBezTo>
                    <a:pt x="33558" y="19548"/>
                    <a:pt x="24085" y="8940"/>
                    <a:pt x="24085" y="8940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4451268" y="4987857"/>
              <a:ext cx="563675" cy="251121"/>
            </a:xfrm>
            <a:custGeom>
              <a:rect b="b" l="l" r="r" t="t"/>
              <a:pathLst>
                <a:path extrusionOk="0" h="14033" w="31499">
                  <a:moveTo>
                    <a:pt x="67" y="0"/>
                  </a:moveTo>
                  <a:cubicBezTo>
                    <a:pt x="34" y="0"/>
                    <a:pt x="0" y="0"/>
                    <a:pt x="67" y="33"/>
                  </a:cubicBezTo>
                  <a:cubicBezTo>
                    <a:pt x="5104" y="2569"/>
                    <a:pt x="26119" y="11842"/>
                    <a:pt x="31389" y="14010"/>
                  </a:cubicBezTo>
                  <a:cubicBezTo>
                    <a:pt x="31413" y="14026"/>
                    <a:pt x="31434" y="14033"/>
                    <a:pt x="31449" y="14033"/>
                  </a:cubicBezTo>
                  <a:cubicBezTo>
                    <a:pt x="31498" y="14033"/>
                    <a:pt x="31499" y="13969"/>
                    <a:pt x="31423" y="13943"/>
                  </a:cubicBezTo>
                  <a:cubicBezTo>
                    <a:pt x="26286" y="11475"/>
                    <a:pt x="5337" y="20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4891789" y="5130892"/>
              <a:ext cx="109857" cy="46795"/>
            </a:xfrm>
            <a:custGeom>
              <a:rect b="b" l="l" r="r" t="t"/>
              <a:pathLst>
                <a:path extrusionOk="0" h="2615" w="6139">
                  <a:moveTo>
                    <a:pt x="4078" y="1"/>
                  </a:moveTo>
                  <a:cubicBezTo>
                    <a:pt x="3511" y="1"/>
                    <a:pt x="2943" y="103"/>
                    <a:pt x="2403" y="313"/>
                  </a:cubicBezTo>
                  <a:cubicBezTo>
                    <a:pt x="1368" y="747"/>
                    <a:pt x="501" y="1547"/>
                    <a:pt x="1" y="2581"/>
                  </a:cubicBezTo>
                  <a:cubicBezTo>
                    <a:pt x="1" y="2615"/>
                    <a:pt x="68" y="2615"/>
                    <a:pt x="68" y="2615"/>
                  </a:cubicBezTo>
                  <a:cubicBezTo>
                    <a:pt x="1062" y="1110"/>
                    <a:pt x="2739" y="268"/>
                    <a:pt x="4472" y="268"/>
                  </a:cubicBezTo>
                  <a:cubicBezTo>
                    <a:pt x="5006" y="268"/>
                    <a:pt x="5546" y="348"/>
                    <a:pt x="6072" y="513"/>
                  </a:cubicBezTo>
                  <a:cubicBezTo>
                    <a:pt x="6105" y="513"/>
                    <a:pt x="6139" y="480"/>
                    <a:pt x="6105" y="446"/>
                  </a:cubicBezTo>
                  <a:cubicBezTo>
                    <a:pt x="5463" y="153"/>
                    <a:pt x="4771" y="1"/>
                    <a:pt x="4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4751510" y="4967278"/>
              <a:ext cx="126965" cy="20651"/>
            </a:xfrm>
            <a:custGeom>
              <a:rect b="b" l="l" r="r" t="t"/>
              <a:pathLst>
                <a:path extrusionOk="0" h="1154" w="7095">
                  <a:moveTo>
                    <a:pt x="3101" y="1"/>
                  </a:moveTo>
                  <a:cubicBezTo>
                    <a:pt x="2042" y="1"/>
                    <a:pt x="1000" y="215"/>
                    <a:pt x="101" y="716"/>
                  </a:cubicBezTo>
                  <a:cubicBezTo>
                    <a:pt x="1" y="750"/>
                    <a:pt x="101" y="850"/>
                    <a:pt x="168" y="850"/>
                  </a:cubicBezTo>
                  <a:cubicBezTo>
                    <a:pt x="806" y="812"/>
                    <a:pt x="1445" y="793"/>
                    <a:pt x="2083" y="793"/>
                  </a:cubicBezTo>
                  <a:cubicBezTo>
                    <a:pt x="3680" y="793"/>
                    <a:pt x="5276" y="912"/>
                    <a:pt x="6872" y="1150"/>
                  </a:cubicBezTo>
                  <a:cubicBezTo>
                    <a:pt x="6883" y="1152"/>
                    <a:pt x="6894" y="1153"/>
                    <a:pt x="6904" y="1153"/>
                  </a:cubicBezTo>
                  <a:cubicBezTo>
                    <a:pt x="7047" y="1153"/>
                    <a:pt x="7095" y="946"/>
                    <a:pt x="6939" y="883"/>
                  </a:cubicBezTo>
                  <a:cubicBezTo>
                    <a:pt x="5803" y="343"/>
                    <a:pt x="4439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4775597" y="4991400"/>
              <a:ext cx="126768" cy="20991"/>
            </a:xfrm>
            <a:custGeom>
              <a:rect b="b" l="l" r="r" t="t"/>
              <a:pathLst>
                <a:path extrusionOk="0" h="1173" w="7084">
                  <a:moveTo>
                    <a:pt x="3025" y="1"/>
                  </a:moveTo>
                  <a:cubicBezTo>
                    <a:pt x="1989" y="1"/>
                    <a:pt x="973" y="210"/>
                    <a:pt x="89" y="703"/>
                  </a:cubicBezTo>
                  <a:cubicBezTo>
                    <a:pt x="0" y="732"/>
                    <a:pt x="70" y="841"/>
                    <a:pt x="110" y="841"/>
                  </a:cubicBezTo>
                  <a:cubicBezTo>
                    <a:pt x="115" y="841"/>
                    <a:pt x="119" y="840"/>
                    <a:pt x="123" y="836"/>
                  </a:cubicBezTo>
                  <a:cubicBezTo>
                    <a:pt x="758" y="799"/>
                    <a:pt x="1391" y="780"/>
                    <a:pt x="2022" y="780"/>
                  </a:cubicBezTo>
                  <a:cubicBezTo>
                    <a:pt x="3643" y="780"/>
                    <a:pt x="5252" y="906"/>
                    <a:pt x="6861" y="1170"/>
                  </a:cubicBezTo>
                  <a:cubicBezTo>
                    <a:pt x="6872" y="1172"/>
                    <a:pt x="6882" y="1173"/>
                    <a:pt x="6892" y="1173"/>
                  </a:cubicBezTo>
                  <a:cubicBezTo>
                    <a:pt x="7035" y="1173"/>
                    <a:pt x="7083" y="965"/>
                    <a:pt x="6927" y="903"/>
                  </a:cubicBezTo>
                  <a:cubicBezTo>
                    <a:pt x="5758" y="356"/>
                    <a:pt x="4374" y="1"/>
                    <a:pt x="3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4799272" y="5015523"/>
              <a:ext cx="126965" cy="20758"/>
            </a:xfrm>
            <a:custGeom>
              <a:rect b="b" l="l" r="r" t="t"/>
              <a:pathLst>
                <a:path extrusionOk="0" h="1160" w="7095">
                  <a:moveTo>
                    <a:pt x="3050" y="1"/>
                  </a:moveTo>
                  <a:cubicBezTo>
                    <a:pt x="2002" y="1"/>
                    <a:pt x="971" y="208"/>
                    <a:pt x="67" y="689"/>
                  </a:cubicBezTo>
                  <a:cubicBezTo>
                    <a:pt x="0" y="756"/>
                    <a:pt x="67" y="856"/>
                    <a:pt x="134" y="856"/>
                  </a:cubicBezTo>
                  <a:cubicBezTo>
                    <a:pt x="772" y="818"/>
                    <a:pt x="1414" y="799"/>
                    <a:pt x="2055" y="799"/>
                  </a:cubicBezTo>
                  <a:cubicBezTo>
                    <a:pt x="3660" y="799"/>
                    <a:pt x="5266" y="918"/>
                    <a:pt x="6839" y="1156"/>
                  </a:cubicBezTo>
                  <a:cubicBezTo>
                    <a:pt x="6850" y="1158"/>
                    <a:pt x="6860" y="1159"/>
                    <a:pt x="6871" y="1159"/>
                  </a:cubicBezTo>
                  <a:cubicBezTo>
                    <a:pt x="7018" y="1159"/>
                    <a:pt x="7095" y="951"/>
                    <a:pt x="6939" y="889"/>
                  </a:cubicBezTo>
                  <a:cubicBezTo>
                    <a:pt x="5774" y="345"/>
                    <a:pt x="439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4822554" y="5039592"/>
              <a:ext cx="126965" cy="20561"/>
            </a:xfrm>
            <a:custGeom>
              <a:rect b="b" l="l" r="r" t="t"/>
              <a:pathLst>
                <a:path extrusionOk="0" h="1149" w="7095">
                  <a:moveTo>
                    <a:pt x="3033" y="1"/>
                  </a:moveTo>
                  <a:cubicBezTo>
                    <a:pt x="1997" y="1"/>
                    <a:pt x="980" y="202"/>
                    <a:pt x="100" y="678"/>
                  </a:cubicBezTo>
                  <a:cubicBezTo>
                    <a:pt x="0" y="745"/>
                    <a:pt x="100" y="845"/>
                    <a:pt x="167" y="845"/>
                  </a:cubicBezTo>
                  <a:cubicBezTo>
                    <a:pt x="806" y="807"/>
                    <a:pt x="1444" y="788"/>
                    <a:pt x="2083" y="788"/>
                  </a:cubicBezTo>
                  <a:cubicBezTo>
                    <a:pt x="3679" y="788"/>
                    <a:pt x="5276" y="907"/>
                    <a:pt x="6872" y="1145"/>
                  </a:cubicBezTo>
                  <a:cubicBezTo>
                    <a:pt x="6883" y="1148"/>
                    <a:pt x="6894" y="1149"/>
                    <a:pt x="6904" y="1149"/>
                  </a:cubicBezTo>
                  <a:cubicBezTo>
                    <a:pt x="7047" y="1149"/>
                    <a:pt x="7094" y="941"/>
                    <a:pt x="6939" y="878"/>
                  </a:cubicBezTo>
                  <a:cubicBezTo>
                    <a:pt x="5784" y="348"/>
                    <a:pt x="4392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4449944" y="4906775"/>
              <a:ext cx="102342" cy="71437"/>
            </a:xfrm>
            <a:custGeom>
              <a:rect b="b" l="l" r="r" t="t"/>
              <a:pathLst>
                <a:path extrusionOk="0" h="3992" w="5719">
                  <a:moveTo>
                    <a:pt x="2836" y="1"/>
                  </a:moveTo>
                  <a:cubicBezTo>
                    <a:pt x="994" y="1"/>
                    <a:pt x="1" y="2893"/>
                    <a:pt x="2042" y="3797"/>
                  </a:cubicBezTo>
                  <a:cubicBezTo>
                    <a:pt x="2340" y="3931"/>
                    <a:pt x="2626" y="3991"/>
                    <a:pt x="2893" y="3991"/>
                  </a:cubicBezTo>
                  <a:cubicBezTo>
                    <a:pt x="4751" y="3991"/>
                    <a:pt x="5718" y="1099"/>
                    <a:pt x="3677" y="195"/>
                  </a:cubicBezTo>
                  <a:cubicBezTo>
                    <a:pt x="3383" y="60"/>
                    <a:pt x="3101" y="1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4823144" y="4884693"/>
              <a:ext cx="148654" cy="96669"/>
            </a:xfrm>
            <a:custGeom>
              <a:rect b="b" l="l" r="r" t="t"/>
              <a:pathLst>
                <a:path extrusionOk="0" h="5402" w="8307">
                  <a:moveTo>
                    <a:pt x="6153" y="680"/>
                  </a:moveTo>
                  <a:cubicBezTo>
                    <a:pt x="6895" y="680"/>
                    <a:pt x="7456" y="1046"/>
                    <a:pt x="7039" y="2263"/>
                  </a:cubicBezTo>
                  <a:cubicBezTo>
                    <a:pt x="6572" y="3564"/>
                    <a:pt x="4304" y="3997"/>
                    <a:pt x="3170" y="4231"/>
                  </a:cubicBezTo>
                  <a:cubicBezTo>
                    <a:pt x="2236" y="4431"/>
                    <a:pt x="1268" y="4598"/>
                    <a:pt x="334" y="4831"/>
                  </a:cubicBezTo>
                  <a:cubicBezTo>
                    <a:pt x="1135" y="3930"/>
                    <a:pt x="2002" y="3097"/>
                    <a:pt x="2869" y="2263"/>
                  </a:cubicBezTo>
                  <a:cubicBezTo>
                    <a:pt x="3336" y="1896"/>
                    <a:pt x="3770" y="1529"/>
                    <a:pt x="4270" y="1229"/>
                  </a:cubicBezTo>
                  <a:cubicBezTo>
                    <a:pt x="4638" y="989"/>
                    <a:pt x="5472" y="680"/>
                    <a:pt x="6153" y="680"/>
                  </a:cubicBezTo>
                  <a:close/>
                  <a:moveTo>
                    <a:pt x="6037" y="1"/>
                  </a:moveTo>
                  <a:cubicBezTo>
                    <a:pt x="5424" y="1"/>
                    <a:pt x="4776" y="210"/>
                    <a:pt x="4270" y="495"/>
                  </a:cubicBezTo>
                  <a:cubicBezTo>
                    <a:pt x="2503" y="1595"/>
                    <a:pt x="1001" y="3130"/>
                    <a:pt x="1" y="4965"/>
                  </a:cubicBezTo>
                  <a:cubicBezTo>
                    <a:pt x="1" y="4998"/>
                    <a:pt x="1" y="5031"/>
                    <a:pt x="34" y="5065"/>
                  </a:cubicBezTo>
                  <a:cubicBezTo>
                    <a:pt x="34" y="5219"/>
                    <a:pt x="120" y="5402"/>
                    <a:pt x="291" y="5402"/>
                  </a:cubicBezTo>
                  <a:cubicBezTo>
                    <a:pt x="305" y="5402"/>
                    <a:pt x="319" y="5401"/>
                    <a:pt x="334" y="5398"/>
                  </a:cubicBezTo>
                  <a:cubicBezTo>
                    <a:pt x="2269" y="5031"/>
                    <a:pt x="4404" y="4898"/>
                    <a:pt x="6172" y="3930"/>
                  </a:cubicBezTo>
                  <a:cubicBezTo>
                    <a:pt x="7206" y="3397"/>
                    <a:pt x="8307" y="2229"/>
                    <a:pt x="7706" y="962"/>
                  </a:cubicBezTo>
                  <a:cubicBezTo>
                    <a:pt x="7355" y="259"/>
                    <a:pt x="6718" y="1"/>
                    <a:pt x="6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4688252" y="4875298"/>
              <a:ext cx="145057" cy="105473"/>
            </a:xfrm>
            <a:custGeom>
              <a:rect b="b" l="l" r="r" t="t"/>
              <a:pathLst>
                <a:path extrusionOk="0" h="5894" w="8106">
                  <a:moveTo>
                    <a:pt x="2140" y="684"/>
                  </a:moveTo>
                  <a:cubicBezTo>
                    <a:pt x="2850" y="684"/>
                    <a:pt x="3771" y="1108"/>
                    <a:pt x="4136" y="1387"/>
                  </a:cubicBezTo>
                  <a:cubicBezTo>
                    <a:pt x="4603" y="1754"/>
                    <a:pt x="5037" y="2154"/>
                    <a:pt x="5437" y="2554"/>
                  </a:cubicBezTo>
                  <a:cubicBezTo>
                    <a:pt x="6271" y="3421"/>
                    <a:pt x="7038" y="4355"/>
                    <a:pt x="7772" y="5323"/>
                  </a:cubicBezTo>
                  <a:cubicBezTo>
                    <a:pt x="6838" y="5023"/>
                    <a:pt x="5904" y="4789"/>
                    <a:pt x="4970" y="4489"/>
                  </a:cubicBezTo>
                  <a:cubicBezTo>
                    <a:pt x="3869" y="4189"/>
                    <a:pt x="1635" y="3521"/>
                    <a:pt x="1301" y="2187"/>
                  </a:cubicBezTo>
                  <a:cubicBezTo>
                    <a:pt x="1014" y="1039"/>
                    <a:pt x="1489" y="684"/>
                    <a:pt x="2140" y="684"/>
                  </a:cubicBezTo>
                  <a:close/>
                  <a:moveTo>
                    <a:pt x="2286" y="0"/>
                  </a:moveTo>
                  <a:cubicBezTo>
                    <a:pt x="1675" y="0"/>
                    <a:pt x="1099" y="234"/>
                    <a:pt x="734" y="853"/>
                  </a:cubicBezTo>
                  <a:cubicBezTo>
                    <a:pt x="0" y="2054"/>
                    <a:pt x="1034" y="3288"/>
                    <a:pt x="2001" y="3955"/>
                  </a:cubicBezTo>
                  <a:cubicBezTo>
                    <a:pt x="3669" y="5023"/>
                    <a:pt x="5804" y="5356"/>
                    <a:pt x="7706" y="5890"/>
                  </a:cubicBezTo>
                  <a:cubicBezTo>
                    <a:pt x="7720" y="5892"/>
                    <a:pt x="7735" y="5893"/>
                    <a:pt x="7749" y="5893"/>
                  </a:cubicBezTo>
                  <a:cubicBezTo>
                    <a:pt x="7925" y="5893"/>
                    <a:pt x="8039" y="5711"/>
                    <a:pt x="8039" y="5556"/>
                  </a:cubicBezTo>
                  <a:cubicBezTo>
                    <a:pt x="8072" y="5556"/>
                    <a:pt x="8106" y="5523"/>
                    <a:pt x="8072" y="5490"/>
                  </a:cubicBezTo>
                  <a:cubicBezTo>
                    <a:pt x="7239" y="3555"/>
                    <a:pt x="5871" y="1887"/>
                    <a:pt x="4203" y="653"/>
                  </a:cubicBezTo>
                  <a:cubicBezTo>
                    <a:pt x="3678" y="285"/>
                    <a:pt x="2960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4522293" y="3378435"/>
              <a:ext cx="935372" cy="1509157"/>
            </a:xfrm>
            <a:custGeom>
              <a:rect b="b" l="l" r="r" t="t"/>
              <a:pathLst>
                <a:path extrusionOk="0" h="84334" w="52270">
                  <a:moveTo>
                    <a:pt x="36153" y="1"/>
                  </a:moveTo>
                  <a:cubicBezTo>
                    <a:pt x="30096" y="1"/>
                    <a:pt x="22036" y="1397"/>
                    <a:pt x="11542" y="4409"/>
                  </a:cubicBezTo>
                  <a:lnTo>
                    <a:pt x="3904" y="4509"/>
                  </a:lnTo>
                  <a:lnTo>
                    <a:pt x="3904" y="9813"/>
                  </a:lnTo>
                  <a:cubicBezTo>
                    <a:pt x="7273" y="10247"/>
                    <a:pt x="16212" y="11648"/>
                    <a:pt x="16212" y="11648"/>
                  </a:cubicBezTo>
                  <a:cubicBezTo>
                    <a:pt x="22750" y="14116"/>
                    <a:pt x="24852" y="15117"/>
                    <a:pt x="24752" y="15350"/>
                  </a:cubicBezTo>
                  <a:cubicBezTo>
                    <a:pt x="8473" y="48207"/>
                    <a:pt x="1" y="73759"/>
                    <a:pt x="1" y="73759"/>
                  </a:cubicBezTo>
                  <a:lnTo>
                    <a:pt x="23351" y="84333"/>
                  </a:lnTo>
                  <a:cubicBezTo>
                    <a:pt x="23351" y="84333"/>
                    <a:pt x="51137" y="31028"/>
                    <a:pt x="51871" y="14683"/>
                  </a:cubicBezTo>
                  <a:cubicBezTo>
                    <a:pt x="52270" y="5465"/>
                    <a:pt x="48135" y="1"/>
                    <a:pt x="36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4617208" y="3535517"/>
              <a:ext cx="417687" cy="440217"/>
            </a:xfrm>
            <a:custGeom>
              <a:rect b="b" l="l" r="r" t="t"/>
              <a:pathLst>
                <a:path extrusionOk="0" h="24600" w="23341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5571" y="501"/>
                    <a:pt x="11008" y="1535"/>
                    <a:pt x="16245" y="3170"/>
                  </a:cubicBezTo>
                  <a:cubicBezTo>
                    <a:pt x="17713" y="3637"/>
                    <a:pt x="19114" y="4137"/>
                    <a:pt x="20549" y="4671"/>
                  </a:cubicBezTo>
                  <a:cubicBezTo>
                    <a:pt x="19548" y="6272"/>
                    <a:pt x="18614" y="7907"/>
                    <a:pt x="17713" y="9575"/>
                  </a:cubicBezTo>
                  <a:cubicBezTo>
                    <a:pt x="16012" y="12643"/>
                    <a:pt x="14478" y="15812"/>
                    <a:pt x="13143" y="19081"/>
                  </a:cubicBezTo>
                  <a:cubicBezTo>
                    <a:pt x="12409" y="20883"/>
                    <a:pt x="11676" y="22684"/>
                    <a:pt x="11008" y="24552"/>
                  </a:cubicBezTo>
                  <a:cubicBezTo>
                    <a:pt x="11008" y="24575"/>
                    <a:pt x="11042" y="24599"/>
                    <a:pt x="11073" y="24599"/>
                  </a:cubicBezTo>
                  <a:cubicBezTo>
                    <a:pt x="11086" y="24599"/>
                    <a:pt x="11099" y="24595"/>
                    <a:pt x="11108" y="24585"/>
                  </a:cubicBezTo>
                  <a:cubicBezTo>
                    <a:pt x="13977" y="18214"/>
                    <a:pt x="17079" y="12010"/>
                    <a:pt x="20448" y="5905"/>
                  </a:cubicBezTo>
                  <a:cubicBezTo>
                    <a:pt x="21382" y="4204"/>
                    <a:pt x="22383" y="2503"/>
                    <a:pt x="23317" y="768"/>
                  </a:cubicBezTo>
                  <a:cubicBezTo>
                    <a:pt x="23340" y="745"/>
                    <a:pt x="23316" y="706"/>
                    <a:pt x="23287" y="706"/>
                  </a:cubicBezTo>
                  <a:cubicBezTo>
                    <a:pt x="23274" y="706"/>
                    <a:pt x="23261" y="714"/>
                    <a:pt x="23250" y="735"/>
                  </a:cubicBezTo>
                  <a:cubicBezTo>
                    <a:pt x="22316" y="1969"/>
                    <a:pt x="21416" y="3270"/>
                    <a:pt x="20582" y="4604"/>
                  </a:cubicBezTo>
                  <a:cubicBezTo>
                    <a:pt x="15578" y="2369"/>
                    <a:pt x="10141" y="1102"/>
                    <a:pt x="4704" y="435"/>
                  </a:cubicBezTo>
                  <a:cubicBezTo>
                    <a:pt x="3169" y="234"/>
                    <a:pt x="1635" y="1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4577804" y="4629098"/>
              <a:ext cx="371912" cy="158800"/>
            </a:xfrm>
            <a:custGeom>
              <a:rect b="b" l="l" r="r" t="t"/>
              <a:pathLst>
                <a:path extrusionOk="0" h="8874" w="20783">
                  <a:moveTo>
                    <a:pt x="68" y="0"/>
                  </a:moveTo>
                  <a:cubicBezTo>
                    <a:pt x="34" y="0"/>
                    <a:pt x="1" y="67"/>
                    <a:pt x="34" y="100"/>
                  </a:cubicBezTo>
                  <a:cubicBezTo>
                    <a:pt x="635" y="467"/>
                    <a:pt x="6572" y="3136"/>
                    <a:pt x="7940" y="3703"/>
                  </a:cubicBezTo>
                  <a:cubicBezTo>
                    <a:pt x="10609" y="4871"/>
                    <a:pt x="13344" y="5938"/>
                    <a:pt x="16046" y="7039"/>
                  </a:cubicBezTo>
                  <a:cubicBezTo>
                    <a:pt x="16813" y="7339"/>
                    <a:pt x="17614" y="7639"/>
                    <a:pt x="18381" y="7939"/>
                  </a:cubicBezTo>
                  <a:cubicBezTo>
                    <a:pt x="19181" y="8240"/>
                    <a:pt x="19949" y="8540"/>
                    <a:pt x="20716" y="8873"/>
                  </a:cubicBezTo>
                  <a:cubicBezTo>
                    <a:pt x="20749" y="8873"/>
                    <a:pt x="20782" y="8807"/>
                    <a:pt x="20749" y="8773"/>
                  </a:cubicBezTo>
                  <a:cubicBezTo>
                    <a:pt x="19381" y="8273"/>
                    <a:pt x="18047" y="7606"/>
                    <a:pt x="16746" y="7005"/>
                  </a:cubicBezTo>
                  <a:lnTo>
                    <a:pt x="12710" y="5204"/>
                  </a:lnTo>
                  <a:cubicBezTo>
                    <a:pt x="10075" y="4003"/>
                    <a:pt x="835" y="201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4633922" y="3590723"/>
              <a:ext cx="399739" cy="1008007"/>
            </a:xfrm>
            <a:custGeom>
              <a:rect b="b" l="l" r="r" t="t"/>
              <a:pathLst>
                <a:path extrusionOk="0" h="56329" w="22338">
                  <a:moveTo>
                    <a:pt x="22262" y="1"/>
                  </a:moveTo>
                  <a:cubicBezTo>
                    <a:pt x="22237" y="1"/>
                    <a:pt x="22208" y="15"/>
                    <a:pt x="22183" y="52"/>
                  </a:cubicBezTo>
                  <a:cubicBezTo>
                    <a:pt x="20348" y="3554"/>
                    <a:pt x="18781" y="7190"/>
                    <a:pt x="17179" y="10826"/>
                  </a:cubicBezTo>
                  <a:cubicBezTo>
                    <a:pt x="15578" y="14429"/>
                    <a:pt x="14044" y="18031"/>
                    <a:pt x="12543" y="21667"/>
                  </a:cubicBezTo>
                  <a:cubicBezTo>
                    <a:pt x="9541" y="28906"/>
                    <a:pt x="6772" y="36211"/>
                    <a:pt x="4170" y="43616"/>
                  </a:cubicBezTo>
                  <a:cubicBezTo>
                    <a:pt x="2702" y="47786"/>
                    <a:pt x="1335" y="52022"/>
                    <a:pt x="1" y="56258"/>
                  </a:cubicBezTo>
                  <a:cubicBezTo>
                    <a:pt x="1" y="56300"/>
                    <a:pt x="39" y="56328"/>
                    <a:pt x="68" y="56328"/>
                  </a:cubicBezTo>
                  <a:cubicBezTo>
                    <a:pt x="86" y="56328"/>
                    <a:pt x="101" y="56317"/>
                    <a:pt x="101" y="56292"/>
                  </a:cubicBezTo>
                  <a:cubicBezTo>
                    <a:pt x="2569" y="48820"/>
                    <a:pt x="5271" y="41381"/>
                    <a:pt x="8040" y="34043"/>
                  </a:cubicBezTo>
                  <a:cubicBezTo>
                    <a:pt x="10842" y="26671"/>
                    <a:pt x="13810" y="19399"/>
                    <a:pt x="16946" y="12194"/>
                  </a:cubicBezTo>
                  <a:cubicBezTo>
                    <a:pt x="17813" y="10159"/>
                    <a:pt x="18714" y="8157"/>
                    <a:pt x="19615" y="6156"/>
                  </a:cubicBezTo>
                  <a:cubicBezTo>
                    <a:pt x="20515" y="4121"/>
                    <a:pt x="21483" y="2120"/>
                    <a:pt x="22316" y="85"/>
                  </a:cubicBezTo>
                  <a:cubicBezTo>
                    <a:pt x="22338" y="43"/>
                    <a:pt x="22305" y="1"/>
                    <a:pt x="2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4319346" y="2734805"/>
              <a:ext cx="608287" cy="736880"/>
            </a:xfrm>
            <a:custGeom>
              <a:rect b="b" l="l" r="r" t="t"/>
              <a:pathLst>
                <a:path extrusionOk="0" h="41178" w="33992">
                  <a:moveTo>
                    <a:pt x="14594" y="1"/>
                  </a:moveTo>
                  <a:cubicBezTo>
                    <a:pt x="13481" y="1"/>
                    <a:pt x="12507" y="122"/>
                    <a:pt x="12109" y="281"/>
                  </a:cubicBezTo>
                  <a:cubicBezTo>
                    <a:pt x="11175" y="681"/>
                    <a:pt x="7172" y="5184"/>
                    <a:pt x="5971" y="8820"/>
                  </a:cubicBezTo>
                  <a:cubicBezTo>
                    <a:pt x="3536" y="16159"/>
                    <a:pt x="0" y="39576"/>
                    <a:pt x="467" y="40043"/>
                  </a:cubicBezTo>
                  <a:cubicBezTo>
                    <a:pt x="910" y="40545"/>
                    <a:pt x="26360" y="41177"/>
                    <a:pt x="32319" y="41177"/>
                  </a:cubicBezTo>
                  <a:cubicBezTo>
                    <a:pt x="33093" y="41177"/>
                    <a:pt x="33538" y="41166"/>
                    <a:pt x="33558" y="41143"/>
                  </a:cubicBezTo>
                  <a:cubicBezTo>
                    <a:pt x="33991" y="40576"/>
                    <a:pt x="29822" y="19995"/>
                    <a:pt x="26419" y="12123"/>
                  </a:cubicBezTo>
                  <a:cubicBezTo>
                    <a:pt x="22116" y="2049"/>
                    <a:pt x="19648" y="1148"/>
                    <a:pt x="18180" y="548"/>
                  </a:cubicBezTo>
                  <a:cubicBezTo>
                    <a:pt x="17203" y="146"/>
                    <a:pt x="15815" y="1"/>
                    <a:pt x="14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4326504" y="2764887"/>
              <a:ext cx="592772" cy="687687"/>
            </a:xfrm>
            <a:custGeom>
              <a:rect b="b" l="l" r="r" t="t"/>
              <a:pathLst>
                <a:path extrusionOk="0" h="38429" w="33125">
                  <a:moveTo>
                    <a:pt x="10141" y="1"/>
                  </a:moveTo>
                  <a:cubicBezTo>
                    <a:pt x="9974" y="201"/>
                    <a:pt x="9774" y="434"/>
                    <a:pt x="9574" y="668"/>
                  </a:cubicBezTo>
                  <a:lnTo>
                    <a:pt x="20415" y="668"/>
                  </a:lnTo>
                  <a:cubicBezTo>
                    <a:pt x="20182" y="401"/>
                    <a:pt x="19948" y="168"/>
                    <a:pt x="19748" y="1"/>
                  </a:cubicBezTo>
                  <a:close/>
                  <a:moveTo>
                    <a:pt x="8206" y="2369"/>
                  </a:moveTo>
                  <a:lnTo>
                    <a:pt x="7739" y="3003"/>
                  </a:lnTo>
                  <a:lnTo>
                    <a:pt x="22216" y="3003"/>
                  </a:lnTo>
                  <a:cubicBezTo>
                    <a:pt x="22083" y="2769"/>
                    <a:pt x="21950" y="2569"/>
                    <a:pt x="21783" y="2369"/>
                  </a:cubicBezTo>
                  <a:close/>
                  <a:moveTo>
                    <a:pt x="6705" y="4704"/>
                  </a:moveTo>
                  <a:cubicBezTo>
                    <a:pt x="6572" y="4938"/>
                    <a:pt x="6439" y="5138"/>
                    <a:pt x="6338" y="5371"/>
                  </a:cubicBezTo>
                  <a:lnTo>
                    <a:pt x="23617" y="5371"/>
                  </a:lnTo>
                  <a:lnTo>
                    <a:pt x="23251" y="4704"/>
                  </a:lnTo>
                  <a:close/>
                  <a:moveTo>
                    <a:pt x="5571" y="7073"/>
                  </a:moveTo>
                  <a:lnTo>
                    <a:pt x="5571" y="7139"/>
                  </a:lnTo>
                  <a:cubicBezTo>
                    <a:pt x="5505" y="7339"/>
                    <a:pt x="5438" y="7540"/>
                    <a:pt x="5371" y="7740"/>
                  </a:cubicBezTo>
                  <a:lnTo>
                    <a:pt x="24785" y="7740"/>
                  </a:lnTo>
                  <a:cubicBezTo>
                    <a:pt x="24685" y="7506"/>
                    <a:pt x="24585" y="7306"/>
                    <a:pt x="24485" y="7073"/>
                  </a:cubicBezTo>
                  <a:close/>
                  <a:moveTo>
                    <a:pt x="4904" y="9441"/>
                  </a:moveTo>
                  <a:cubicBezTo>
                    <a:pt x="4837" y="9641"/>
                    <a:pt x="4771" y="9875"/>
                    <a:pt x="4737" y="10108"/>
                  </a:cubicBezTo>
                  <a:lnTo>
                    <a:pt x="25886" y="10108"/>
                  </a:lnTo>
                  <a:lnTo>
                    <a:pt x="25586" y="9441"/>
                  </a:lnTo>
                  <a:close/>
                  <a:moveTo>
                    <a:pt x="4304" y="11809"/>
                  </a:moveTo>
                  <a:cubicBezTo>
                    <a:pt x="4270" y="12009"/>
                    <a:pt x="4204" y="12210"/>
                    <a:pt x="4170" y="12443"/>
                  </a:cubicBezTo>
                  <a:lnTo>
                    <a:pt x="26820" y="12443"/>
                  </a:lnTo>
                  <a:cubicBezTo>
                    <a:pt x="26720" y="12243"/>
                    <a:pt x="26653" y="12043"/>
                    <a:pt x="26553" y="11809"/>
                  </a:cubicBezTo>
                  <a:close/>
                  <a:moveTo>
                    <a:pt x="3803" y="14178"/>
                  </a:moveTo>
                  <a:cubicBezTo>
                    <a:pt x="3737" y="14378"/>
                    <a:pt x="3703" y="14611"/>
                    <a:pt x="3670" y="14811"/>
                  </a:cubicBezTo>
                  <a:lnTo>
                    <a:pt x="27620" y="14811"/>
                  </a:lnTo>
                  <a:lnTo>
                    <a:pt x="27387" y="14178"/>
                  </a:lnTo>
                  <a:close/>
                  <a:moveTo>
                    <a:pt x="3303" y="16513"/>
                  </a:moveTo>
                  <a:cubicBezTo>
                    <a:pt x="3270" y="16746"/>
                    <a:pt x="3236" y="16946"/>
                    <a:pt x="3203" y="17180"/>
                  </a:cubicBezTo>
                  <a:lnTo>
                    <a:pt x="28321" y="17180"/>
                  </a:lnTo>
                  <a:cubicBezTo>
                    <a:pt x="28254" y="16946"/>
                    <a:pt x="28221" y="16746"/>
                    <a:pt x="28154" y="16546"/>
                  </a:cubicBezTo>
                  <a:lnTo>
                    <a:pt x="28154" y="16513"/>
                  </a:lnTo>
                  <a:close/>
                  <a:moveTo>
                    <a:pt x="2869" y="18881"/>
                  </a:moveTo>
                  <a:cubicBezTo>
                    <a:pt x="2836" y="19115"/>
                    <a:pt x="2769" y="19315"/>
                    <a:pt x="2736" y="19548"/>
                  </a:cubicBezTo>
                  <a:lnTo>
                    <a:pt x="29021" y="19548"/>
                  </a:lnTo>
                  <a:cubicBezTo>
                    <a:pt x="28955" y="19315"/>
                    <a:pt x="28888" y="19115"/>
                    <a:pt x="28821" y="18881"/>
                  </a:cubicBezTo>
                  <a:close/>
                  <a:moveTo>
                    <a:pt x="2436" y="21249"/>
                  </a:moveTo>
                  <a:cubicBezTo>
                    <a:pt x="2402" y="21483"/>
                    <a:pt x="2369" y="21683"/>
                    <a:pt x="2302" y="21917"/>
                  </a:cubicBezTo>
                  <a:lnTo>
                    <a:pt x="29622" y="21917"/>
                  </a:lnTo>
                  <a:cubicBezTo>
                    <a:pt x="29555" y="21683"/>
                    <a:pt x="29522" y="21483"/>
                    <a:pt x="29455" y="21249"/>
                  </a:cubicBezTo>
                  <a:close/>
                  <a:moveTo>
                    <a:pt x="2035" y="23618"/>
                  </a:moveTo>
                  <a:lnTo>
                    <a:pt x="1902" y="24252"/>
                  </a:lnTo>
                  <a:lnTo>
                    <a:pt x="30222" y="24252"/>
                  </a:lnTo>
                  <a:cubicBezTo>
                    <a:pt x="30155" y="24051"/>
                    <a:pt x="30122" y="23818"/>
                    <a:pt x="30055" y="23618"/>
                  </a:cubicBezTo>
                  <a:close/>
                  <a:moveTo>
                    <a:pt x="1635" y="25986"/>
                  </a:moveTo>
                  <a:cubicBezTo>
                    <a:pt x="1602" y="26186"/>
                    <a:pt x="1568" y="26386"/>
                    <a:pt x="1535" y="26620"/>
                  </a:cubicBezTo>
                  <a:lnTo>
                    <a:pt x="30789" y="26620"/>
                  </a:lnTo>
                  <a:lnTo>
                    <a:pt x="30622" y="25986"/>
                  </a:lnTo>
                  <a:close/>
                  <a:moveTo>
                    <a:pt x="1268" y="28321"/>
                  </a:moveTo>
                  <a:lnTo>
                    <a:pt x="1168" y="28988"/>
                  </a:lnTo>
                  <a:lnTo>
                    <a:pt x="31356" y="28988"/>
                  </a:lnTo>
                  <a:cubicBezTo>
                    <a:pt x="31290" y="28788"/>
                    <a:pt x="31223" y="28555"/>
                    <a:pt x="31190" y="28354"/>
                  </a:cubicBezTo>
                  <a:lnTo>
                    <a:pt x="31190" y="28321"/>
                  </a:lnTo>
                  <a:close/>
                  <a:moveTo>
                    <a:pt x="901" y="30689"/>
                  </a:moveTo>
                  <a:cubicBezTo>
                    <a:pt x="868" y="30923"/>
                    <a:pt x="835" y="31123"/>
                    <a:pt x="801" y="31357"/>
                  </a:cubicBezTo>
                  <a:lnTo>
                    <a:pt x="31823" y="31357"/>
                  </a:lnTo>
                  <a:lnTo>
                    <a:pt x="31690" y="30689"/>
                  </a:lnTo>
                  <a:close/>
                  <a:moveTo>
                    <a:pt x="568" y="33058"/>
                  </a:moveTo>
                  <a:cubicBezTo>
                    <a:pt x="534" y="33291"/>
                    <a:pt x="501" y="33491"/>
                    <a:pt x="468" y="33725"/>
                  </a:cubicBezTo>
                  <a:lnTo>
                    <a:pt x="32324" y="33725"/>
                  </a:lnTo>
                  <a:cubicBezTo>
                    <a:pt x="32290" y="33491"/>
                    <a:pt x="32224" y="33291"/>
                    <a:pt x="32190" y="33058"/>
                  </a:cubicBezTo>
                  <a:close/>
                  <a:moveTo>
                    <a:pt x="234" y="35426"/>
                  </a:moveTo>
                  <a:cubicBezTo>
                    <a:pt x="234" y="35660"/>
                    <a:pt x="201" y="35860"/>
                    <a:pt x="167" y="36060"/>
                  </a:cubicBezTo>
                  <a:lnTo>
                    <a:pt x="32757" y="36060"/>
                  </a:lnTo>
                  <a:cubicBezTo>
                    <a:pt x="32724" y="35860"/>
                    <a:pt x="32691" y="35660"/>
                    <a:pt x="32657" y="35426"/>
                  </a:cubicBezTo>
                  <a:close/>
                  <a:moveTo>
                    <a:pt x="34" y="37795"/>
                  </a:moveTo>
                  <a:cubicBezTo>
                    <a:pt x="1" y="37995"/>
                    <a:pt x="1" y="38195"/>
                    <a:pt x="34" y="38362"/>
                  </a:cubicBezTo>
                  <a:cubicBezTo>
                    <a:pt x="101" y="38395"/>
                    <a:pt x="167" y="38428"/>
                    <a:pt x="234" y="38428"/>
                  </a:cubicBezTo>
                  <a:lnTo>
                    <a:pt x="33124" y="38428"/>
                  </a:lnTo>
                  <a:cubicBezTo>
                    <a:pt x="33091" y="38262"/>
                    <a:pt x="33058" y="38028"/>
                    <a:pt x="33058" y="37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4638718" y="2751644"/>
              <a:ext cx="568864" cy="778576"/>
            </a:xfrm>
            <a:custGeom>
              <a:rect b="b" l="l" r="r" t="t"/>
              <a:pathLst>
                <a:path extrusionOk="0" h="43508" w="31789">
                  <a:moveTo>
                    <a:pt x="1337" y="0"/>
                  </a:moveTo>
                  <a:cubicBezTo>
                    <a:pt x="192" y="0"/>
                    <a:pt x="1" y="1425"/>
                    <a:pt x="1801" y="5511"/>
                  </a:cubicBezTo>
                  <a:cubicBezTo>
                    <a:pt x="5003" y="12749"/>
                    <a:pt x="14843" y="26593"/>
                    <a:pt x="14310" y="27193"/>
                  </a:cubicBezTo>
                  <a:cubicBezTo>
                    <a:pt x="13576" y="28060"/>
                    <a:pt x="7238" y="29862"/>
                    <a:pt x="5837" y="30329"/>
                  </a:cubicBezTo>
                  <a:cubicBezTo>
                    <a:pt x="4052" y="30924"/>
                    <a:pt x="9342" y="43508"/>
                    <a:pt x="11159" y="43508"/>
                  </a:cubicBezTo>
                  <a:cubicBezTo>
                    <a:pt x="11175" y="43508"/>
                    <a:pt x="11191" y="43507"/>
                    <a:pt x="11207" y="43505"/>
                  </a:cubicBezTo>
                  <a:cubicBezTo>
                    <a:pt x="19747" y="42404"/>
                    <a:pt x="29387" y="36933"/>
                    <a:pt x="30621" y="32063"/>
                  </a:cubicBezTo>
                  <a:cubicBezTo>
                    <a:pt x="31789" y="27427"/>
                    <a:pt x="19680" y="12850"/>
                    <a:pt x="5703" y="2342"/>
                  </a:cubicBezTo>
                  <a:cubicBezTo>
                    <a:pt x="3984" y="1037"/>
                    <a:pt x="2313" y="0"/>
                    <a:pt x="133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4363511" y="3287206"/>
              <a:ext cx="547408" cy="317654"/>
            </a:xfrm>
            <a:custGeom>
              <a:rect b="b" l="l" r="r" t="t"/>
              <a:pathLst>
                <a:path extrusionOk="0" h="17751" w="30590">
                  <a:moveTo>
                    <a:pt x="24818" y="0"/>
                  </a:moveTo>
                  <a:cubicBezTo>
                    <a:pt x="24818" y="0"/>
                    <a:pt x="19481" y="534"/>
                    <a:pt x="16012" y="1068"/>
                  </a:cubicBezTo>
                  <a:cubicBezTo>
                    <a:pt x="14077" y="1335"/>
                    <a:pt x="10775" y="2135"/>
                    <a:pt x="9474" y="3003"/>
                  </a:cubicBezTo>
                  <a:cubicBezTo>
                    <a:pt x="7473" y="4270"/>
                    <a:pt x="1" y="10942"/>
                    <a:pt x="1569" y="12776"/>
                  </a:cubicBezTo>
                  <a:cubicBezTo>
                    <a:pt x="1913" y="13177"/>
                    <a:pt x="2299" y="13329"/>
                    <a:pt x="2685" y="13329"/>
                  </a:cubicBezTo>
                  <a:cubicBezTo>
                    <a:pt x="3588" y="13329"/>
                    <a:pt x="4497" y="12497"/>
                    <a:pt x="4909" y="12064"/>
                  </a:cubicBezTo>
                  <a:lnTo>
                    <a:pt x="4909" y="12064"/>
                  </a:lnTo>
                  <a:cubicBezTo>
                    <a:pt x="4319" y="12761"/>
                    <a:pt x="2893" y="14709"/>
                    <a:pt x="4437" y="15712"/>
                  </a:cubicBezTo>
                  <a:cubicBezTo>
                    <a:pt x="4712" y="15887"/>
                    <a:pt x="4997" y="15962"/>
                    <a:pt x="5286" y="15962"/>
                  </a:cubicBezTo>
                  <a:cubicBezTo>
                    <a:pt x="6120" y="15962"/>
                    <a:pt x="6977" y="15333"/>
                    <a:pt x="7644" y="14676"/>
                  </a:cubicBezTo>
                  <a:lnTo>
                    <a:pt x="7644" y="14676"/>
                  </a:lnTo>
                  <a:cubicBezTo>
                    <a:pt x="7171" y="15475"/>
                    <a:pt x="6975" y="16414"/>
                    <a:pt x="8073" y="16979"/>
                  </a:cubicBezTo>
                  <a:cubicBezTo>
                    <a:pt x="8270" y="17078"/>
                    <a:pt x="8483" y="17122"/>
                    <a:pt x="8706" y="17122"/>
                  </a:cubicBezTo>
                  <a:cubicBezTo>
                    <a:pt x="9568" y="17122"/>
                    <a:pt x="10587" y="16469"/>
                    <a:pt x="11444" y="15755"/>
                  </a:cubicBezTo>
                  <a:lnTo>
                    <a:pt x="11444" y="15755"/>
                  </a:lnTo>
                  <a:cubicBezTo>
                    <a:pt x="11038" y="16396"/>
                    <a:pt x="10921" y="17075"/>
                    <a:pt x="11676" y="17546"/>
                  </a:cubicBezTo>
                  <a:cubicBezTo>
                    <a:pt x="11897" y="17688"/>
                    <a:pt x="12161" y="17751"/>
                    <a:pt x="12457" y="17751"/>
                  </a:cubicBezTo>
                  <a:cubicBezTo>
                    <a:pt x="14883" y="17751"/>
                    <a:pt x="19415" y="13510"/>
                    <a:pt x="19415" y="13510"/>
                  </a:cubicBezTo>
                  <a:cubicBezTo>
                    <a:pt x="20905" y="13684"/>
                    <a:pt x="22207" y="13766"/>
                    <a:pt x="23398" y="13766"/>
                  </a:cubicBezTo>
                  <a:cubicBezTo>
                    <a:pt x="25858" y="13766"/>
                    <a:pt x="27842" y="13417"/>
                    <a:pt x="30022" y="12810"/>
                  </a:cubicBezTo>
                  <a:cubicBezTo>
                    <a:pt x="30589" y="12676"/>
                    <a:pt x="24818" y="0"/>
                    <a:pt x="2481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4498421" y="3445827"/>
              <a:ext cx="98888" cy="108229"/>
            </a:xfrm>
            <a:custGeom>
              <a:rect b="b" l="l" r="r" t="t"/>
              <a:pathLst>
                <a:path extrusionOk="0" h="6048" w="5526">
                  <a:moveTo>
                    <a:pt x="5459" y="0"/>
                  </a:moveTo>
                  <a:cubicBezTo>
                    <a:pt x="5452" y="0"/>
                    <a:pt x="5444" y="3"/>
                    <a:pt x="5438" y="9"/>
                  </a:cubicBezTo>
                  <a:cubicBezTo>
                    <a:pt x="4937" y="510"/>
                    <a:pt x="4337" y="943"/>
                    <a:pt x="3837" y="1410"/>
                  </a:cubicBezTo>
                  <a:cubicBezTo>
                    <a:pt x="3370" y="1844"/>
                    <a:pt x="2869" y="2311"/>
                    <a:pt x="2436" y="2811"/>
                  </a:cubicBezTo>
                  <a:cubicBezTo>
                    <a:pt x="1969" y="3312"/>
                    <a:pt x="1535" y="3845"/>
                    <a:pt x="1135" y="4413"/>
                  </a:cubicBezTo>
                  <a:cubicBezTo>
                    <a:pt x="934" y="4679"/>
                    <a:pt x="734" y="4980"/>
                    <a:pt x="534" y="5246"/>
                  </a:cubicBezTo>
                  <a:cubicBezTo>
                    <a:pt x="334" y="5480"/>
                    <a:pt x="167" y="5747"/>
                    <a:pt x="34" y="6014"/>
                  </a:cubicBezTo>
                  <a:cubicBezTo>
                    <a:pt x="0" y="6047"/>
                    <a:pt x="34" y="6047"/>
                    <a:pt x="67" y="6047"/>
                  </a:cubicBezTo>
                  <a:cubicBezTo>
                    <a:pt x="301" y="5814"/>
                    <a:pt x="501" y="5580"/>
                    <a:pt x="701" y="5347"/>
                  </a:cubicBezTo>
                  <a:cubicBezTo>
                    <a:pt x="934" y="5080"/>
                    <a:pt x="1135" y="4813"/>
                    <a:pt x="1335" y="4579"/>
                  </a:cubicBezTo>
                  <a:cubicBezTo>
                    <a:pt x="1802" y="4079"/>
                    <a:pt x="2269" y="3645"/>
                    <a:pt x="2702" y="3112"/>
                  </a:cubicBezTo>
                  <a:cubicBezTo>
                    <a:pt x="3169" y="2611"/>
                    <a:pt x="3603" y="2111"/>
                    <a:pt x="4070" y="1577"/>
                  </a:cubicBezTo>
                  <a:cubicBezTo>
                    <a:pt x="4504" y="1043"/>
                    <a:pt x="4971" y="543"/>
                    <a:pt x="5471" y="76"/>
                  </a:cubicBezTo>
                  <a:cubicBezTo>
                    <a:pt x="5525" y="49"/>
                    <a:pt x="5492" y="0"/>
                    <a:pt x="54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4446007" y="3408731"/>
              <a:ext cx="93448" cy="101894"/>
            </a:xfrm>
            <a:custGeom>
              <a:rect b="b" l="l" r="r" t="t"/>
              <a:pathLst>
                <a:path extrusionOk="0" h="5694" w="5222">
                  <a:moveTo>
                    <a:pt x="5166" y="0"/>
                  </a:moveTo>
                  <a:cubicBezTo>
                    <a:pt x="5153" y="0"/>
                    <a:pt x="5141" y="4"/>
                    <a:pt x="5131" y="14"/>
                  </a:cubicBezTo>
                  <a:cubicBezTo>
                    <a:pt x="4097" y="748"/>
                    <a:pt x="3163" y="1615"/>
                    <a:pt x="2329" y="2583"/>
                  </a:cubicBezTo>
                  <a:cubicBezTo>
                    <a:pt x="1495" y="3517"/>
                    <a:pt x="695" y="4517"/>
                    <a:pt x="27" y="5585"/>
                  </a:cubicBezTo>
                  <a:cubicBezTo>
                    <a:pt x="0" y="5639"/>
                    <a:pt x="40" y="5694"/>
                    <a:pt x="73" y="5694"/>
                  </a:cubicBezTo>
                  <a:cubicBezTo>
                    <a:pt x="81" y="5694"/>
                    <a:pt x="88" y="5691"/>
                    <a:pt x="94" y="5685"/>
                  </a:cubicBezTo>
                  <a:cubicBezTo>
                    <a:pt x="328" y="5485"/>
                    <a:pt x="2196" y="3350"/>
                    <a:pt x="2596" y="2883"/>
                  </a:cubicBezTo>
                  <a:cubicBezTo>
                    <a:pt x="3463" y="1949"/>
                    <a:pt x="4364" y="1015"/>
                    <a:pt x="5198" y="48"/>
                  </a:cubicBezTo>
                  <a:cubicBezTo>
                    <a:pt x="5221" y="24"/>
                    <a:pt x="5195" y="0"/>
                    <a:pt x="5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4564687" y="3480007"/>
              <a:ext cx="92535" cy="92106"/>
            </a:xfrm>
            <a:custGeom>
              <a:rect b="b" l="l" r="r" t="t"/>
              <a:pathLst>
                <a:path extrusionOk="0" h="5147" w="5171">
                  <a:moveTo>
                    <a:pt x="5104" y="1"/>
                  </a:moveTo>
                  <a:cubicBezTo>
                    <a:pt x="4103" y="668"/>
                    <a:pt x="3136" y="1435"/>
                    <a:pt x="2235" y="2269"/>
                  </a:cubicBezTo>
                  <a:cubicBezTo>
                    <a:pt x="1434" y="3136"/>
                    <a:pt x="701" y="4070"/>
                    <a:pt x="0" y="5071"/>
                  </a:cubicBezTo>
                  <a:cubicBezTo>
                    <a:pt x="0" y="5098"/>
                    <a:pt x="44" y="5147"/>
                    <a:pt x="78" y="5147"/>
                  </a:cubicBezTo>
                  <a:cubicBezTo>
                    <a:pt x="86" y="5147"/>
                    <a:pt x="94" y="5144"/>
                    <a:pt x="100" y="5138"/>
                  </a:cubicBezTo>
                  <a:cubicBezTo>
                    <a:pt x="534" y="4771"/>
                    <a:pt x="2068" y="2970"/>
                    <a:pt x="2502" y="2569"/>
                  </a:cubicBezTo>
                  <a:cubicBezTo>
                    <a:pt x="3336" y="1702"/>
                    <a:pt x="4270" y="901"/>
                    <a:pt x="5137" y="67"/>
                  </a:cubicBezTo>
                  <a:cubicBezTo>
                    <a:pt x="5170" y="34"/>
                    <a:pt x="5137" y="1"/>
                    <a:pt x="5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4630648" y="2743860"/>
              <a:ext cx="388304" cy="404874"/>
            </a:xfrm>
            <a:custGeom>
              <a:rect b="b" l="l" r="r" t="t"/>
              <a:pathLst>
                <a:path extrusionOk="0" h="22625" w="21699">
                  <a:moveTo>
                    <a:pt x="1474" y="1"/>
                  </a:moveTo>
                  <a:cubicBezTo>
                    <a:pt x="188" y="1"/>
                    <a:pt x="0" y="1443"/>
                    <a:pt x="1118" y="4578"/>
                  </a:cubicBezTo>
                  <a:cubicBezTo>
                    <a:pt x="3152" y="10382"/>
                    <a:pt x="11058" y="22625"/>
                    <a:pt x="11058" y="22625"/>
                  </a:cubicBezTo>
                  <a:lnTo>
                    <a:pt x="21699" y="15720"/>
                  </a:lnTo>
                  <a:cubicBezTo>
                    <a:pt x="21699" y="15720"/>
                    <a:pt x="12626" y="7180"/>
                    <a:pt x="7022" y="2977"/>
                  </a:cubicBezTo>
                  <a:cubicBezTo>
                    <a:pt x="4461" y="1045"/>
                    <a:pt x="2569" y="1"/>
                    <a:pt x="1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4637501" y="2764887"/>
              <a:ext cx="381450" cy="383848"/>
            </a:xfrm>
            <a:custGeom>
              <a:rect b="b" l="l" r="r" t="t"/>
              <a:pathLst>
                <a:path extrusionOk="0" h="21450" w="21316">
                  <a:moveTo>
                    <a:pt x="34" y="1"/>
                  </a:moveTo>
                  <a:cubicBezTo>
                    <a:pt x="1" y="201"/>
                    <a:pt x="1" y="434"/>
                    <a:pt x="34" y="668"/>
                  </a:cubicBezTo>
                  <a:lnTo>
                    <a:pt x="5038" y="668"/>
                  </a:lnTo>
                  <a:cubicBezTo>
                    <a:pt x="4671" y="401"/>
                    <a:pt x="4337" y="201"/>
                    <a:pt x="4037" y="1"/>
                  </a:cubicBezTo>
                  <a:close/>
                  <a:moveTo>
                    <a:pt x="401" y="2369"/>
                  </a:moveTo>
                  <a:cubicBezTo>
                    <a:pt x="434" y="2569"/>
                    <a:pt x="501" y="2769"/>
                    <a:pt x="601" y="3003"/>
                  </a:cubicBezTo>
                  <a:lnTo>
                    <a:pt x="8207" y="3003"/>
                  </a:lnTo>
                  <a:lnTo>
                    <a:pt x="7373" y="2369"/>
                  </a:lnTo>
                  <a:close/>
                  <a:moveTo>
                    <a:pt x="1235" y="4704"/>
                  </a:moveTo>
                  <a:cubicBezTo>
                    <a:pt x="1335" y="4938"/>
                    <a:pt x="1435" y="5138"/>
                    <a:pt x="1535" y="5371"/>
                  </a:cubicBezTo>
                  <a:lnTo>
                    <a:pt x="11075" y="5371"/>
                  </a:lnTo>
                  <a:cubicBezTo>
                    <a:pt x="10808" y="5138"/>
                    <a:pt x="10575" y="4938"/>
                    <a:pt x="10308" y="4704"/>
                  </a:cubicBezTo>
                  <a:close/>
                  <a:moveTo>
                    <a:pt x="2336" y="7073"/>
                  </a:moveTo>
                  <a:lnTo>
                    <a:pt x="2669" y="7740"/>
                  </a:lnTo>
                  <a:lnTo>
                    <a:pt x="13811" y="7740"/>
                  </a:lnTo>
                  <a:lnTo>
                    <a:pt x="13077" y="7073"/>
                  </a:lnTo>
                  <a:close/>
                  <a:moveTo>
                    <a:pt x="3537" y="9441"/>
                  </a:moveTo>
                  <a:cubicBezTo>
                    <a:pt x="3670" y="9641"/>
                    <a:pt x="3770" y="9875"/>
                    <a:pt x="3903" y="10108"/>
                  </a:cubicBezTo>
                  <a:lnTo>
                    <a:pt x="16479" y="10108"/>
                  </a:lnTo>
                  <a:lnTo>
                    <a:pt x="15745" y="9441"/>
                  </a:lnTo>
                  <a:close/>
                  <a:moveTo>
                    <a:pt x="4837" y="11809"/>
                  </a:moveTo>
                  <a:lnTo>
                    <a:pt x="5204" y="12443"/>
                  </a:lnTo>
                  <a:lnTo>
                    <a:pt x="19081" y="12443"/>
                  </a:lnTo>
                  <a:lnTo>
                    <a:pt x="18380" y="11809"/>
                  </a:lnTo>
                  <a:close/>
                  <a:moveTo>
                    <a:pt x="6205" y="14178"/>
                  </a:moveTo>
                  <a:cubicBezTo>
                    <a:pt x="6339" y="14378"/>
                    <a:pt x="6472" y="14611"/>
                    <a:pt x="6605" y="14811"/>
                  </a:cubicBezTo>
                  <a:lnTo>
                    <a:pt x="20882" y="14811"/>
                  </a:lnTo>
                  <a:lnTo>
                    <a:pt x="21316" y="14545"/>
                  </a:lnTo>
                  <a:lnTo>
                    <a:pt x="20916" y="14178"/>
                  </a:lnTo>
                  <a:close/>
                  <a:moveTo>
                    <a:pt x="7606" y="16513"/>
                  </a:moveTo>
                  <a:lnTo>
                    <a:pt x="8006" y="17180"/>
                  </a:lnTo>
                  <a:lnTo>
                    <a:pt x="17246" y="17180"/>
                  </a:lnTo>
                  <a:lnTo>
                    <a:pt x="18247" y="16513"/>
                  </a:lnTo>
                  <a:close/>
                  <a:moveTo>
                    <a:pt x="9074" y="18881"/>
                  </a:moveTo>
                  <a:lnTo>
                    <a:pt x="9474" y="19548"/>
                  </a:lnTo>
                  <a:lnTo>
                    <a:pt x="13610" y="19548"/>
                  </a:lnTo>
                  <a:lnTo>
                    <a:pt x="14644" y="18881"/>
                  </a:lnTo>
                  <a:close/>
                  <a:moveTo>
                    <a:pt x="10542" y="21249"/>
                  </a:moveTo>
                  <a:lnTo>
                    <a:pt x="10675" y="21450"/>
                  </a:lnTo>
                  <a:lnTo>
                    <a:pt x="10975" y="21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4815986" y="2996341"/>
              <a:ext cx="160482" cy="108819"/>
            </a:xfrm>
            <a:custGeom>
              <a:rect b="b" l="l" r="r" t="t"/>
              <a:pathLst>
                <a:path extrusionOk="0" h="6081" w="8968">
                  <a:moveTo>
                    <a:pt x="8925" y="0"/>
                  </a:moveTo>
                  <a:cubicBezTo>
                    <a:pt x="8920" y="0"/>
                    <a:pt x="8913" y="3"/>
                    <a:pt x="8907" y="9"/>
                  </a:cubicBezTo>
                  <a:cubicBezTo>
                    <a:pt x="5204" y="2311"/>
                    <a:pt x="834" y="5513"/>
                    <a:pt x="34" y="6014"/>
                  </a:cubicBezTo>
                  <a:cubicBezTo>
                    <a:pt x="0" y="6014"/>
                    <a:pt x="34" y="6080"/>
                    <a:pt x="67" y="6080"/>
                  </a:cubicBezTo>
                  <a:cubicBezTo>
                    <a:pt x="868" y="5513"/>
                    <a:pt x="4871" y="3312"/>
                    <a:pt x="8940" y="76"/>
                  </a:cubicBezTo>
                  <a:cubicBezTo>
                    <a:pt x="8967" y="49"/>
                    <a:pt x="8951" y="0"/>
                    <a:pt x="8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4697969" y="2926407"/>
              <a:ext cx="143697" cy="224117"/>
            </a:xfrm>
            <a:custGeom>
              <a:rect b="b" l="l" r="r" t="t"/>
              <a:pathLst>
                <a:path extrusionOk="0" h="12524" w="8030">
                  <a:moveTo>
                    <a:pt x="44" y="1"/>
                  </a:moveTo>
                  <a:cubicBezTo>
                    <a:pt x="27" y="1"/>
                    <a:pt x="1" y="24"/>
                    <a:pt x="24" y="48"/>
                  </a:cubicBezTo>
                  <a:cubicBezTo>
                    <a:pt x="458" y="1049"/>
                    <a:pt x="925" y="2016"/>
                    <a:pt x="1458" y="2950"/>
                  </a:cubicBezTo>
                  <a:cubicBezTo>
                    <a:pt x="1358" y="2817"/>
                    <a:pt x="1258" y="2650"/>
                    <a:pt x="1125" y="2516"/>
                  </a:cubicBezTo>
                  <a:cubicBezTo>
                    <a:pt x="891" y="2216"/>
                    <a:pt x="625" y="1916"/>
                    <a:pt x="391" y="1582"/>
                  </a:cubicBezTo>
                  <a:cubicBezTo>
                    <a:pt x="381" y="1562"/>
                    <a:pt x="364" y="1554"/>
                    <a:pt x="347" y="1554"/>
                  </a:cubicBezTo>
                  <a:cubicBezTo>
                    <a:pt x="308" y="1554"/>
                    <a:pt x="268" y="1593"/>
                    <a:pt x="291" y="1616"/>
                  </a:cubicBezTo>
                  <a:cubicBezTo>
                    <a:pt x="524" y="1949"/>
                    <a:pt x="725" y="2283"/>
                    <a:pt x="925" y="2617"/>
                  </a:cubicBezTo>
                  <a:cubicBezTo>
                    <a:pt x="1125" y="2917"/>
                    <a:pt x="1358" y="3250"/>
                    <a:pt x="1592" y="3584"/>
                  </a:cubicBezTo>
                  <a:cubicBezTo>
                    <a:pt x="1792" y="3884"/>
                    <a:pt x="2026" y="4184"/>
                    <a:pt x="2259" y="4451"/>
                  </a:cubicBezTo>
                  <a:cubicBezTo>
                    <a:pt x="2292" y="4485"/>
                    <a:pt x="2326" y="4518"/>
                    <a:pt x="2359" y="4585"/>
                  </a:cubicBezTo>
                  <a:cubicBezTo>
                    <a:pt x="2659" y="5152"/>
                    <a:pt x="2993" y="5752"/>
                    <a:pt x="3326" y="6353"/>
                  </a:cubicBezTo>
                  <a:cubicBezTo>
                    <a:pt x="4523" y="8412"/>
                    <a:pt x="7175" y="12524"/>
                    <a:pt x="7229" y="12524"/>
                  </a:cubicBezTo>
                  <a:cubicBezTo>
                    <a:pt x="7229" y="12524"/>
                    <a:pt x="7229" y="12524"/>
                    <a:pt x="7229" y="12524"/>
                  </a:cubicBezTo>
                  <a:cubicBezTo>
                    <a:pt x="7529" y="12390"/>
                    <a:pt x="7763" y="12223"/>
                    <a:pt x="8030" y="12023"/>
                  </a:cubicBezTo>
                  <a:cubicBezTo>
                    <a:pt x="8030" y="11990"/>
                    <a:pt x="8030" y="11957"/>
                    <a:pt x="7996" y="11957"/>
                  </a:cubicBezTo>
                  <a:cubicBezTo>
                    <a:pt x="7763" y="12057"/>
                    <a:pt x="7529" y="12157"/>
                    <a:pt x="7329" y="12290"/>
                  </a:cubicBezTo>
                  <a:cubicBezTo>
                    <a:pt x="6162" y="10255"/>
                    <a:pt x="4861" y="8187"/>
                    <a:pt x="3660" y="6152"/>
                  </a:cubicBezTo>
                  <a:lnTo>
                    <a:pt x="1892" y="3150"/>
                  </a:lnTo>
                  <a:cubicBezTo>
                    <a:pt x="1292" y="2116"/>
                    <a:pt x="725" y="1015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3975512" y="2745954"/>
              <a:ext cx="592128" cy="586741"/>
            </a:xfrm>
            <a:custGeom>
              <a:rect b="b" l="l" r="r" t="t"/>
              <a:pathLst>
                <a:path extrusionOk="0" h="32788" w="33089">
                  <a:moveTo>
                    <a:pt x="31388" y="0"/>
                  </a:moveTo>
                  <a:cubicBezTo>
                    <a:pt x="30032" y="0"/>
                    <a:pt x="27619" y="1020"/>
                    <a:pt x="25252" y="2260"/>
                  </a:cubicBezTo>
                  <a:cubicBezTo>
                    <a:pt x="13911" y="8131"/>
                    <a:pt x="3236" y="15302"/>
                    <a:pt x="1235" y="20306"/>
                  </a:cubicBezTo>
                  <a:cubicBezTo>
                    <a:pt x="1" y="23442"/>
                    <a:pt x="1535" y="29112"/>
                    <a:pt x="2803" y="32515"/>
                  </a:cubicBezTo>
                  <a:cubicBezTo>
                    <a:pt x="2870" y="32703"/>
                    <a:pt x="3130" y="32787"/>
                    <a:pt x="3537" y="32787"/>
                  </a:cubicBezTo>
                  <a:cubicBezTo>
                    <a:pt x="6731" y="32787"/>
                    <a:pt x="18967" y="27557"/>
                    <a:pt x="17813" y="26344"/>
                  </a:cubicBezTo>
                  <a:cubicBezTo>
                    <a:pt x="14578" y="22941"/>
                    <a:pt x="14044" y="21574"/>
                    <a:pt x="14411" y="20873"/>
                  </a:cubicBezTo>
                  <a:cubicBezTo>
                    <a:pt x="14644" y="20439"/>
                    <a:pt x="27053" y="9632"/>
                    <a:pt x="30556" y="4761"/>
                  </a:cubicBezTo>
                  <a:cubicBezTo>
                    <a:pt x="33089" y="1233"/>
                    <a:pt x="32877" y="0"/>
                    <a:pt x="3138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4010138" y="3142149"/>
              <a:ext cx="431001" cy="378497"/>
            </a:xfrm>
            <a:custGeom>
              <a:rect b="b" l="l" r="r" t="t"/>
              <a:pathLst>
                <a:path extrusionOk="0" h="21151" w="24085">
                  <a:moveTo>
                    <a:pt x="11108" y="1"/>
                  </a:moveTo>
                  <a:lnTo>
                    <a:pt x="0" y="7773"/>
                  </a:lnTo>
                  <a:cubicBezTo>
                    <a:pt x="434" y="8874"/>
                    <a:pt x="2169" y="14945"/>
                    <a:pt x="3369" y="16713"/>
                  </a:cubicBezTo>
                  <a:cubicBezTo>
                    <a:pt x="4556" y="18427"/>
                    <a:pt x="6394" y="21150"/>
                    <a:pt x="8529" y="21150"/>
                  </a:cubicBezTo>
                  <a:cubicBezTo>
                    <a:pt x="8555" y="21150"/>
                    <a:pt x="8581" y="21150"/>
                    <a:pt x="8606" y="21149"/>
                  </a:cubicBezTo>
                  <a:cubicBezTo>
                    <a:pt x="9407" y="21082"/>
                    <a:pt x="10174" y="20749"/>
                    <a:pt x="10741" y="20148"/>
                  </a:cubicBezTo>
                  <a:cubicBezTo>
                    <a:pt x="10741" y="20148"/>
                    <a:pt x="11707" y="20551"/>
                    <a:pt x="12620" y="20551"/>
                  </a:cubicBezTo>
                  <a:cubicBezTo>
                    <a:pt x="13022" y="20551"/>
                    <a:pt x="13415" y="20473"/>
                    <a:pt x="13710" y="20248"/>
                  </a:cubicBezTo>
                  <a:cubicBezTo>
                    <a:pt x="14311" y="19748"/>
                    <a:pt x="14744" y="19081"/>
                    <a:pt x="14978" y="18347"/>
                  </a:cubicBezTo>
                  <a:cubicBezTo>
                    <a:pt x="14978" y="18347"/>
                    <a:pt x="15889" y="18887"/>
                    <a:pt x="16751" y="18887"/>
                  </a:cubicBezTo>
                  <a:cubicBezTo>
                    <a:pt x="17101" y="18887"/>
                    <a:pt x="17443" y="18798"/>
                    <a:pt x="17713" y="18547"/>
                  </a:cubicBezTo>
                  <a:cubicBezTo>
                    <a:pt x="18213" y="18013"/>
                    <a:pt x="18514" y="17313"/>
                    <a:pt x="18580" y="16612"/>
                  </a:cubicBezTo>
                  <a:cubicBezTo>
                    <a:pt x="18580" y="16612"/>
                    <a:pt x="19989" y="19701"/>
                    <a:pt x="21366" y="19701"/>
                  </a:cubicBezTo>
                  <a:cubicBezTo>
                    <a:pt x="21517" y="19701"/>
                    <a:pt x="21668" y="19664"/>
                    <a:pt x="21816" y="19581"/>
                  </a:cubicBezTo>
                  <a:cubicBezTo>
                    <a:pt x="24084" y="18314"/>
                    <a:pt x="20748" y="10441"/>
                    <a:pt x="19814" y="8540"/>
                  </a:cubicBezTo>
                  <a:cubicBezTo>
                    <a:pt x="18714" y="6305"/>
                    <a:pt x="11108" y="1"/>
                    <a:pt x="1110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4295474" y="3323103"/>
              <a:ext cx="47762" cy="115977"/>
            </a:xfrm>
            <a:custGeom>
              <a:rect b="b" l="l" r="r" t="t"/>
              <a:pathLst>
                <a:path extrusionOk="0" h="6481" w="2669">
                  <a:moveTo>
                    <a:pt x="62" y="1"/>
                  </a:moveTo>
                  <a:cubicBezTo>
                    <a:pt x="32" y="1"/>
                    <a:pt x="0" y="40"/>
                    <a:pt x="0" y="63"/>
                  </a:cubicBezTo>
                  <a:cubicBezTo>
                    <a:pt x="1067" y="2064"/>
                    <a:pt x="1601" y="4432"/>
                    <a:pt x="2569" y="6467"/>
                  </a:cubicBezTo>
                  <a:cubicBezTo>
                    <a:pt x="2578" y="6477"/>
                    <a:pt x="2591" y="6481"/>
                    <a:pt x="2604" y="6481"/>
                  </a:cubicBezTo>
                  <a:cubicBezTo>
                    <a:pt x="2635" y="6481"/>
                    <a:pt x="2669" y="6457"/>
                    <a:pt x="2669" y="6434"/>
                  </a:cubicBezTo>
                  <a:cubicBezTo>
                    <a:pt x="2168" y="4199"/>
                    <a:pt x="1101" y="2064"/>
                    <a:pt x="100" y="29"/>
                  </a:cubicBezTo>
                  <a:cubicBezTo>
                    <a:pt x="90" y="8"/>
                    <a:pt x="76" y="1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4218043" y="3366087"/>
              <a:ext cx="62346" cy="103684"/>
            </a:xfrm>
            <a:custGeom>
              <a:rect b="b" l="l" r="r" t="t"/>
              <a:pathLst>
                <a:path extrusionOk="0" h="5794" w="3484">
                  <a:moveTo>
                    <a:pt x="54" y="0"/>
                  </a:moveTo>
                  <a:cubicBezTo>
                    <a:pt x="26" y="0"/>
                    <a:pt x="1" y="39"/>
                    <a:pt x="24" y="62"/>
                  </a:cubicBezTo>
                  <a:cubicBezTo>
                    <a:pt x="591" y="996"/>
                    <a:pt x="1191" y="1964"/>
                    <a:pt x="1725" y="2931"/>
                  </a:cubicBezTo>
                  <a:cubicBezTo>
                    <a:pt x="1992" y="3431"/>
                    <a:pt x="2259" y="3898"/>
                    <a:pt x="2526" y="4399"/>
                  </a:cubicBezTo>
                  <a:cubicBezTo>
                    <a:pt x="2726" y="4866"/>
                    <a:pt x="3026" y="5333"/>
                    <a:pt x="3326" y="5766"/>
                  </a:cubicBezTo>
                  <a:cubicBezTo>
                    <a:pt x="3346" y="5786"/>
                    <a:pt x="3368" y="5794"/>
                    <a:pt x="3389" y="5794"/>
                  </a:cubicBezTo>
                  <a:cubicBezTo>
                    <a:pt x="3440" y="5794"/>
                    <a:pt x="3483" y="5747"/>
                    <a:pt x="3460" y="5700"/>
                  </a:cubicBezTo>
                  <a:cubicBezTo>
                    <a:pt x="3293" y="5199"/>
                    <a:pt x="3059" y="4699"/>
                    <a:pt x="2793" y="4265"/>
                  </a:cubicBezTo>
                  <a:cubicBezTo>
                    <a:pt x="2492" y="3798"/>
                    <a:pt x="2226" y="3298"/>
                    <a:pt x="1925" y="2831"/>
                  </a:cubicBezTo>
                  <a:cubicBezTo>
                    <a:pt x="1325" y="1864"/>
                    <a:pt x="724" y="930"/>
                    <a:pt x="91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4145049" y="3409930"/>
              <a:ext cx="57318" cy="92786"/>
            </a:xfrm>
            <a:custGeom>
              <a:rect b="b" l="l" r="r" t="t"/>
              <a:pathLst>
                <a:path extrusionOk="0" h="5185" w="3203">
                  <a:moveTo>
                    <a:pt x="38" y="0"/>
                  </a:moveTo>
                  <a:cubicBezTo>
                    <a:pt x="17" y="0"/>
                    <a:pt x="0" y="24"/>
                    <a:pt x="0" y="47"/>
                  </a:cubicBezTo>
                  <a:cubicBezTo>
                    <a:pt x="534" y="948"/>
                    <a:pt x="1034" y="1849"/>
                    <a:pt x="1534" y="2749"/>
                  </a:cubicBezTo>
                  <a:cubicBezTo>
                    <a:pt x="1801" y="3183"/>
                    <a:pt x="2068" y="3617"/>
                    <a:pt x="2335" y="4084"/>
                  </a:cubicBezTo>
                  <a:cubicBezTo>
                    <a:pt x="2535" y="4484"/>
                    <a:pt x="2802" y="4884"/>
                    <a:pt x="3136" y="5184"/>
                  </a:cubicBezTo>
                  <a:lnTo>
                    <a:pt x="3202" y="5184"/>
                  </a:lnTo>
                  <a:cubicBezTo>
                    <a:pt x="3036" y="4717"/>
                    <a:pt x="2802" y="4284"/>
                    <a:pt x="2502" y="3917"/>
                  </a:cubicBezTo>
                  <a:cubicBezTo>
                    <a:pt x="2235" y="3516"/>
                    <a:pt x="1968" y="3049"/>
                    <a:pt x="1668" y="2616"/>
                  </a:cubicBezTo>
                  <a:cubicBezTo>
                    <a:pt x="1134" y="1782"/>
                    <a:pt x="600" y="915"/>
                    <a:pt x="67" y="14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4133703" y="2740317"/>
              <a:ext cx="435189" cy="349919"/>
            </a:xfrm>
            <a:custGeom>
              <a:rect b="b" l="l" r="r" t="t"/>
              <a:pathLst>
                <a:path extrusionOk="0" h="19554" w="24319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4133703" y="2740317"/>
              <a:ext cx="435189" cy="349919"/>
            </a:xfrm>
            <a:custGeom>
              <a:rect b="b" l="l" r="r" t="t"/>
              <a:pathLst>
                <a:path extrusionOk="0" h="19554" w="24319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4133703" y="2764887"/>
              <a:ext cx="426223" cy="307436"/>
            </a:xfrm>
            <a:custGeom>
              <a:rect b="b" l="l" r="r" t="t"/>
              <a:pathLst>
                <a:path extrusionOk="0" h="17180" w="23818">
                  <a:moveTo>
                    <a:pt x="17946" y="1"/>
                  </a:moveTo>
                  <a:cubicBezTo>
                    <a:pt x="17613" y="134"/>
                    <a:pt x="17279" y="301"/>
                    <a:pt x="16912" y="468"/>
                  </a:cubicBezTo>
                  <a:lnTo>
                    <a:pt x="16545" y="668"/>
                  </a:lnTo>
                  <a:lnTo>
                    <a:pt x="23650" y="668"/>
                  </a:lnTo>
                  <a:cubicBezTo>
                    <a:pt x="23717" y="434"/>
                    <a:pt x="23784" y="234"/>
                    <a:pt x="23817" y="1"/>
                  </a:cubicBezTo>
                  <a:close/>
                  <a:moveTo>
                    <a:pt x="13210" y="2369"/>
                  </a:moveTo>
                  <a:lnTo>
                    <a:pt x="12009" y="3003"/>
                  </a:lnTo>
                  <a:lnTo>
                    <a:pt x="22550" y="3003"/>
                  </a:lnTo>
                  <a:cubicBezTo>
                    <a:pt x="22683" y="2803"/>
                    <a:pt x="22817" y="2569"/>
                    <a:pt x="22917" y="2369"/>
                  </a:cubicBezTo>
                  <a:close/>
                  <a:moveTo>
                    <a:pt x="8940" y="4704"/>
                  </a:moveTo>
                  <a:lnTo>
                    <a:pt x="7806" y="5371"/>
                  </a:lnTo>
                  <a:lnTo>
                    <a:pt x="20915" y="5371"/>
                  </a:lnTo>
                  <a:cubicBezTo>
                    <a:pt x="21082" y="5138"/>
                    <a:pt x="21249" y="4938"/>
                    <a:pt x="21416" y="4704"/>
                  </a:cubicBezTo>
                  <a:close/>
                  <a:moveTo>
                    <a:pt x="4870" y="7073"/>
                  </a:moveTo>
                  <a:lnTo>
                    <a:pt x="3803" y="7740"/>
                  </a:lnTo>
                  <a:lnTo>
                    <a:pt x="18914" y="7740"/>
                  </a:lnTo>
                  <a:cubicBezTo>
                    <a:pt x="19114" y="7506"/>
                    <a:pt x="19314" y="7306"/>
                    <a:pt x="19481" y="7073"/>
                  </a:cubicBezTo>
                  <a:close/>
                  <a:moveTo>
                    <a:pt x="968" y="9441"/>
                  </a:moveTo>
                  <a:lnTo>
                    <a:pt x="0" y="10008"/>
                  </a:lnTo>
                  <a:lnTo>
                    <a:pt x="100" y="10108"/>
                  </a:lnTo>
                  <a:lnTo>
                    <a:pt x="16746" y="10108"/>
                  </a:lnTo>
                  <a:lnTo>
                    <a:pt x="17346" y="9441"/>
                  </a:lnTo>
                  <a:close/>
                  <a:moveTo>
                    <a:pt x="1835" y="11809"/>
                  </a:moveTo>
                  <a:lnTo>
                    <a:pt x="2502" y="12443"/>
                  </a:lnTo>
                  <a:lnTo>
                    <a:pt x="14411" y="12443"/>
                  </a:lnTo>
                  <a:lnTo>
                    <a:pt x="15044" y="11809"/>
                  </a:lnTo>
                  <a:close/>
                  <a:moveTo>
                    <a:pt x="4237" y="14178"/>
                  </a:moveTo>
                  <a:lnTo>
                    <a:pt x="4904" y="14811"/>
                  </a:lnTo>
                  <a:lnTo>
                    <a:pt x="11975" y="14811"/>
                  </a:lnTo>
                  <a:lnTo>
                    <a:pt x="12643" y="14178"/>
                  </a:lnTo>
                  <a:close/>
                  <a:moveTo>
                    <a:pt x="6638" y="16513"/>
                  </a:moveTo>
                  <a:lnTo>
                    <a:pt x="7305" y="17180"/>
                  </a:lnTo>
                  <a:lnTo>
                    <a:pt x="9440" y="17180"/>
                  </a:lnTo>
                  <a:lnTo>
                    <a:pt x="10141" y="16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4182217" y="2920448"/>
              <a:ext cx="132799" cy="131815"/>
            </a:xfrm>
            <a:custGeom>
              <a:rect b="b" l="l" r="r" t="t"/>
              <a:pathLst>
                <a:path extrusionOk="0" h="7366" w="7421">
                  <a:moveTo>
                    <a:pt x="30" y="0"/>
                  </a:moveTo>
                  <a:cubicBezTo>
                    <a:pt x="11" y="0"/>
                    <a:pt x="1" y="24"/>
                    <a:pt x="25" y="47"/>
                  </a:cubicBezTo>
                  <a:cubicBezTo>
                    <a:pt x="658" y="715"/>
                    <a:pt x="3494" y="4084"/>
                    <a:pt x="7330" y="7353"/>
                  </a:cubicBezTo>
                  <a:cubicBezTo>
                    <a:pt x="7339" y="7362"/>
                    <a:pt x="7350" y="7366"/>
                    <a:pt x="7361" y="7366"/>
                  </a:cubicBezTo>
                  <a:cubicBezTo>
                    <a:pt x="7392" y="7366"/>
                    <a:pt x="7421" y="7335"/>
                    <a:pt x="7396" y="7286"/>
                  </a:cubicBezTo>
                  <a:cubicBezTo>
                    <a:pt x="4528" y="4217"/>
                    <a:pt x="692" y="681"/>
                    <a:pt x="58" y="14"/>
                  </a:cubicBezTo>
                  <a:cubicBezTo>
                    <a:pt x="48" y="4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4401126" y="2857762"/>
              <a:ext cx="45382" cy="129256"/>
            </a:xfrm>
            <a:custGeom>
              <a:rect b="b" l="l" r="r" t="t"/>
              <a:pathLst>
                <a:path extrusionOk="0" h="7223" w="2536">
                  <a:moveTo>
                    <a:pt x="2483" y="1"/>
                  </a:moveTo>
                  <a:cubicBezTo>
                    <a:pt x="2474" y="1"/>
                    <a:pt x="2469" y="5"/>
                    <a:pt x="2469" y="15"/>
                  </a:cubicBezTo>
                  <a:cubicBezTo>
                    <a:pt x="2035" y="915"/>
                    <a:pt x="1635" y="1782"/>
                    <a:pt x="1268" y="2716"/>
                  </a:cubicBezTo>
                  <a:lnTo>
                    <a:pt x="1268" y="2516"/>
                  </a:lnTo>
                  <a:cubicBezTo>
                    <a:pt x="1301" y="1983"/>
                    <a:pt x="1401" y="1416"/>
                    <a:pt x="1535" y="848"/>
                  </a:cubicBezTo>
                  <a:cubicBezTo>
                    <a:pt x="1535" y="815"/>
                    <a:pt x="1510" y="798"/>
                    <a:pt x="1485" y="798"/>
                  </a:cubicBezTo>
                  <a:cubicBezTo>
                    <a:pt x="1460" y="798"/>
                    <a:pt x="1435" y="815"/>
                    <a:pt x="1435" y="848"/>
                  </a:cubicBezTo>
                  <a:cubicBezTo>
                    <a:pt x="1301" y="1382"/>
                    <a:pt x="1201" y="1949"/>
                    <a:pt x="1101" y="2516"/>
                  </a:cubicBezTo>
                  <a:cubicBezTo>
                    <a:pt x="1068" y="2783"/>
                    <a:pt x="1034" y="3050"/>
                    <a:pt x="1001" y="3317"/>
                  </a:cubicBezTo>
                  <a:cubicBezTo>
                    <a:pt x="1001" y="3350"/>
                    <a:pt x="1001" y="3384"/>
                    <a:pt x="1001" y="3417"/>
                  </a:cubicBezTo>
                  <a:cubicBezTo>
                    <a:pt x="1001" y="3417"/>
                    <a:pt x="1001" y="3450"/>
                    <a:pt x="1001" y="3450"/>
                  </a:cubicBezTo>
                  <a:cubicBezTo>
                    <a:pt x="601" y="4685"/>
                    <a:pt x="367" y="5919"/>
                    <a:pt x="0" y="7153"/>
                  </a:cubicBezTo>
                  <a:cubicBezTo>
                    <a:pt x="0" y="7194"/>
                    <a:pt x="26" y="7223"/>
                    <a:pt x="53" y="7223"/>
                  </a:cubicBezTo>
                  <a:cubicBezTo>
                    <a:pt x="70" y="7223"/>
                    <a:pt x="88" y="7212"/>
                    <a:pt x="100" y="7186"/>
                  </a:cubicBezTo>
                  <a:cubicBezTo>
                    <a:pt x="434" y="5986"/>
                    <a:pt x="934" y="4785"/>
                    <a:pt x="1335" y="3617"/>
                  </a:cubicBezTo>
                  <a:cubicBezTo>
                    <a:pt x="1768" y="2450"/>
                    <a:pt x="2135" y="1249"/>
                    <a:pt x="2535" y="48"/>
                  </a:cubicBezTo>
                  <a:cubicBezTo>
                    <a:pt x="2535" y="24"/>
                    <a:pt x="2502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4517515" y="2623552"/>
              <a:ext cx="148654" cy="218247"/>
            </a:xfrm>
            <a:custGeom>
              <a:rect b="b" l="l" r="r" t="t"/>
              <a:pathLst>
                <a:path extrusionOk="0" h="12196" w="8307">
                  <a:moveTo>
                    <a:pt x="7839" y="0"/>
                  </a:moveTo>
                  <a:cubicBezTo>
                    <a:pt x="6917" y="0"/>
                    <a:pt x="1" y="1628"/>
                    <a:pt x="1" y="1628"/>
                  </a:cubicBezTo>
                  <a:cubicBezTo>
                    <a:pt x="401" y="3229"/>
                    <a:pt x="601" y="4863"/>
                    <a:pt x="601" y="6464"/>
                  </a:cubicBezTo>
                  <a:cubicBezTo>
                    <a:pt x="601" y="6665"/>
                    <a:pt x="568" y="6831"/>
                    <a:pt x="535" y="6998"/>
                  </a:cubicBezTo>
                  <a:cubicBezTo>
                    <a:pt x="535" y="6998"/>
                    <a:pt x="535" y="7032"/>
                    <a:pt x="535" y="7065"/>
                  </a:cubicBezTo>
                  <a:cubicBezTo>
                    <a:pt x="301" y="8032"/>
                    <a:pt x="34" y="11635"/>
                    <a:pt x="1802" y="12135"/>
                  </a:cubicBezTo>
                  <a:cubicBezTo>
                    <a:pt x="1953" y="12176"/>
                    <a:pt x="2113" y="12196"/>
                    <a:pt x="2280" y="12196"/>
                  </a:cubicBezTo>
                  <a:cubicBezTo>
                    <a:pt x="4160" y="12196"/>
                    <a:pt x="7012" y="9750"/>
                    <a:pt x="8207" y="7699"/>
                  </a:cubicBezTo>
                  <a:cubicBezTo>
                    <a:pt x="8307" y="7565"/>
                    <a:pt x="8140" y="5897"/>
                    <a:pt x="8007" y="3863"/>
                  </a:cubicBezTo>
                  <a:cubicBezTo>
                    <a:pt x="7940" y="2628"/>
                    <a:pt x="7873" y="1261"/>
                    <a:pt x="7940" y="27"/>
                  </a:cubicBezTo>
                  <a:cubicBezTo>
                    <a:pt x="7940" y="9"/>
                    <a:pt x="7905" y="0"/>
                    <a:pt x="78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4517515" y="2624017"/>
              <a:ext cx="133139" cy="127180"/>
            </a:xfrm>
            <a:custGeom>
              <a:rect b="b" l="l" r="r" t="t"/>
              <a:pathLst>
                <a:path extrusionOk="0" h="7107" w="7440">
                  <a:moveTo>
                    <a:pt x="7440" y="1"/>
                  </a:moveTo>
                  <a:lnTo>
                    <a:pt x="7440" y="1"/>
                  </a:lnTo>
                  <a:cubicBezTo>
                    <a:pt x="5738" y="267"/>
                    <a:pt x="1" y="1602"/>
                    <a:pt x="1" y="1602"/>
                  </a:cubicBezTo>
                  <a:cubicBezTo>
                    <a:pt x="401" y="3169"/>
                    <a:pt x="601" y="4804"/>
                    <a:pt x="601" y="6438"/>
                  </a:cubicBezTo>
                  <a:cubicBezTo>
                    <a:pt x="568" y="6605"/>
                    <a:pt x="535" y="6772"/>
                    <a:pt x="501" y="6939"/>
                  </a:cubicBezTo>
                  <a:cubicBezTo>
                    <a:pt x="501" y="6972"/>
                    <a:pt x="501" y="7006"/>
                    <a:pt x="501" y="7039"/>
                  </a:cubicBezTo>
                  <a:cubicBezTo>
                    <a:pt x="768" y="7072"/>
                    <a:pt x="1035" y="7106"/>
                    <a:pt x="1302" y="7106"/>
                  </a:cubicBezTo>
                  <a:cubicBezTo>
                    <a:pt x="1329" y="7106"/>
                    <a:pt x="1357" y="7106"/>
                    <a:pt x="1384" y="7106"/>
                  </a:cubicBezTo>
                  <a:cubicBezTo>
                    <a:pt x="5524" y="7106"/>
                    <a:pt x="7009" y="2088"/>
                    <a:pt x="7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4399337" y="2484329"/>
              <a:ext cx="110448" cy="124782"/>
            </a:xfrm>
            <a:custGeom>
              <a:rect b="b" l="l" r="r" t="t"/>
              <a:pathLst>
                <a:path extrusionOk="0" h="6973" w="6172">
                  <a:moveTo>
                    <a:pt x="3057" y="0"/>
                  </a:moveTo>
                  <a:cubicBezTo>
                    <a:pt x="3039" y="0"/>
                    <a:pt x="3020" y="1"/>
                    <a:pt x="3002" y="1"/>
                  </a:cubicBezTo>
                  <a:cubicBezTo>
                    <a:pt x="1334" y="34"/>
                    <a:pt x="0" y="1602"/>
                    <a:pt x="34" y="3537"/>
                  </a:cubicBezTo>
                  <a:cubicBezTo>
                    <a:pt x="67" y="5472"/>
                    <a:pt x="1468" y="6973"/>
                    <a:pt x="3136" y="6973"/>
                  </a:cubicBezTo>
                  <a:cubicBezTo>
                    <a:pt x="4837" y="6939"/>
                    <a:pt x="6171" y="5338"/>
                    <a:pt x="6138" y="3403"/>
                  </a:cubicBezTo>
                  <a:cubicBezTo>
                    <a:pt x="6105" y="1522"/>
                    <a:pt x="4733" y="0"/>
                    <a:pt x="3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4404705" y="2478960"/>
              <a:ext cx="122974" cy="139116"/>
            </a:xfrm>
            <a:custGeom>
              <a:rect b="b" l="l" r="r" t="t"/>
              <a:pathLst>
                <a:path extrusionOk="0" h="7774" w="6872">
                  <a:moveTo>
                    <a:pt x="3423" y="0"/>
                  </a:moveTo>
                  <a:cubicBezTo>
                    <a:pt x="3405" y="0"/>
                    <a:pt x="3387" y="0"/>
                    <a:pt x="3369" y="1"/>
                  </a:cubicBezTo>
                  <a:cubicBezTo>
                    <a:pt x="1468" y="34"/>
                    <a:pt x="0" y="1802"/>
                    <a:pt x="34" y="3970"/>
                  </a:cubicBezTo>
                  <a:cubicBezTo>
                    <a:pt x="67" y="6084"/>
                    <a:pt x="1605" y="7773"/>
                    <a:pt x="3449" y="7773"/>
                  </a:cubicBezTo>
                  <a:cubicBezTo>
                    <a:pt x="3467" y="7773"/>
                    <a:pt x="3485" y="7773"/>
                    <a:pt x="3503" y="7773"/>
                  </a:cubicBezTo>
                  <a:cubicBezTo>
                    <a:pt x="5371" y="7740"/>
                    <a:pt x="6872" y="5972"/>
                    <a:pt x="6839" y="3837"/>
                  </a:cubicBezTo>
                  <a:cubicBezTo>
                    <a:pt x="6806" y="1690"/>
                    <a:pt x="5268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4421419" y="2376207"/>
              <a:ext cx="254306" cy="343387"/>
            </a:xfrm>
            <a:custGeom>
              <a:rect b="b" l="l" r="r" t="t"/>
              <a:pathLst>
                <a:path extrusionOk="0" h="19189" w="14211">
                  <a:moveTo>
                    <a:pt x="6811" y="0"/>
                  </a:moveTo>
                  <a:cubicBezTo>
                    <a:pt x="5100" y="0"/>
                    <a:pt x="3422" y="579"/>
                    <a:pt x="2269" y="1773"/>
                  </a:cubicBezTo>
                  <a:cubicBezTo>
                    <a:pt x="334" y="3741"/>
                    <a:pt x="0" y="14416"/>
                    <a:pt x="2669" y="17351"/>
                  </a:cubicBezTo>
                  <a:cubicBezTo>
                    <a:pt x="3817" y="18625"/>
                    <a:pt x="5294" y="19188"/>
                    <a:pt x="6799" y="19188"/>
                  </a:cubicBezTo>
                  <a:cubicBezTo>
                    <a:pt x="8881" y="19188"/>
                    <a:pt x="11016" y="18112"/>
                    <a:pt x="12409" y="16350"/>
                  </a:cubicBezTo>
                  <a:cubicBezTo>
                    <a:pt x="14077" y="14249"/>
                    <a:pt x="14211" y="6043"/>
                    <a:pt x="12910" y="3441"/>
                  </a:cubicBezTo>
                  <a:cubicBezTo>
                    <a:pt x="11771" y="1184"/>
                    <a:pt x="9258" y="0"/>
                    <a:pt x="681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534838" y="2564928"/>
              <a:ext cx="12544" cy="26270"/>
            </a:xfrm>
            <a:custGeom>
              <a:rect b="b" l="l" r="r" t="t"/>
              <a:pathLst>
                <a:path extrusionOk="0" h="1468" w="701">
                  <a:moveTo>
                    <a:pt x="134" y="0"/>
                  </a:moveTo>
                  <a:cubicBezTo>
                    <a:pt x="0" y="534"/>
                    <a:pt x="100" y="1368"/>
                    <a:pt x="701" y="1468"/>
                  </a:cubicBezTo>
                  <a:lnTo>
                    <a:pt x="701" y="1435"/>
                  </a:lnTo>
                  <a:cubicBezTo>
                    <a:pt x="200" y="1234"/>
                    <a:pt x="134" y="601"/>
                    <a:pt x="167" y="67"/>
                  </a:cubicBezTo>
                  <a:cubicBezTo>
                    <a:pt x="167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532708" y="2554746"/>
              <a:ext cx="29920" cy="31710"/>
            </a:xfrm>
            <a:custGeom>
              <a:rect b="b" l="l" r="r" t="t"/>
              <a:pathLst>
                <a:path extrusionOk="0" h="1772" w="1672">
                  <a:moveTo>
                    <a:pt x="800" y="0"/>
                  </a:moveTo>
                  <a:cubicBezTo>
                    <a:pt x="784" y="0"/>
                    <a:pt x="769" y="1"/>
                    <a:pt x="753" y="2"/>
                  </a:cubicBezTo>
                  <a:cubicBezTo>
                    <a:pt x="0" y="68"/>
                    <a:pt x="18" y="1772"/>
                    <a:pt x="808" y="1772"/>
                  </a:cubicBezTo>
                  <a:cubicBezTo>
                    <a:pt x="823" y="1772"/>
                    <a:pt x="838" y="1771"/>
                    <a:pt x="853" y="1770"/>
                  </a:cubicBezTo>
                  <a:cubicBezTo>
                    <a:pt x="1672" y="1737"/>
                    <a:pt x="1622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4471561" y="2566717"/>
              <a:ext cx="12544" cy="26270"/>
            </a:xfrm>
            <a:custGeom>
              <a:rect b="b" l="l" r="r" t="t"/>
              <a:pathLst>
                <a:path extrusionOk="0" h="1468" w="701">
                  <a:moveTo>
                    <a:pt x="567" y="0"/>
                  </a:moveTo>
                  <a:lnTo>
                    <a:pt x="567" y="0"/>
                  </a:lnTo>
                  <a:cubicBezTo>
                    <a:pt x="567" y="0"/>
                    <a:pt x="534" y="34"/>
                    <a:pt x="534" y="67"/>
                  </a:cubicBezTo>
                  <a:cubicBezTo>
                    <a:pt x="567" y="601"/>
                    <a:pt x="501" y="1234"/>
                    <a:pt x="0" y="1435"/>
                  </a:cubicBezTo>
                  <a:lnTo>
                    <a:pt x="0" y="1468"/>
                  </a:lnTo>
                  <a:cubicBezTo>
                    <a:pt x="634" y="1368"/>
                    <a:pt x="701" y="534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4456637" y="2557126"/>
              <a:ext cx="29258" cy="31692"/>
            </a:xfrm>
            <a:custGeom>
              <a:rect b="b" l="l" r="r" t="t"/>
              <a:pathLst>
                <a:path extrusionOk="0" h="1771" w="1635">
                  <a:moveTo>
                    <a:pt x="853" y="1"/>
                  </a:moveTo>
                  <a:cubicBezTo>
                    <a:pt x="1" y="1"/>
                    <a:pt x="15" y="1738"/>
                    <a:pt x="801" y="1770"/>
                  </a:cubicBezTo>
                  <a:cubicBezTo>
                    <a:pt x="809" y="1771"/>
                    <a:pt x="817" y="1771"/>
                    <a:pt x="824" y="1771"/>
                  </a:cubicBezTo>
                  <a:cubicBezTo>
                    <a:pt x="1635" y="1771"/>
                    <a:pt x="1628" y="36"/>
                    <a:pt x="901" y="3"/>
                  </a:cubicBezTo>
                  <a:cubicBezTo>
                    <a:pt x="885" y="1"/>
                    <a:pt x="869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4531849" y="2509650"/>
              <a:ext cx="37025" cy="19470"/>
            </a:xfrm>
            <a:custGeom>
              <a:rect b="b" l="l" r="r" t="t"/>
              <a:pathLst>
                <a:path extrusionOk="0" h="1088" w="2069">
                  <a:moveTo>
                    <a:pt x="781" y="0"/>
                  </a:moveTo>
                  <a:cubicBezTo>
                    <a:pt x="526" y="0"/>
                    <a:pt x="254" y="107"/>
                    <a:pt x="67" y="321"/>
                  </a:cubicBezTo>
                  <a:cubicBezTo>
                    <a:pt x="0" y="454"/>
                    <a:pt x="0" y="621"/>
                    <a:pt x="134" y="754"/>
                  </a:cubicBezTo>
                  <a:cubicBezTo>
                    <a:pt x="334" y="921"/>
                    <a:pt x="568" y="988"/>
                    <a:pt x="834" y="988"/>
                  </a:cubicBezTo>
                  <a:cubicBezTo>
                    <a:pt x="1068" y="1054"/>
                    <a:pt x="1335" y="1088"/>
                    <a:pt x="1568" y="1088"/>
                  </a:cubicBezTo>
                  <a:cubicBezTo>
                    <a:pt x="1902" y="1088"/>
                    <a:pt x="2069" y="687"/>
                    <a:pt x="1868" y="421"/>
                  </a:cubicBezTo>
                  <a:cubicBezTo>
                    <a:pt x="1635" y="187"/>
                    <a:pt x="1335" y="54"/>
                    <a:pt x="968" y="20"/>
                  </a:cubicBezTo>
                  <a:cubicBezTo>
                    <a:pt x="908" y="7"/>
                    <a:pt x="845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4447331" y="2512352"/>
              <a:ext cx="36184" cy="21689"/>
            </a:xfrm>
            <a:custGeom>
              <a:rect b="b" l="l" r="r" t="t"/>
              <a:pathLst>
                <a:path extrusionOk="0" h="1212" w="2022">
                  <a:moveTo>
                    <a:pt x="1324" y="0"/>
                  </a:moveTo>
                  <a:cubicBezTo>
                    <a:pt x="1209" y="0"/>
                    <a:pt x="1094" y="22"/>
                    <a:pt x="987" y="69"/>
                  </a:cubicBezTo>
                  <a:cubicBezTo>
                    <a:pt x="621" y="136"/>
                    <a:pt x="320" y="336"/>
                    <a:pt x="154" y="603"/>
                  </a:cubicBezTo>
                  <a:cubicBezTo>
                    <a:pt x="0" y="879"/>
                    <a:pt x="185" y="1212"/>
                    <a:pt x="475" y="1212"/>
                  </a:cubicBezTo>
                  <a:cubicBezTo>
                    <a:pt x="501" y="1212"/>
                    <a:pt x="527" y="1209"/>
                    <a:pt x="554" y="1204"/>
                  </a:cubicBezTo>
                  <a:cubicBezTo>
                    <a:pt x="821" y="1170"/>
                    <a:pt x="1021" y="1070"/>
                    <a:pt x="1254" y="1003"/>
                  </a:cubicBezTo>
                  <a:cubicBezTo>
                    <a:pt x="1521" y="970"/>
                    <a:pt x="1755" y="837"/>
                    <a:pt x="1955" y="670"/>
                  </a:cubicBezTo>
                  <a:cubicBezTo>
                    <a:pt x="2022" y="536"/>
                    <a:pt x="2022" y="336"/>
                    <a:pt x="1921" y="203"/>
                  </a:cubicBezTo>
                  <a:cubicBezTo>
                    <a:pt x="1749" y="74"/>
                    <a:pt x="1535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4536627" y="2656013"/>
              <a:ext cx="20311" cy="9914"/>
            </a:xfrm>
            <a:custGeom>
              <a:rect b="b" l="l" r="r" t="t"/>
              <a:pathLst>
                <a:path extrusionOk="0" h="554" w="1135">
                  <a:moveTo>
                    <a:pt x="1108" y="0"/>
                  </a:moveTo>
                  <a:cubicBezTo>
                    <a:pt x="1104" y="0"/>
                    <a:pt x="1101" y="4"/>
                    <a:pt x="1101" y="14"/>
                  </a:cubicBezTo>
                  <a:cubicBezTo>
                    <a:pt x="968" y="147"/>
                    <a:pt x="834" y="314"/>
                    <a:pt x="634" y="347"/>
                  </a:cubicBezTo>
                  <a:cubicBezTo>
                    <a:pt x="434" y="347"/>
                    <a:pt x="234" y="314"/>
                    <a:pt x="34" y="214"/>
                  </a:cubicBezTo>
                  <a:cubicBezTo>
                    <a:pt x="34" y="214"/>
                    <a:pt x="0" y="214"/>
                    <a:pt x="0" y="247"/>
                  </a:cubicBezTo>
                  <a:cubicBezTo>
                    <a:pt x="146" y="452"/>
                    <a:pt x="369" y="554"/>
                    <a:pt x="601" y="554"/>
                  </a:cubicBezTo>
                  <a:cubicBezTo>
                    <a:pt x="634" y="554"/>
                    <a:pt x="667" y="552"/>
                    <a:pt x="701" y="548"/>
                  </a:cubicBezTo>
                  <a:cubicBezTo>
                    <a:pt x="934" y="481"/>
                    <a:pt x="1101" y="281"/>
                    <a:pt x="1134" y="47"/>
                  </a:cubicBezTo>
                  <a:cubicBezTo>
                    <a:pt x="1134" y="24"/>
                    <a:pt x="1118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4487684" y="2521640"/>
              <a:ext cx="57908" cy="122098"/>
            </a:xfrm>
            <a:custGeom>
              <a:rect b="b" l="l" r="r" t="t"/>
              <a:pathLst>
                <a:path extrusionOk="0" h="6823" w="3236">
                  <a:moveTo>
                    <a:pt x="617" y="1"/>
                  </a:moveTo>
                  <a:cubicBezTo>
                    <a:pt x="592" y="1"/>
                    <a:pt x="567" y="17"/>
                    <a:pt x="567" y="51"/>
                  </a:cubicBezTo>
                  <a:cubicBezTo>
                    <a:pt x="133" y="1885"/>
                    <a:pt x="67" y="3920"/>
                    <a:pt x="0" y="5755"/>
                  </a:cubicBezTo>
                  <a:cubicBezTo>
                    <a:pt x="0" y="5807"/>
                    <a:pt x="38" y="5827"/>
                    <a:pt x="98" y="5827"/>
                  </a:cubicBezTo>
                  <a:cubicBezTo>
                    <a:pt x="311" y="5827"/>
                    <a:pt x="804" y="5573"/>
                    <a:pt x="934" y="5521"/>
                  </a:cubicBezTo>
                  <a:lnTo>
                    <a:pt x="934" y="5521"/>
                  </a:lnTo>
                  <a:cubicBezTo>
                    <a:pt x="934" y="5521"/>
                    <a:pt x="901" y="6155"/>
                    <a:pt x="934" y="6589"/>
                  </a:cubicBezTo>
                  <a:lnTo>
                    <a:pt x="934" y="6622"/>
                  </a:lnTo>
                  <a:cubicBezTo>
                    <a:pt x="934" y="6656"/>
                    <a:pt x="934" y="6656"/>
                    <a:pt x="934" y="6689"/>
                  </a:cubicBezTo>
                  <a:cubicBezTo>
                    <a:pt x="934" y="6756"/>
                    <a:pt x="967" y="6789"/>
                    <a:pt x="1034" y="6822"/>
                  </a:cubicBezTo>
                  <a:lnTo>
                    <a:pt x="1301" y="6822"/>
                  </a:lnTo>
                  <a:cubicBezTo>
                    <a:pt x="1501" y="6822"/>
                    <a:pt x="1735" y="6822"/>
                    <a:pt x="1968" y="6756"/>
                  </a:cubicBezTo>
                  <a:cubicBezTo>
                    <a:pt x="2468" y="6656"/>
                    <a:pt x="2935" y="6322"/>
                    <a:pt x="3202" y="5888"/>
                  </a:cubicBezTo>
                  <a:cubicBezTo>
                    <a:pt x="3236" y="5855"/>
                    <a:pt x="3169" y="5822"/>
                    <a:pt x="3136" y="5822"/>
                  </a:cubicBezTo>
                  <a:cubicBezTo>
                    <a:pt x="2662" y="6266"/>
                    <a:pt x="2056" y="6500"/>
                    <a:pt x="1436" y="6500"/>
                  </a:cubicBezTo>
                  <a:cubicBezTo>
                    <a:pt x="1358" y="6500"/>
                    <a:pt x="1279" y="6496"/>
                    <a:pt x="1201" y="6489"/>
                  </a:cubicBezTo>
                  <a:cubicBezTo>
                    <a:pt x="1201" y="6322"/>
                    <a:pt x="1301" y="5054"/>
                    <a:pt x="1268" y="5054"/>
                  </a:cubicBezTo>
                  <a:lnTo>
                    <a:pt x="1268" y="5054"/>
                  </a:lnTo>
                  <a:cubicBezTo>
                    <a:pt x="934" y="5121"/>
                    <a:pt x="634" y="5221"/>
                    <a:pt x="367" y="5355"/>
                  </a:cubicBezTo>
                  <a:cubicBezTo>
                    <a:pt x="400" y="3587"/>
                    <a:pt x="667" y="1819"/>
                    <a:pt x="667" y="51"/>
                  </a:cubicBezTo>
                  <a:cubicBezTo>
                    <a:pt x="667" y="17"/>
                    <a:pt x="642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4515135" y="2626397"/>
              <a:ext cx="35235" cy="25984"/>
            </a:xfrm>
            <a:custGeom>
              <a:rect b="b" l="l" r="r" t="t"/>
              <a:pathLst>
                <a:path extrusionOk="0" h="1452" w="1969">
                  <a:moveTo>
                    <a:pt x="1668" y="1"/>
                  </a:moveTo>
                  <a:cubicBezTo>
                    <a:pt x="1201" y="401"/>
                    <a:pt x="601" y="668"/>
                    <a:pt x="0" y="735"/>
                  </a:cubicBezTo>
                  <a:cubicBezTo>
                    <a:pt x="234" y="1035"/>
                    <a:pt x="568" y="1269"/>
                    <a:pt x="901" y="1402"/>
                  </a:cubicBezTo>
                  <a:cubicBezTo>
                    <a:pt x="1001" y="1435"/>
                    <a:pt x="1110" y="1452"/>
                    <a:pt x="1218" y="1452"/>
                  </a:cubicBezTo>
                  <a:cubicBezTo>
                    <a:pt x="1326" y="1452"/>
                    <a:pt x="1435" y="1435"/>
                    <a:pt x="1535" y="1402"/>
                  </a:cubicBezTo>
                  <a:cubicBezTo>
                    <a:pt x="1969" y="1269"/>
                    <a:pt x="1969" y="868"/>
                    <a:pt x="1868" y="535"/>
                  </a:cubicBezTo>
                  <a:cubicBezTo>
                    <a:pt x="1802" y="335"/>
                    <a:pt x="1735" y="168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4531259" y="2635953"/>
              <a:ext cx="19112" cy="16589"/>
            </a:xfrm>
            <a:custGeom>
              <a:rect b="b" l="l" r="r" t="t"/>
              <a:pathLst>
                <a:path extrusionOk="0" h="927" w="1068">
                  <a:moveTo>
                    <a:pt x="967" y="1"/>
                  </a:moveTo>
                  <a:lnTo>
                    <a:pt x="967" y="1"/>
                  </a:lnTo>
                  <a:cubicBezTo>
                    <a:pt x="467" y="34"/>
                    <a:pt x="67" y="401"/>
                    <a:pt x="0" y="901"/>
                  </a:cubicBezTo>
                  <a:cubicBezTo>
                    <a:pt x="100" y="918"/>
                    <a:pt x="209" y="926"/>
                    <a:pt x="317" y="926"/>
                  </a:cubicBezTo>
                  <a:cubicBezTo>
                    <a:pt x="425" y="926"/>
                    <a:pt x="534" y="918"/>
                    <a:pt x="634" y="901"/>
                  </a:cubicBezTo>
                  <a:cubicBezTo>
                    <a:pt x="1068" y="768"/>
                    <a:pt x="1068" y="368"/>
                    <a:pt x="967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4613039" y="2395391"/>
              <a:ext cx="54920" cy="146274"/>
            </a:xfrm>
            <a:custGeom>
              <a:rect b="b" l="l" r="r" t="t"/>
              <a:pathLst>
                <a:path extrusionOk="0" h="8174" w="3069">
                  <a:moveTo>
                    <a:pt x="0" y="1"/>
                  </a:moveTo>
                  <a:lnTo>
                    <a:pt x="0" y="1"/>
                  </a:lnTo>
                  <a:cubicBezTo>
                    <a:pt x="33" y="901"/>
                    <a:pt x="234" y="4771"/>
                    <a:pt x="767" y="5505"/>
                  </a:cubicBezTo>
                  <a:cubicBezTo>
                    <a:pt x="1301" y="6239"/>
                    <a:pt x="2535" y="8073"/>
                    <a:pt x="3069" y="8173"/>
                  </a:cubicBezTo>
                  <a:cubicBezTo>
                    <a:pt x="3069" y="5838"/>
                    <a:pt x="2769" y="3537"/>
                    <a:pt x="2202" y="2369"/>
                  </a:cubicBezTo>
                  <a:cubicBezTo>
                    <a:pt x="1701" y="1402"/>
                    <a:pt x="934" y="56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4491460" y="2435118"/>
              <a:ext cx="86164" cy="34734"/>
            </a:xfrm>
            <a:custGeom>
              <a:rect b="b" l="l" r="r" t="t"/>
              <a:pathLst>
                <a:path extrusionOk="0" h="1941" w="4815">
                  <a:moveTo>
                    <a:pt x="4775" y="1"/>
                  </a:moveTo>
                  <a:cubicBezTo>
                    <a:pt x="4767" y="1"/>
                    <a:pt x="4759" y="5"/>
                    <a:pt x="4759" y="16"/>
                  </a:cubicBezTo>
                  <a:cubicBezTo>
                    <a:pt x="4392" y="916"/>
                    <a:pt x="3558" y="1583"/>
                    <a:pt x="2591" y="1717"/>
                  </a:cubicBezTo>
                  <a:cubicBezTo>
                    <a:pt x="2441" y="1744"/>
                    <a:pt x="2289" y="1757"/>
                    <a:pt x="2139" y="1757"/>
                  </a:cubicBezTo>
                  <a:cubicBezTo>
                    <a:pt x="1354" y="1757"/>
                    <a:pt x="588" y="1404"/>
                    <a:pt x="56" y="816"/>
                  </a:cubicBezTo>
                  <a:cubicBezTo>
                    <a:pt x="45" y="805"/>
                    <a:pt x="34" y="801"/>
                    <a:pt x="25" y="801"/>
                  </a:cubicBezTo>
                  <a:cubicBezTo>
                    <a:pt x="8" y="801"/>
                    <a:pt x="0" y="816"/>
                    <a:pt x="23" y="816"/>
                  </a:cubicBezTo>
                  <a:cubicBezTo>
                    <a:pt x="551" y="1521"/>
                    <a:pt x="1389" y="1941"/>
                    <a:pt x="2264" y="1941"/>
                  </a:cubicBezTo>
                  <a:cubicBezTo>
                    <a:pt x="2384" y="1941"/>
                    <a:pt x="2504" y="1933"/>
                    <a:pt x="2624" y="1917"/>
                  </a:cubicBezTo>
                  <a:cubicBezTo>
                    <a:pt x="3658" y="1750"/>
                    <a:pt x="4492" y="1016"/>
                    <a:pt x="4793" y="16"/>
                  </a:cubicBezTo>
                  <a:cubicBezTo>
                    <a:pt x="4815" y="16"/>
                    <a:pt x="4793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4485465" y="2326745"/>
              <a:ext cx="131170" cy="72511"/>
            </a:xfrm>
            <a:custGeom>
              <a:rect b="b" l="l" r="r" t="t"/>
              <a:pathLst>
                <a:path extrusionOk="0" h="4052" w="7330">
                  <a:moveTo>
                    <a:pt x="3226" y="1"/>
                  </a:moveTo>
                  <a:cubicBezTo>
                    <a:pt x="1759" y="1"/>
                    <a:pt x="458" y="668"/>
                    <a:pt x="24" y="1669"/>
                  </a:cubicBezTo>
                  <a:cubicBezTo>
                    <a:pt x="1" y="1692"/>
                    <a:pt x="57" y="1730"/>
                    <a:pt x="105" y="1730"/>
                  </a:cubicBezTo>
                  <a:cubicBezTo>
                    <a:pt x="127" y="1730"/>
                    <a:pt x="147" y="1723"/>
                    <a:pt x="157" y="1702"/>
                  </a:cubicBezTo>
                  <a:cubicBezTo>
                    <a:pt x="491" y="1135"/>
                    <a:pt x="1025" y="735"/>
                    <a:pt x="1625" y="501"/>
                  </a:cubicBezTo>
                  <a:cubicBezTo>
                    <a:pt x="2109" y="327"/>
                    <a:pt x="2612" y="241"/>
                    <a:pt x="3112" y="241"/>
                  </a:cubicBezTo>
                  <a:cubicBezTo>
                    <a:pt x="3956" y="241"/>
                    <a:pt x="4795" y="486"/>
                    <a:pt x="5528" y="968"/>
                  </a:cubicBezTo>
                  <a:cubicBezTo>
                    <a:pt x="6595" y="1602"/>
                    <a:pt x="7229" y="2769"/>
                    <a:pt x="7162" y="4037"/>
                  </a:cubicBezTo>
                  <a:cubicBezTo>
                    <a:pt x="7162" y="4037"/>
                    <a:pt x="7192" y="4052"/>
                    <a:pt x="7212" y="4052"/>
                  </a:cubicBezTo>
                  <a:cubicBezTo>
                    <a:pt x="7222" y="4052"/>
                    <a:pt x="7229" y="4048"/>
                    <a:pt x="7229" y="4037"/>
                  </a:cubicBezTo>
                  <a:cubicBezTo>
                    <a:pt x="7329" y="3336"/>
                    <a:pt x="7229" y="2636"/>
                    <a:pt x="6896" y="2002"/>
                  </a:cubicBezTo>
                  <a:cubicBezTo>
                    <a:pt x="6295" y="901"/>
                    <a:pt x="4827" y="34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4363994" y="2346913"/>
              <a:ext cx="97438" cy="123529"/>
            </a:xfrm>
            <a:custGeom>
              <a:rect b="b" l="l" r="r" t="t"/>
              <a:pathLst>
                <a:path extrusionOk="0" h="6903" w="5445">
                  <a:moveTo>
                    <a:pt x="4173" y="1"/>
                  </a:moveTo>
                  <a:cubicBezTo>
                    <a:pt x="3482" y="1"/>
                    <a:pt x="2819" y="108"/>
                    <a:pt x="2209" y="508"/>
                  </a:cubicBezTo>
                  <a:cubicBezTo>
                    <a:pt x="1508" y="942"/>
                    <a:pt x="974" y="1609"/>
                    <a:pt x="708" y="2410"/>
                  </a:cubicBezTo>
                  <a:cubicBezTo>
                    <a:pt x="1" y="4728"/>
                    <a:pt x="1810" y="6902"/>
                    <a:pt x="4003" y="6902"/>
                  </a:cubicBezTo>
                  <a:cubicBezTo>
                    <a:pt x="4397" y="6902"/>
                    <a:pt x="4804" y="6832"/>
                    <a:pt x="5211" y="6679"/>
                  </a:cubicBezTo>
                  <a:cubicBezTo>
                    <a:pt x="5244" y="6679"/>
                    <a:pt x="5211" y="6613"/>
                    <a:pt x="5177" y="6613"/>
                  </a:cubicBezTo>
                  <a:cubicBezTo>
                    <a:pt x="4828" y="6729"/>
                    <a:pt x="4469" y="6785"/>
                    <a:pt x="4112" y="6785"/>
                  </a:cubicBezTo>
                  <a:cubicBezTo>
                    <a:pt x="3547" y="6785"/>
                    <a:pt x="2986" y="6645"/>
                    <a:pt x="2476" y="6379"/>
                  </a:cubicBezTo>
                  <a:cubicBezTo>
                    <a:pt x="1008" y="5512"/>
                    <a:pt x="407" y="3710"/>
                    <a:pt x="1041" y="2176"/>
                  </a:cubicBezTo>
                  <a:cubicBezTo>
                    <a:pt x="1341" y="1409"/>
                    <a:pt x="1908" y="808"/>
                    <a:pt x="2642" y="475"/>
                  </a:cubicBezTo>
                  <a:cubicBezTo>
                    <a:pt x="3206" y="172"/>
                    <a:pt x="3811" y="79"/>
                    <a:pt x="4422" y="79"/>
                  </a:cubicBezTo>
                  <a:cubicBezTo>
                    <a:pt x="4752" y="79"/>
                    <a:pt x="5084" y="106"/>
                    <a:pt x="5411" y="141"/>
                  </a:cubicBezTo>
                  <a:cubicBezTo>
                    <a:pt x="5444" y="141"/>
                    <a:pt x="5444" y="75"/>
                    <a:pt x="5411" y="75"/>
                  </a:cubicBezTo>
                  <a:cubicBezTo>
                    <a:pt x="4992" y="38"/>
                    <a:pt x="4578" y="1"/>
                    <a:pt x="4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4371277" y="2337196"/>
              <a:ext cx="317583" cy="134159"/>
            </a:xfrm>
            <a:custGeom>
              <a:rect b="b" l="l" r="r" t="t"/>
              <a:pathLst>
                <a:path extrusionOk="0" h="7497" w="17747">
                  <a:moveTo>
                    <a:pt x="9648" y="0"/>
                  </a:moveTo>
                  <a:cubicBezTo>
                    <a:pt x="7897" y="0"/>
                    <a:pt x="6171" y="851"/>
                    <a:pt x="6171" y="851"/>
                  </a:cubicBezTo>
                  <a:cubicBezTo>
                    <a:pt x="6171" y="851"/>
                    <a:pt x="5293" y="367"/>
                    <a:pt x="4180" y="367"/>
                  </a:cubicBezTo>
                  <a:cubicBezTo>
                    <a:pt x="3640" y="367"/>
                    <a:pt x="3046" y="480"/>
                    <a:pt x="2469" y="818"/>
                  </a:cubicBezTo>
                  <a:cubicBezTo>
                    <a:pt x="0" y="2252"/>
                    <a:pt x="367" y="6055"/>
                    <a:pt x="2869" y="7256"/>
                  </a:cubicBezTo>
                  <a:cubicBezTo>
                    <a:pt x="3234" y="7428"/>
                    <a:pt x="3625" y="7496"/>
                    <a:pt x="4016" y="7496"/>
                  </a:cubicBezTo>
                  <a:cubicBezTo>
                    <a:pt x="5515" y="7496"/>
                    <a:pt x="7005" y="6488"/>
                    <a:pt x="7005" y="6488"/>
                  </a:cubicBezTo>
                  <a:cubicBezTo>
                    <a:pt x="7139" y="6508"/>
                    <a:pt x="7976" y="6977"/>
                    <a:pt x="8998" y="6977"/>
                  </a:cubicBezTo>
                  <a:cubicBezTo>
                    <a:pt x="9758" y="6977"/>
                    <a:pt x="10621" y="6717"/>
                    <a:pt x="11375" y="5821"/>
                  </a:cubicBezTo>
                  <a:cubicBezTo>
                    <a:pt x="11375" y="5821"/>
                    <a:pt x="12145" y="6484"/>
                    <a:pt x="13068" y="6484"/>
                  </a:cubicBezTo>
                  <a:cubicBezTo>
                    <a:pt x="13405" y="6484"/>
                    <a:pt x="13763" y="6396"/>
                    <a:pt x="14110" y="6155"/>
                  </a:cubicBezTo>
                  <a:cubicBezTo>
                    <a:pt x="14462" y="6829"/>
                    <a:pt x="15176" y="7246"/>
                    <a:pt x="15932" y="7246"/>
                  </a:cubicBezTo>
                  <a:cubicBezTo>
                    <a:pt x="16036" y="7246"/>
                    <a:pt x="16141" y="7238"/>
                    <a:pt x="16245" y="7222"/>
                  </a:cubicBezTo>
                  <a:cubicBezTo>
                    <a:pt x="16245" y="7222"/>
                    <a:pt x="17746" y="4320"/>
                    <a:pt x="16445" y="2686"/>
                  </a:cubicBezTo>
                  <a:cubicBezTo>
                    <a:pt x="15875" y="1959"/>
                    <a:pt x="14295" y="1878"/>
                    <a:pt x="13621" y="1878"/>
                  </a:cubicBezTo>
                  <a:cubicBezTo>
                    <a:pt x="13429" y="1878"/>
                    <a:pt x="13310" y="1885"/>
                    <a:pt x="13310" y="1885"/>
                  </a:cubicBezTo>
                  <a:cubicBezTo>
                    <a:pt x="12676" y="951"/>
                    <a:pt x="11675" y="317"/>
                    <a:pt x="10541" y="84"/>
                  </a:cubicBezTo>
                  <a:cubicBezTo>
                    <a:pt x="10248" y="25"/>
                    <a:pt x="9948" y="0"/>
                    <a:pt x="9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4638700" y="2515645"/>
              <a:ext cx="73441" cy="96365"/>
            </a:xfrm>
            <a:custGeom>
              <a:rect b="b" l="l" r="r" t="t"/>
              <a:pathLst>
                <a:path extrusionOk="0" h="5385" w="4104">
                  <a:moveTo>
                    <a:pt x="2544" y="0"/>
                  </a:moveTo>
                  <a:cubicBezTo>
                    <a:pt x="1358" y="0"/>
                    <a:pt x="134" y="2421"/>
                    <a:pt x="134" y="2421"/>
                  </a:cubicBezTo>
                  <a:lnTo>
                    <a:pt x="0" y="4689"/>
                  </a:lnTo>
                  <a:cubicBezTo>
                    <a:pt x="258" y="5140"/>
                    <a:pt x="738" y="5384"/>
                    <a:pt x="1225" y="5384"/>
                  </a:cubicBezTo>
                  <a:cubicBezTo>
                    <a:pt x="1494" y="5384"/>
                    <a:pt x="1765" y="5310"/>
                    <a:pt x="2002" y="5156"/>
                  </a:cubicBezTo>
                  <a:cubicBezTo>
                    <a:pt x="3269" y="4455"/>
                    <a:pt x="4103" y="519"/>
                    <a:pt x="2836" y="52"/>
                  </a:cubicBezTo>
                  <a:cubicBezTo>
                    <a:pt x="2739" y="17"/>
                    <a:pt x="2642" y="0"/>
                    <a:pt x="254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4648847" y="2536278"/>
              <a:ext cx="36434" cy="62579"/>
            </a:xfrm>
            <a:custGeom>
              <a:rect b="b" l="l" r="r" t="t"/>
              <a:pathLst>
                <a:path extrusionOk="0" h="3497" w="2036">
                  <a:moveTo>
                    <a:pt x="2035" y="0"/>
                  </a:moveTo>
                  <a:cubicBezTo>
                    <a:pt x="701" y="334"/>
                    <a:pt x="0" y="2168"/>
                    <a:pt x="234" y="3402"/>
                  </a:cubicBezTo>
                  <a:cubicBezTo>
                    <a:pt x="215" y="3461"/>
                    <a:pt x="263" y="3496"/>
                    <a:pt x="313" y="3496"/>
                  </a:cubicBezTo>
                  <a:cubicBezTo>
                    <a:pt x="349" y="3496"/>
                    <a:pt x="387" y="3478"/>
                    <a:pt x="401" y="3436"/>
                  </a:cubicBezTo>
                  <a:cubicBezTo>
                    <a:pt x="467" y="3169"/>
                    <a:pt x="601" y="2869"/>
                    <a:pt x="734" y="2602"/>
                  </a:cubicBezTo>
                  <a:cubicBezTo>
                    <a:pt x="905" y="2346"/>
                    <a:pt x="1173" y="2187"/>
                    <a:pt x="1475" y="2187"/>
                  </a:cubicBezTo>
                  <a:cubicBezTo>
                    <a:pt x="1527" y="2187"/>
                    <a:pt x="1581" y="2192"/>
                    <a:pt x="1635" y="2202"/>
                  </a:cubicBezTo>
                  <a:cubicBezTo>
                    <a:pt x="1635" y="2202"/>
                    <a:pt x="1668" y="2135"/>
                    <a:pt x="1635" y="2135"/>
                  </a:cubicBezTo>
                  <a:cubicBezTo>
                    <a:pt x="1514" y="2064"/>
                    <a:pt x="1380" y="2030"/>
                    <a:pt x="1247" y="2030"/>
                  </a:cubicBezTo>
                  <a:cubicBezTo>
                    <a:pt x="942" y="2030"/>
                    <a:pt x="640" y="2210"/>
                    <a:pt x="501" y="2535"/>
                  </a:cubicBezTo>
                  <a:cubicBezTo>
                    <a:pt x="734" y="1534"/>
                    <a:pt x="1101" y="567"/>
                    <a:pt x="2035" y="33"/>
                  </a:cubicBezTo>
                  <a:cubicBezTo>
                    <a:pt x="2035" y="33"/>
                    <a:pt x="2035" y="0"/>
                    <a:pt x="2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4582582" y="2591180"/>
              <a:ext cx="87775" cy="69272"/>
            </a:xfrm>
            <a:custGeom>
              <a:rect b="b" l="l" r="r" t="t"/>
              <a:pathLst>
                <a:path extrusionOk="0" h="3871" w="4905">
                  <a:moveTo>
                    <a:pt x="4504" y="1"/>
                  </a:moveTo>
                  <a:lnTo>
                    <a:pt x="2469" y="2403"/>
                  </a:lnTo>
                  <a:lnTo>
                    <a:pt x="1" y="3403"/>
                  </a:lnTo>
                  <a:lnTo>
                    <a:pt x="168" y="3870"/>
                  </a:lnTo>
                  <a:lnTo>
                    <a:pt x="2769" y="2836"/>
                  </a:lnTo>
                  <a:lnTo>
                    <a:pt x="4904" y="334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4551713" y="2645563"/>
              <a:ext cx="42483" cy="28203"/>
            </a:xfrm>
            <a:custGeom>
              <a:rect b="b" l="l" r="r" t="t"/>
              <a:pathLst>
                <a:path extrusionOk="0" h="1576" w="2374">
                  <a:moveTo>
                    <a:pt x="1324" y="1"/>
                  </a:moveTo>
                  <a:cubicBezTo>
                    <a:pt x="695" y="1"/>
                    <a:pt x="1" y="353"/>
                    <a:pt x="225" y="1065"/>
                  </a:cubicBezTo>
                  <a:cubicBezTo>
                    <a:pt x="333" y="1432"/>
                    <a:pt x="605" y="1575"/>
                    <a:pt x="915" y="1575"/>
                  </a:cubicBezTo>
                  <a:cubicBezTo>
                    <a:pt x="1562" y="1575"/>
                    <a:pt x="2373" y="950"/>
                    <a:pt x="2193" y="431"/>
                  </a:cubicBezTo>
                  <a:cubicBezTo>
                    <a:pt x="2102" y="145"/>
                    <a:pt x="1726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4481708" y="2332347"/>
              <a:ext cx="215509" cy="184247"/>
            </a:xfrm>
            <a:custGeom>
              <a:rect b="b" l="l" r="r" t="t"/>
              <a:pathLst>
                <a:path extrusionOk="0" h="10296" w="12043">
                  <a:moveTo>
                    <a:pt x="3805" y="1"/>
                  </a:moveTo>
                  <a:cubicBezTo>
                    <a:pt x="2492" y="1"/>
                    <a:pt x="1171" y="328"/>
                    <a:pt x="0" y="1122"/>
                  </a:cubicBezTo>
                  <a:cubicBezTo>
                    <a:pt x="0" y="1122"/>
                    <a:pt x="756" y="1007"/>
                    <a:pt x="1863" y="1007"/>
                  </a:cubicBezTo>
                  <a:cubicBezTo>
                    <a:pt x="3963" y="1007"/>
                    <a:pt x="7329" y="1421"/>
                    <a:pt x="9207" y="3824"/>
                  </a:cubicBezTo>
                  <a:cubicBezTo>
                    <a:pt x="10408" y="5358"/>
                    <a:pt x="10241" y="10295"/>
                    <a:pt x="10241" y="10295"/>
                  </a:cubicBezTo>
                  <a:lnTo>
                    <a:pt x="11642" y="10195"/>
                  </a:lnTo>
                  <a:cubicBezTo>
                    <a:pt x="11642" y="10195"/>
                    <a:pt x="12042" y="6026"/>
                    <a:pt x="10875" y="3657"/>
                  </a:cubicBezTo>
                  <a:cubicBezTo>
                    <a:pt x="9961" y="1829"/>
                    <a:pt x="6906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4617208" y="2483702"/>
              <a:ext cx="124782" cy="139169"/>
            </a:xfrm>
            <a:custGeom>
              <a:rect b="b" l="l" r="r" t="t"/>
              <a:pathLst>
                <a:path extrusionOk="0" h="7777" w="6973">
                  <a:moveTo>
                    <a:pt x="3528" y="1"/>
                  </a:moveTo>
                  <a:cubicBezTo>
                    <a:pt x="1676" y="1"/>
                    <a:pt x="166" y="1678"/>
                    <a:pt x="101" y="3772"/>
                  </a:cubicBezTo>
                  <a:cubicBezTo>
                    <a:pt x="1" y="5907"/>
                    <a:pt x="1468" y="7708"/>
                    <a:pt x="3336" y="7775"/>
                  </a:cubicBezTo>
                  <a:cubicBezTo>
                    <a:pt x="3372" y="7776"/>
                    <a:pt x="3408" y="7777"/>
                    <a:pt x="3444" y="7777"/>
                  </a:cubicBezTo>
                  <a:cubicBezTo>
                    <a:pt x="5297" y="7777"/>
                    <a:pt x="6807" y="6100"/>
                    <a:pt x="6872" y="4005"/>
                  </a:cubicBezTo>
                  <a:cubicBezTo>
                    <a:pt x="6972" y="1871"/>
                    <a:pt x="5504" y="69"/>
                    <a:pt x="3636" y="3"/>
                  </a:cubicBezTo>
                  <a:cubicBezTo>
                    <a:pt x="3600" y="1"/>
                    <a:pt x="3564" y="1"/>
                    <a:pt x="3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4635121" y="2489071"/>
              <a:ext cx="111647" cy="124853"/>
            </a:xfrm>
            <a:custGeom>
              <a:rect b="b" l="l" r="r" t="t"/>
              <a:pathLst>
                <a:path extrusionOk="0" h="6977" w="6239">
                  <a:moveTo>
                    <a:pt x="3164" y="1"/>
                  </a:moveTo>
                  <a:cubicBezTo>
                    <a:pt x="1540" y="1"/>
                    <a:pt x="132" y="1510"/>
                    <a:pt x="67" y="3372"/>
                  </a:cubicBezTo>
                  <a:cubicBezTo>
                    <a:pt x="0" y="5307"/>
                    <a:pt x="1335" y="6908"/>
                    <a:pt x="3002" y="6974"/>
                  </a:cubicBezTo>
                  <a:cubicBezTo>
                    <a:pt x="3038" y="6976"/>
                    <a:pt x="3074" y="6977"/>
                    <a:pt x="3109" y="6977"/>
                  </a:cubicBezTo>
                  <a:cubicBezTo>
                    <a:pt x="4731" y="6977"/>
                    <a:pt x="6106" y="5499"/>
                    <a:pt x="6171" y="3605"/>
                  </a:cubicBezTo>
                  <a:cubicBezTo>
                    <a:pt x="6238" y="1671"/>
                    <a:pt x="4937" y="70"/>
                    <a:pt x="3269" y="3"/>
                  </a:cubicBezTo>
                  <a:cubicBezTo>
                    <a:pt x="3234" y="1"/>
                    <a:pt x="3199" y="1"/>
                    <a:pt x="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4506188" y="2756834"/>
              <a:ext cx="176105" cy="108175"/>
            </a:xfrm>
            <a:custGeom>
              <a:rect b="b" l="l" r="r" t="t"/>
              <a:pathLst>
                <a:path extrusionOk="0" h="6045" w="9841">
                  <a:moveTo>
                    <a:pt x="584" y="1"/>
                  </a:moveTo>
                  <a:cubicBezTo>
                    <a:pt x="559" y="1"/>
                    <a:pt x="534" y="17"/>
                    <a:pt x="534" y="51"/>
                  </a:cubicBezTo>
                  <a:cubicBezTo>
                    <a:pt x="267" y="2052"/>
                    <a:pt x="0" y="5121"/>
                    <a:pt x="1835" y="5788"/>
                  </a:cubicBezTo>
                  <a:cubicBezTo>
                    <a:pt x="2305" y="5965"/>
                    <a:pt x="2771" y="6044"/>
                    <a:pt x="3227" y="6044"/>
                  </a:cubicBezTo>
                  <a:cubicBezTo>
                    <a:pt x="4748" y="6044"/>
                    <a:pt x="6161" y="5164"/>
                    <a:pt x="7239" y="4087"/>
                  </a:cubicBezTo>
                  <a:cubicBezTo>
                    <a:pt x="8239" y="3119"/>
                    <a:pt x="9107" y="2052"/>
                    <a:pt x="9840" y="884"/>
                  </a:cubicBezTo>
                  <a:cubicBezTo>
                    <a:pt x="9840" y="861"/>
                    <a:pt x="9824" y="837"/>
                    <a:pt x="9814" y="837"/>
                  </a:cubicBezTo>
                  <a:cubicBezTo>
                    <a:pt x="9810" y="837"/>
                    <a:pt x="9807" y="841"/>
                    <a:pt x="9807" y="851"/>
                  </a:cubicBezTo>
                  <a:cubicBezTo>
                    <a:pt x="8940" y="1885"/>
                    <a:pt x="8039" y="2919"/>
                    <a:pt x="7072" y="3887"/>
                  </a:cubicBezTo>
                  <a:cubicBezTo>
                    <a:pt x="6138" y="4754"/>
                    <a:pt x="4970" y="5554"/>
                    <a:pt x="3736" y="5688"/>
                  </a:cubicBezTo>
                  <a:cubicBezTo>
                    <a:pt x="3575" y="5701"/>
                    <a:pt x="3414" y="5708"/>
                    <a:pt x="3255" y="5708"/>
                  </a:cubicBezTo>
                  <a:cubicBezTo>
                    <a:pt x="2167" y="5708"/>
                    <a:pt x="1175" y="5363"/>
                    <a:pt x="767" y="4053"/>
                  </a:cubicBezTo>
                  <a:cubicBezTo>
                    <a:pt x="400" y="2853"/>
                    <a:pt x="434" y="1585"/>
                    <a:pt x="634" y="51"/>
                  </a:cubicBezTo>
                  <a:cubicBezTo>
                    <a:pt x="634" y="17"/>
                    <a:pt x="609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4204729" y="3588647"/>
              <a:ext cx="663797" cy="29867"/>
            </a:xfrm>
            <a:custGeom>
              <a:rect b="b" l="l" r="r" t="t"/>
              <a:pathLst>
                <a:path extrusionOk="0" h="1669" w="37094">
                  <a:moveTo>
                    <a:pt x="1" y="1"/>
                  </a:moveTo>
                  <a:lnTo>
                    <a:pt x="1" y="1669"/>
                  </a:lnTo>
                  <a:lnTo>
                    <a:pt x="37094" y="1669"/>
                  </a:lnTo>
                  <a:lnTo>
                    <a:pt x="37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4205337" y="3588647"/>
              <a:ext cx="543811" cy="29867"/>
            </a:xfrm>
            <a:custGeom>
              <a:rect b="b" l="l" r="r" t="t"/>
              <a:pathLst>
                <a:path extrusionOk="0" h="1669" w="30389">
                  <a:moveTo>
                    <a:pt x="0" y="1"/>
                  </a:moveTo>
                  <a:lnTo>
                    <a:pt x="0" y="1669"/>
                  </a:lnTo>
                  <a:lnTo>
                    <a:pt x="30388" y="1669"/>
                  </a:lnTo>
                  <a:lnTo>
                    <a:pt x="29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997594" y="3179156"/>
              <a:ext cx="700822" cy="439358"/>
            </a:xfrm>
            <a:custGeom>
              <a:rect b="b" l="l" r="r" t="t"/>
              <a:pathLst>
                <a:path extrusionOk="0" h="24552" w="39163">
                  <a:moveTo>
                    <a:pt x="1" y="1"/>
                  </a:moveTo>
                  <a:lnTo>
                    <a:pt x="3003" y="24552"/>
                  </a:lnTo>
                  <a:lnTo>
                    <a:pt x="39162" y="24552"/>
                  </a:lnTo>
                  <a:lnTo>
                    <a:pt x="36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4308001" y="3359430"/>
              <a:ext cx="80009" cy="78810"/>
            </a:xfrm>
            <a:custGeom>
              <a:rect b="b" l="l" r="r" t="t"/>
              <a:pathLst>
                <a:path extrusionOk="0" h="4404" w="4471">
                  <a:moveTo>
                    <a:pt x="2202" y="1"/>
                  </a:moveTo>
                  <a:cubicBezTo>
                    <a:pt x="968" y="1"/>
                    <a:pt x="1" y="1001"/>
                    <a:pt x="34" y="2202"/>
                  </a:cubicBezTo>
                  <a:cubicBezTo>
                    <a:pt x="67" y="3436"/>
                    <a:pt x="1035" y="4404"/>
                    <a:pt x="2269" y="4404"/>
                  </a:cubicBezTo>
                  <a:cubicBezTo>
                    <a:pt x="3470" y="4404"/>
                    <a:pt x="4470" y="3403"/>
                    <a:pt x="4437" y="2202"/>
                  </a:cubicBezTo>
                  <a:cubicBezTo>
                    <a:pt x="4404" y="968"/>
                    <a:pt x="3403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5494690" y="3676404"/>
              <a:ext cx="691856" cy="88956"/>
            </a:xfrm>
            <a:custGeom>
              <a:rect b="b" l="l" r="r" t="t"/>
              <a:pathLst>
                <a:path extrusionOk="0" h="4971" w="38662">
                  <a:moveTo>
                    <a:pt x="1" y="0"/>
                  </a:moveTo>
                  <a:lnTo>
                    <a:pt x="1" y="4971"/>
                  </a:lnTo>
                  <a:lnTo>
                    <a:pt x="38662" y="4971"/>
                  </a:lnTo>
                  <a:lnTo>
                    <a:pt x="38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5513784" y="3765342"/>
              <a:ext cx="653060" cy="27469"/>
            </a:xfrm>
            <a:custGeom>
              <a:rect b="b" l="l" r="r" t="t"/>
              <a:pathLst>
                <a:path extrusionOk="0" h="1535" w="36494">
                  <a:moveTo>
                    <a:pt x="1" y="1"/>
                  </a:moveTo>
                  <a:lnTo>
                    <a:pt x="1" y="1535"/>
                  </a:lnTo>
                  <a:lnTo>
                    <a:pt x="36494" y="1535"/>
                  </a:lnTo>
                  <a:lnTo>
                    <a:pt x="36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5607518" y="4439268"/>
              <a:ext cx="466201" cy="27487"/>
            </a:xfrm>
            <a:custGeom>
              <a:rect b="b" l="l" r="r" t="t"/>
              <a:pathLst>
                <a:path extrusionOk="0" h="1536" w="26052">
                  <a:moveTo>
                    <a:pt x="0" y="1"/>
                  </a:moveTo>
                  <a:lnTo>
                    <a:pt x="0" y="1535"/>
                  </a:lnTo>
                  <a:lnTo>
                    <a:pt x="26052" y="1535"/>
                  </a:lnTo>
                  <a:lnTo>
                    <a:pt x="26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5557967" y="3792793"/>
              <a:ext cx="93734" cy="1053604"/>
            </a:xfrm>
            <a:custGeom>
              <a:rect b="b" l="l" r="r" t="t"/>
              <a:pathLst>
                <a:path extrusionOk="0" h="58877" w="5238">
                  <a:moveTo>
                    <a:pt x="0" y="1"/>
                  </a:moveTo>
                  <a:lnTo>
                    <a:pt x="0" y="58876"/>
                  </a:lnTo>
                  <a:lnTo>
                    <a:pt x="1902" y="58876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5557967" y="3792793"/>
              <a:ext cx="93734" cy="62114"/>
            </a:xfrm>
            <a:custGeom>
              <a:rect b="b" l="l" r="r" t="t"/>
              <a:pathLst>
                <a:path extrusionOk="0" h="3471" w="5238">
                  <a:moveTo>
                    <a:pt x="0" y="1"/>
                  </a:moveTo>
                  <a:lnTo>
                    <a:pt x="0" y="3470"/>
                  </a:lnTo>
                  <a:lnTo>
                    <a:pt x="5071" y="3470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6028945" y="3792793"/>
              <a:ext cx="94325" cy="1053604"/>
            </a:xfrm>
            <a:custGeom>
              <a:rect b="b" l="l" r="r" t="t"/>
              <a:pathLst>
                <a:path extrusionOk="0" h="58877" w="5271">
                  <a:moveTo>
                    <a:pt x="0" y="1"/>
                  </a:moveTo>
                  <a:lnTo>
                    <a:pt x="3336" y="58876"/>
                  </a:lnTo>
                  <a:lnTo>
                    <a:pt x="5271" y="58876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6028945" y="3792793"/>
              <a:ext cx="94325" cy="62114"/>
            </a:xfrm>
            <a:custGeom>
              <a:rect b="b" l="l" r="r" t="t"/>
              <a:pathLst>
                <a:path extrusionOk="0" h="3471" w="5271">
                  <a:moveTo>
                    <a:pt x="0" y="1"/>
                  </a:moveTo>
                  <a:lnTo>
                    <a:pt x="200" y="3470"/>
                  </a:lnTo>
                  <a:lnTo>
                    <a:pt x="5271" y="3470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5513784" y="3455544"/>
              <a:ext cx="533683" cy="90746"/>
            </a:xfrm>
            <a:custGeom>
              <a:rect b="b" l="l" r="r" t="t"/>
              <a:pathLst>
                <a:path extrusionOk="0" h="5071" w="29823">
                  <a:moveTo>
                    <a:pt x="1" y="0"/>
                  </a:moveTo>
                  <a:lnTo>
                    <a:pt x="1" y="5070"/>
                  </a:lnTo>
                  <a:lnTo>
                    <a:pt x="29822" y="5070"/>
                  </a:lnTo>
                  <a:lnTo>
                    <a:pt x="29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5956112" y="3455544"/>
              <a:ext cx="49569" cy="90746"/>
            </a:xfrm>
            <a:custGeom>
              <a:rect b="b" l="l" r="r" t="t"/>
              <a:pathLst>
                <a:path extrusionOk="0" h="5071" w="2770">
                  <a:moveTo>
                    <a:pt x="1" y="0"/>
                  </a:moveTo>
                  <a:lnTo>
                    <a:pt x="1" y="5070"/>
                  </a:lnTo>
                  <a:lnTo>
                    <a:pt x="2769" y="5070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5555569" y="3455544"/>
              <a:ext cx="50160" cy="90746"/>
            </a:xfrm>
            <a:custGeom>
              <a:rect b="b" l="l" r="r" t="t"/>
              <a:pathLst>
                <a:path extrusionOk="0" h="5071" w="2803">
                  <a:moveTo>
                    <a:pt x="1" y="0"/>
                  </a:moveTo>
                  <a:lnTo>
                    <a:pt x="1" y="5070"/>
                  </a:lnTo>
                  <a:lnTo>
                    <a:pt x="2803" y="507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5541253" y="3546272"/>
              <a:ext cx="585005" cy="130150"/>
            </a:xfrm>
            <a:custGeom>
              <a:rect b="b" l="l" r="r" t="t"/>
              <a:pathLst>
                <a:path extrusionOk="0" h="7273" w="32691">
                  <a:moveTo>
                    <a:pt x="0" y="0"/>
                  </a:moveTo>
                  <a:lnTo>
                    <a:pt x="0" y="7272"/>
                  </a:lnTo>
                  <a:lnTo>
                    <a:pt x="32690" y="7272"/>
                  </a:lnTo>
                  <a:lnTo>
                    <a:pt x="3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5855238" y="3559997"/>
              <a:ext cx="271020" cy="102699"/>
            </a:xfrm>
            <a:custGeom>
              <a:rect b="b" l="l" r="r" t="t"/>
              <a:pathLst>
                <a:path extrusionOk="0" h="5739" w="15145">
                  <a:moveTo>
                    <a:pt x="0" y="1"/>
                  </a:moveTo>
                  <a:lnTo>
                    <a:pt x="0" y="5738"/>
                  </a:lnTo>
                  <a:lnTo>
                    <a:pt x="15144" y="5738"/>
                  </a:lnTo>
                  <a:lnTo>
                    <a:pt x="1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5855238" y="3579109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3"/>
                  </a:lnTo>
                  <a:cubicBezTo>
                    <a:pt x="4070" y="33"/>
                    <a:pt x="2035" y="67"/>
                    <a:pt x="0" y="100"/>
                  </a:cubicBezTo>
                  <a:cubicBezTo>
                    <a:pt x="2035" y="167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5855238" y="3599402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00"/>
                  </a:cubicBezTo>
                  <a:cubicBezTo>
                    <a:pt x="2035" y="134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5855238" y="3619695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34"/>
                  </a:cubicBezTo>
                  <a:cubicBezTo>
                    <a:pt x="2035" y="167"/>
                    <a:pt x="4070" y="201"/>
                    <a:pt x="6105" y="201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34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5855238" y="3639988"/>
              <a:ext cx="271020" cy="3597"/>
            </a:xfrm>
            <a:custGeom>
              <a:rect b="b" l="l" r="r" t="t"/>
              <a:pathLst>
                <a:path extrusionOk="0" h="201" w="15145">
                  <a:moveTo>
                    <a:pt x="6105" y="1"/>
                  </a:moveTo>
                  <a:cubicBezTo>
                    <a:pt x="4070" y="34"/>
                    <a:pt x="2035" y="67"/>
                    <a:pt x="0" y="101"/>
                  </a:cubicBezTo>
                  <a:cubicBezTo>
                    <a:pt x="2035" y="134"/>
                    <a:pt x="4070" y="167"/>
                    <a:pt x="6105" y="201"/>
                  </a:cubicBezTo>
                  <a:lnTo>
                    <a:pt x="7572" y="201"/>
                  </a:lnTo>
                  <a:cubicBezTo>
                    <a:pt x="7572" y="201"/>
                    <a:pt x="13110" y="134"/>
                    <a:pt x="15144" y="101"/>
                  </a:cubicBezTo>
                  <a:cubicBezTo>
                    <a:pt x="13110" y="67"/>
                    <a:pt x="7572" y="1"/>
                    <a:pt x="7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5584827" y="3595698"/>
              <a:ext cx="23890" cy="36542"/>
            </a:xfrm>
            <a:custGeom>
              <a:rect b="b" l="l" r="r" t="t"/>
              <a:pathLst>
                <a:path extrusionOk="0" h="2042" w="1335">
                  <a:moveTo>
                    <a:pt x="128" y="0"/>
                  </a:moveTo>
                  <a:cubicBezTo>
                    <a:pt x="50" y="0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lnTo>
                    <a:pt x="1101" y="2042"/>
                  </a:lnTo>
                  <a:cubicBezTo>
                    <a:pt x="1335" y="2042"/>
                    <a:pt x="1335" y="1708"/>
                    <a:pt x="1101" y="1708"/>
                  </a:cubicBezTo>
                  <a:lnTo>
                    <a:pt x="334" y="1708"/>
                  </a:lnTo>
                  <a:lnTo>
                    <a:pt x="334" y="1175"/>
                  </a:lnTo>
                  <a:lnTo>
                    <a:pt x="1001" y="1175"/>
                  </a:lnTo>
                  <a:cubicBezTo>
                    <a:pt x="1101" y="1175"/>
                    <a:pt x="1168" y="1108"/>
                    <a:pt x="1168" y="1008"/>
                  </a:cubicBezTo>
                  <a:cubicBezTo>
                    <a:pt x="1168" y="941"/>
                    <a:pt x="1101" y="841"/>
                    <a:pt x="1001" y="841"/>
                  </a:cubicBezTo>
                  <a:lnTo>
                    <a:pt x="334" y="841"/>
                  </a:lnTo>
                  <a:lnTo>
                    <a:pt x="334" y="307"/>
                  </a:lnTo>
                  <a:lnTo>
                    <a:pt x="1135" y="307"/>
                  </a:lnTo>
                  <a:cubicBezTo>
                    <a:pt x="1325" y="307"/>
                    <a:pt x="1334" y="5"/>
                    <a:pt x="1162" y="5"/>
                  </a:cubicBezTo>
                  <a:cubicBezTo>
                    <a:pt x="1153" y="5"/>
                    <a:pt x="1144" y="5"/>
                    <a:pt x="1135" y="7"/>
                  </a:cubicBezTo>
                  <a:lnTo>
                    <a:pt x="167" y="7"/>
                  </a:ln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5615875" y="3595769"/>
              <a:ext cx="27469" cy="36470"/>
            </a:xfrm>
            <a:custGeom>
              <a:rect b="b" l="l" r="r" t="t"/>
              <a:pathLst>
                <a:path extrusionOk="0" h="2038" w="1535">
                  <a:moveTo>
                    <a:pt x="154" y="0"/>
                  </a:moveTo>
                  <a:cubicBezTo>
                    <a:pt x="123" y="0"/>
                    <a:pt x="92" y="11"/>
                    <a:pt x="67" y="36"/>
                  </a:cubicBezTo>
                  <a:cubicBezTo>
                    <a:pt x="33" y="70"/>
                    <a:pt x="0" y="137"/>
                    <a:pt x="0" y="170"/>
                  </a:cubicBezTo>
                  <a:lnTo>
                    <a:pt x="0" y="1871"/>
                  </a:lnTo>
                  <a:cubicBezTo>
                    <a:pt x="0" y="1971"/>
                    <a:pt x="67" y="2038"/>
                    <a:pt x="167" y="2038"/>
                  </a:cubicBezTo>
                  <a:cubicBezTo>
                    <a:pt x="234" y="2038"/>
                    <a:pt x="334" y="1971"/>
                    <a:pt x="334" y="1871"/>
                  </a:cubicBezTo>
                  <a:lnTo>
                    <a:pt x="334" y="670"/>
                  </a:lnTo>
                  <a:lnTo>
                    <a:pt x="1268" y="1971"/>
                  </a:lnTo>
                  <a:cubicBezTo>
                    <a:pt x="1301" y="2005"/>
                    <a:pt x="1334" y="2038"/>
                    <a:pt x="1401" y="2038"/>
                  </a:cubicBezTo>
                  <a:cubicBezTo>
                    <a:pt x="1468" y="2038"/>
                    <a:pt x="1534" y="1971"/>
                    <a:pt x="1534" y="1871"/>
                  </a:cubicBezTo>
                  <a:lnTo>
                    <a:pt x="1534" y="170"/>
                  </a:lnTo>
                  <a:cubicBezTo>
                    <a:pt x="1534" y="103"/>
                    <a:pt x="1468" y="3"/>
                    <a:pt x="1401" y="3"/>
                  </a:cubicBezTo>
                  <a:cubicBezTo>
                    <a:pt x="1301" y="3"/>
                    <a:pt x="1234" y="103"/>
                    <a:pt x="1234" y="170"/>
                  </a:cubicBezTo>
                  <a:lnTo>
                    <a:pt x="1234" y="1371"/>
                  </a:lnTo>
                  <a:lnTo>
                    <a:pt x="300" y="70"/>
                  </a:lnTo>
                  <a:cubicBezTo>
                    <a:pt x="259" y="29"/>
                    <a:pt x="205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5651683" y="3594499"/>
              <a:ext cx="34484" cy="37150"/>
            </a:xfrm>
            <a:custGeom>
              <a:rect b="b" l="l" r="r" t="t"/>
              <a:pathLst>
                <a:path extrusionOk="0" h="2076" w="1927">
                  <a:moveTo>
                    <a:pt x="1193" y="1"/>
                  </a:moveTo>
                  <a:cubicBezTo>
                    <a:pt x="1163" y="1"/>
                    <a:pt x="1132" y="3"/>
                    <a:pt x="1101" y="7"/>
                  </a:cubicBezTo>
                  <a:cubicBezTo>
                    <a:pt x="1081" y="6"/>
                    <a:pt x="1061" y="6"/>
                    <a:pt x="1041" y="6"/>
                  </a:cubicBezTo>
                  <a:cubicBezTo>
                    <a:pt x="470" y="6"/>
                    <a:pt x="33" y="461"/>
                    <a:pt x="0" y="1041"/>
                  </a:cubicBezTo>
                  <a:cubicBezTo>
                    <a:pt x="34" y="1642"/>
                    <a:pt x="534" y="2076"/>
                    <a:pt x="1101" y="2076"/>
                  </a:cubicBezTo>
                  <a:cubicBezTo>
                    <a:pt x="1368" y="2076"/>
                    <a:pt x="1602" y="1975"/>
                    <a:pt x="1768" y="1842"/>
                  </a:cubicBezTo>
                  <a:cubicBezTo>
                    <a:pt x="1802" y="1809"/>
                    <a:pt x="1835" y="1809"/>
                    <a:pt x="1835" y="1775"/>
                  </a:cubicBezTo>
                  <a:cubicBezTo>
                    <a:pt x="1835" y="1742"/>
                    <a:pt x="1835" y="1742"/>
                    <a:pt x="1835" y="1709"/>
                  </a:cubicBezTo>
                  <a:lnTo>
                    <a:pt x="1835" y="1075"/>
                  </a:lnTo>
                  <a:cubicBezTo>
                    <a:pt x="1835" y="975"/>
                    <a:pt x="1768" y="908"/>
                    <a:pt x="1668" y="908"/>
                  </a:cubicBezTo>
                  <a:lnTo>
                    <a:pt x="1101" y="908"/>
                  </a:lnTo>
                  <a:cubicBezTo>
                    <a:pt x="1001" y="908"/>
                    <a:pt x="934" y="975"/>
                    <a:pt x="934" y="1075"/>
                  </a:cubicBezTo>
                  <a:cubicBezTo>
                    <a:pt x="934" y="1142"/>
                    <a:pt x="1001" y="1242"/>
                    <a:pt x="1101" y="1242"/>
                  </a:cubicBezTo>
                  <a:lnTo>
                    <a:pt x="1502" y="1242"/>
                  </a:lnTo>
                  <a:lnTo>
                    <a:pt x="1502" y="1642"/>
                  </a:lnTo>
                  <a:cubicBezTo>
                    <a:pt x="1368" y="1709"/>
                    <a:pt x="1235" y="1775"/>
                    <a:pt x="1101" y="1775"/>
                  </a:cubicBezTo>
                  <a:cubicBezTo>
                    <a:pt x="901" y="1775"/>
                    <a:pt x="701" y="1675"/>
                    <a:pt x="568" y="1542"/>
                  </a:cubicBezTo>
                  <a:cubicBezTo>
                    <a:pt x="434" y="1408"/>
                    <a:pt x="334" y="1242"/>
                    <a:pt x="334" y="1041"/>
                  </a:cubicBezTo>
                  <a:cubicBezTo>
                    <a:pt x="334" y="841"/>
                    <a:pt x="434" y="675"/>
                    <a:pt x="568" y="541"/>
                  </a:cubicBezTo>
                  <a:cubicBezTo>
                    <a:pt x="683" y="425"/>
                    <a:pt x="850" y="334"/>
                    <a:pt x="1022" y="334"/>
                  </a:cubicBezTo>
                  <a:cubicBezTo>
                    <a:pt x="1049" y="334"/>
                    <a:pt x="1075" y="337"/>
                    <a:pt x="1101" y="341"/>
                  </a:cubicBezTo>
                  <a:cubicBezTo>
                    <a:pt x="1268" y="341"/>
                    <a:pt x="1435" y="374"/>
                    <a:pt x="1568" y="474"/>
                  </a:cubicBezTo>
                  <a:cubicBezTo>
                    <a:pt x="1603" y="509"/>
                    <a:pt x="1641" y="524"/>
                    <a:pt x="1676" y="524"/>
                  </a:cubicBezTo>
                  <a:cubicBezTo>
                    <a:pt x="1813" y="524"/>
                    <a:pt x="1927" y="313"/>
                    <a:pt x="1768" y="208"/>
                  </a:cubicBezTo>
                  <a:cubicBezTo>
                    <a:pt x="1595" y="92"/>
                    <a:pt x="1396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5693467" y="3595519"/>
              <a:ext cx="23890" cy="36721"/>
            </a:xfrm>
            <a:custGeom>
              <a:rect b="b" l="l" r="r" t="t"/>
              <a:pathLst>
                <a:path extrusionOk="0" h="2052" w="1335">
                  <a:moveTo>
                    <a:pt x="167" y="0"/>
                  </a:moveTo>
                  <a:cubicBezTo>
                    <a:pt x="84" y="0"/>
                    <a:pt x="0" y="50"/>
                    <a:pt x="0" y="151"/>
                  </a:cubicBezTo>
                  <a:lnTo>
                    <a:pt x="0" y="1885"/>
                  </a:lnTo>
                  <a:cubicBezTo>
                    <a:pt x="0" y="1985"/>
                    <a:pt x="67" y="2052"/>
                    <a:pt x="167" y="2052"/>
                  </a:cubicBezTo>
                  <a:lnTo>
                    <a:pt x="1101" y="2052"/>
                  </a:lnTo>
                  <a:cubicBezTo>
                    <a:pt x="1335" y="2052"/>
                    <a:pt x="1335" y="1718"/>
                    <a:pt x="1101" y="1718"/>
                  </a:cubicBezTo>
                  <a:lnTo>
                    <a:pt x="334" y="1718"/>
                  </a:lnTo>
                  <a:lnTo>
                    <a:pt x="334" y="151"/>
                  </a:lnTo>
                  <a:cubicBezTo>
                    <a:pt x="334" y="5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5723316" y="3595215"/>
              <a:ext cx="5977" cy="37025"/>
            </a:xfrm>
            <a:custGeom>
              <a:rect b="b" l="l" r="r" t="t"/>
              <a:pathLst>
                <a:path extrusionOk="0" h="2069" w="334">
                  <a:moveTo>
                    <a:pt x="167" y="1"/>
                  </a:moveTo>
                  <a:cubicBezTo>
                    <a:pt x="67" y="1"/>
                    <a:pt x="0" y="67"/>
                    <a:pt x="0" y="168"/>
                  </a:cubicBezTo>
                  <a:lnTo>
                    <a:pt x="0" y="1902"/>
                  </a:lnTo>
                  <a:cubicBezTo>
                    <a:pt x="0" y="2002"/>
                    <a:pt x="67" y="2069"/>
                    <a:pt x="167" y="2069"/>
                  </a:cubicBezTo>
                  <a:cubicBezTo>
                    <a:pt x="267" y="2069"/>
                    <a:pt x="334" y="2002"/>
                    <a:pt x="334" y="1902"/>
                  </a:cubicBezTo>
                  <a:lnTo>
                    <a:pt x="334" y="168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5737042" y="3594624"/>
              <a:ext cx="29276" cy="37025"/>
            </a:xfrm>
            <a:custGeom>
              <a:rect b="b" l="l" r="r" t="t"/>
              <a:pathLst>
                <a:path extrusionOk="0" h="2069" w="1636">
                  <a:moveTo>
                    <a:pt x="801" y="0"/>
                  </a:moveTo>
                  <a:cubicBezTo>
                    <a:pt x="634" y="0"/>
                    <a:pt x="434" y="34"/>
                    <a:pt x="301" y="134"/>
                  </a:cubicBezTo>
                  <a:cubicBezTo>
                    <a:pt x="167" y="234"/>
                    <a:pt x="67" y="401"/>
                    <a:pt x="67" y="567"/>
                  </a:cubicBezTo>
                  <a:cubicBezTo>
                    <a:pt x="67" y="668"/>
                    <a:pt x="101" y="734"/>
                    <a:pt x="134" y="801"/>
                  </a:cubicBezTo>
                  <a:cubicBezTo>
                    <a:pt x="201" y="901"/>
                    <a:pt x="301" y="1001"/>
                    <a:pt x="401" y="1034"/>
                  </a:cubicBezTo>
                  <a:cubicBezTo>
                    <a:pt x="534" y="1101"/>
                    <a:pt x="634" y="1135"/>
                    <a:pt x="768" y="1135"/>
                  </a:cubicBezTo>
                  <a:cubicBezTo>
                    <a:pt x="935" y="1168"/>
                    <a:pt x="1068" y="1201"/>
                    <a:pt x="1201" y="1301"/>
                  </a:cubicBezTo>
                  <a:cubicBezTo>
                    <a:pt x="1235" y="1301"/>
                    <a:pt x="1268" y="1335"/>
                    <a:pt x="1268" y="1368"/>
                  </a:cubicBezTo>
                  <a:cubicBezTo>
                    <a:pt x="1301" y="1401"/>
                    <a:pt x="1301" y="1435"/>
                    <a:pt x="1301" y="1468"/>
                  </a:cubicBezTo>
                  <a:cubicBezTo>
                    <a:pt x="1301" y="1568"/>
                    <a:pt x="1268" y="1635"/>
                    <a:pt x="1201" y="1668"/>
                  </a:cubicBezTo>
                  <a:cubicBezTo>
                    <a:pt x="1068" y="1735"/>
                    <a:pt x="935" y="1802"/>
                    <a:pt x="834" y="1802"/>
                  </a:cubicBezTo>
                  <a:cubicBezTo>
                    <a:pt x="601" y="1768"/>
                    <a:pt x="401" y="1702"/>
                    <a:pt x="267" y="1568"/>
                  </a:cubicBezTo>
                  <a:cubicBezTo>
                    <a:pt x="234" y="1535"/>
                    <a:pt x="192" y="1518"/>
                    <a:pt x="151" y="1518"/>
                  </a:cubicBezTo>
                  <a:cubicBezTo>
                    <a:pt x="109" y="1518"/>
                    <a:pt x="67" y="1535"/>
                    <a:pt x="34" y="1568"/>
                  </a:cubicBezTo>
                  <a:cubicBezTo>
                    <a:pt x="1" y="1635"/>
                    <a:pt x="34" y="1735"/>
                    <a:pt x="101" y="1768"/>
                  </a:cubicBezTo>
                  <a:cubicBezTo>
                    <a:pt x="301" y="1968"/>
                    <a:pt x="568" y="2069"/>
                    <a:pt x="834" y="2069"/>
                  </a:cubicBezTo>
                  <a:cubicBezTo>
                    <a:pt x="1035" y="2069"/>
                    <a:pt x="1235" y="2002"/>
                    <a:pt x="1402" y="1902"/>
                  </a:cubicBezTo>
                  <a:cubicBezTo>
                    <a:pt x="1535" y="1802"/>
                    <a:pt x="1635" y="1635"/>
                    <a:pt x="1635" y="1468"/>
                  </a:cubicBezTo>
                  <a:cubicBezTo>
                    <a:pt x="1635" y="1368"/>
                    <a:pt x="1602" y="1268"/>
                    <a:pt x="1568" y="1201"/>
                  </a:cubicBezTo>
                  <a:cubicBezTo>
                    <a:pt x="1502" y="1101"/>
                    <a:pt x="1402" y="1001"/>
                    <a:pt x="1268" y="968"/>
                  </a:cubicBezTo>
                  <a:cubicBezTo>
                    <a:pt x="1135" y="901"/>
                    <a:pt x="1001" y="868"/>
                    <a:pt x="868" y="834"/>
                  </a:cubicBezTo>
                  <a:cubicBezTo>
                    <a:pt x="734" y="801"/>
                    <a:pt x="601" y="768"/>
                    <a:pt x="501" y="701"/>
                  </a:cubicBezTo>
                  <a:cubicBezTo>
                    <a:pt x="468" y="701"/>
                    <a:pt x="434" y="668"/>
                    <a:pt x="434" y="634"/>
                  </a:cubicBezTo>
                  <a:cubicBezTo>
                    <a:pt x="401" y="601"/>
                    <a:pt x="401" y="567"/>
                    <a:pt x="401" y="567"/>
                  </a:cubicBezTo>
                  <a:cubicBezTo>
                    <a:pt x="401" y="467"/>
                    <a:pt x="434" y="401"/>
                    <a:pt x="501" y="367"/>
                  </a:cubicBezTo>
                  <a:cubicBezTo>
                    <a:pt x="601" y="301"/>
                    <a:pt x="701" y="267"/>
                    <a:pt x="834" y="267"/>
                  </a:cubicBezTo>
                  <a:cubicBezTo>
                    <a:pt x="1001" y="301"/>
                    <a:pt x="1135" y="367"/>
                    <a:pt x="1268" y="467"/>
                  </a:cubicBezTo>
                  <a:cubicBezTo>
                    <a:pt x="1294" y="493"/>
                    <a:pt x="1324" y="504"/>
                    <a:pt x="1354" y="504"/>
                  </a:cubicBezTo>
                  <a:cubicBezTo>
                    <a:pt x="1402" y="504"/>
                    <a:pt x="1448" y="475"/>
                    <a:pt x="1468" y="434"/>
                  </a:cubicBezTo>
                  <a:cubicBezTo>
                    <a:pt x="1535" y="367"/>
                    <a:pt x="1502" y="267"/>
                    <a:pt x="1435" y="234"/>
                  </a:cubicBezTo>
                  <a:cubicBezTo>
                    <a:pt x="1268" y="100"/>
                    <a:pt x="1035" y="0"/>
                    <a:pt x="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5774049" y="3595698"/>
              <a:ext cx="25089" cy="36542"/>
            </a:xfrm>
            <a:custGeom>
              <a:rect b="b" l="l" r="r" t="t"/>
              <a:pathLst>
                <a:path extrusionOk="0" h="2042" w="1402">
                  <a:moveTo>
                    <a:pt x="128" y="0"/>
                  </a:moveTo>
                  <a:cubicBezTo>
                    <a:pt x="50" y="0"/>
                    <a:pt x="1" y="83"/>
                    <a:pt x="1" y="141"/>
                  </a:cubicBezTo>
                  <a:lnTo>
                    <a:pt x="1" y="1875"/>
                  </a:lnTo>
                  <a:cubicBezTo>
                    <a:pt x="1" y="1975"/>
                    <a:pt x="67" y="2042"/>
                    <a:pt x="167" y="2042"/>
                  </a:cubicBezTo>
                  <a:cubicBezTo>
                    <a:pt x="234" y="2042"/>
                    <a:pt x="301" y="1975"/>
                    <a:pt x="301" y="1875"/>
                  </a:cubicBezTo>
                  <a:lnTo>
                    <a:pt x="301" y="1175"/>
                  </a:lnTo>
                  <a:lnTo>
                    <a:pt x="1068" y="1175"/>
                  </a:lnTo>
                  <a:lnTo>
                    <a:pt x="1068" y="1875"/>
                  </a:lnTo>
                  <a:cubicBezTo>
                    <a:pt x="1068" y="1975"/>
                    <a:pt x="1135" y="2042"/>
                    <a:pt x="1235" y="2042"/>
                  </a:cubicBezTo>
                  <a:cubicBezTo>
                    <a:pt x="1335" y="2042"/>
                    <a:pt x="1402" y="1975"/>
                    <a:pt x="1402" y="1875"/>
                  </a:cubicBezTo>
                  <a:lnTo>
                    <a:pt x="1402" y="141"/>
                  </a:lnTo>
                  <a:cubicBezTo>
                    <a:pt x="1402" y="83"/>
                    <a:pt x="1352" y="0"/>
                    <a:pt x="1274" y="0"/>
                  </a:cubicBezTo>
                  <a:cubicBezTo>
                    <a:pt x="1262" y="0"/>
                    <a:pt x="1249" y="3"/>
                    <a:pt x="1235" y="7"/>
                  </a:cubicBezTo>
                  <a:cubicBezTo>
                    <a:pt x="1221" y="3"/>
                    <a:pt x="1208" y="0"/>
                    <a:pt x="1196" y="0"/>
                  </a:cubicBezTo>
                  <a:cubicBezTo>
                    <a:pt x="1118" y="0"/>
                    <a:pt x="1068" y="83"/>
                    <a:pt x="1068" y="141"/>
                  </a:cubicBezTo>
                  <a:lnTo>
                    <a:pt x="1068" y="841"/>
                  </a:lnTo>
                  <a:lnTo>
                    <a:pt x="301" y="841"/>
                  </a:lnTo>
                  <a:lnTo>
                    <a:pt x="301" y="141"/>
                  </a:lnTo>
                  <a:cubicBezTo>
                    <a:pt x="301" y="83"/>
                    <a:pt x="251" y="0"/>
                    <a:pt x="195" y="0"/>
                  </a:cubicBezTo>
                  <a:cubicBezTo>
                    <a:pt x="186" y="0"/>
                    <a:pt x="177" y="3"/>
                    <a:pt x="167" y="7"/>
                  </a:cubicBez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5594383" y="3386290"/>
              <a:ext cx="524717" cy="69272"/>
            </a:xfrm>
            <a:custGeom>
              <a:rect b="b" l="l" r="r" t="t"/>
              <a:pathLst>
                <a:path extrusionOk="0" h="3871" w="29322">
                  <a:moveTo>
                    <a:pt x="0" y="1"/>
                  </a:moveTo>
                  <a:lnTo>
                    <a:pt x="0" y="3870"/>
                  </a:lnTo>
                  <a:lnTo>
                    <a:pt x="29321" y="3870"/>
                  </a:lnTo>
                  <a:lnTo>
                    <a:pt x="29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5594383" y="3393448"/>
              <a:ext cx="351601" cy="54938"/>
            </a:xfrm>
            <a:custGeom>
              <a:rect b="b" l="l" r="r" t="t"/>
              <a:pathLst>
                <a:path extrusionOk="0" h="3070" w="19648">
                  <a:moveTo>
                    <a:pt x="0" y="1"/>
                  </a:moveTo>
                  <a:lnTo>
                    <a:pt x="0" y="3070"/>
                  </a:lnTo>
                  <a:lnTo>
                    <a:pt x="19648" y="3070"/>
                  </a:lnTo>
                  <a:lnTo>
                    <a:pt x="196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5617056" y="3436432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67"/>
                    <a:pt x="18347" y="34"/>
                  </a:cubicBezTo>
                  <a:cubicBezTo>
                    <a:pt x="16813" y="34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5617056" y="3425695"/>
              <a:ext cx="328337" cy="1199"/>
            </a:xfrm>
            <a:custGeom>
              <a:rect b="b" l="l" r="r" t="t"/>
              <a:pathLst>
                <a:path extrusionOk="0" h="67" w="18348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46" y="67"/>
                    <a:pt x="18347" y="34"/>
                  </a:cubicBezTo>
                  <a:cubicBezTo>
                    <a:pt x="16813" y="0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5617056" y="3414940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8"/>
                    <a:pt x="4604" y="68"/>
                  </a:cubicBezTo>
                  <a:lnTo>
                    <a:pt x="13777" y="68"/>
                  </a:lnTo>
                  <a:cubicBezTo>
                    <a:pt x="15312" y="68"/>
                    <a:pt x="16846" y="68"/>
                    <a:pt x="18347" y="34"/>
                  </a:cubicBezTo>
                  <a:cubicBezTo>
                    <a:pt x="16813" y="1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5617056" y="3404203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34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34"/>
                    <a:pt x="18347" y="34"/>
                  </a:cubicBezTo>
                  <a:cubicBezTo>
                    <a:pt x="16813" y="34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5968048" y="3403004"/>
              <a:ext cx="15551" cy="36434"/>
            </a:xfrm>
            <a:custGeom>
              <a:rect b="b" l="l" r="r" t="t"/>
              <a:pathLst>
                <a:path extrusionOk="0" h="2036" w="869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1902"/>
                  </a:lnTo>
                  <a:cubicBezTo>
                    <a:pt x="1" y="1969"/>
                    <a:pt x="34" y="2035"/>
                    <a:pt x="101" y="2035"/>
                  </a:cubicBezTo>
                  <a:cubicBezTo>
                    <a:pt x="168" y="2035"/>
                    <a:pt x="201" y="1969"/>
                    <a:pt x="201" y="1902"/>
                  </a:cubicBezTo>
                  <a:lnTo>
                    <a:pt x="201" y="1202"/>
                  </a:lnTo>
                  <a:lnTo>
                    <a:pt x="668" y="1202"/>
                  </a:lnTo>
                  <a:cubicBezTo>
                    <a:pt x="735" y="1202"/>
                    <a:pt x="801" y="1101"/>
                    <a:pt x="801" y="1035"/>
                  </a:cubicBezTo>
                  <a:cubicBezTo>
                    <a:pt x="801" y="935"/>
                    <a:pt x="735" y="868"/>
                    <a:pt x="668" y="868"/>
                  </a:cubicBezTo>
                  <a:lnTo>
                    <a:pt x="201" y="868"/>
                  </a:lnTo>
                  <a:lnTo>
                    <a:pt x="201" y="334"/>
                  </a:lnTo>
                  <a:lnTo>
                    <a:pt x="768" y="334"/>
                  </a:lnTo>
                  <a:cubicBezTo>
                    <a:pt x="801" y="334"/>
                    <a:pt x="868" y="268"/>
                    <a:pt x="868" y="167"/>
                  </a:cubicBezTo>
                  <a:cubicBezTo>
                    <a:pt x="868" y="67"/>
                    <a:pt x="801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5988950" y="3403004"/>
              <a:ext cx="17913" cy="36434"/>
            </a:xfrm>
            <a:custGeom>
              <a:rect b="b" l="l" r="r" t="t"/>
              <a:pathLst>
                <a:path extrusionOk="0" h="2036" w="1001">
                  <a:moveTo>
                    <a:pt x="467" y="334"/>
                  </a:moveTo>
                  <a:cubicBezTo>
                    <a:pt x="601" y="334"/>
                    <a:pt x="701" y="468"/>
                    <a:pt x="701" y="634"/>
                  </a:cubicBezTo>
                  <a:cubicBezTo>
                    <a:pt x="701" y="801"/>
                    <a:pt x="601" y="935"/>
                    <a:pt x="467" y="935"/>
                  </a:cubicBezTo>
                  <a:lnTo>
                    <a:pt x="234" y="935"/>
                  </a:lnTo>
                  <a:lnTo>
                    <a:pt x="234" y="334"/>
                  </a:lnTo>
                  <a:close/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869"/>
                  </a:lnTo>
                  <a:cubicBezTo>
                    <a:pt x="0" y="1969"/>
                    <a:pt x="67" y="2035"/>
                    <a:pt x="134" y="2035"/>
                  </a:cubicBezTo>
                  <a:cubicBezTo>
                    <a:pt x="167" y="2035"/>
                    <a:pt x="234" y="1969"/>
                    <a:pt x="234" y="1869"/>
                  </a:cubicBezTo>
                  <a:lnTo>
                    <a:pt x="234" y="1235"/>
                  </a:lnTo>
                  <a:lnTo>
                    <a:pt x="467" y="1235"/>
                  </a:lnTo>
                  <a:cubicBezTo>
                    <a:pt x="501" y="1268"/>
                    <a:pt x="567" y="1268"/>
                    <a:pt x="567" y="1302"/>
                  </a:cubicBezTo>
                  <a:cubicBezTo>
                    <a:pt x="601" y="1335"/>
                    <a:pt x="634" y="1368"/>
                    <a:pt x="634" y="1402"/>
                  </a:cubicBezTo>
                  <a:cubicBezTo>
                    <a:pt x="667" y="1435"/>
                    <a:pt x="667" y="1468"/>
                    <a:pt x="667" y="1535"/>
                  </a:cubicBezTo>
                  <a:cubicBezTo>
                    <a:pt x="667" y="1635"/>
                    <a:pt x="667" y="1769"/>
                    <a:pt x="701" y="1869"/>
                  </a:cubicBezTo>
                  <a:cubicBezTo>
                    <a:pt x="734" y="1902"/>
                    <a:pt x="734" y="1935"/>
                    <a:pt x="767" y="1969"/>
                  </a:cubicBezTo>
                  <a:cubicBezTo>
                    <a:pt x="801" y="2002"/>
                    <a:pt x="834" y="2002"/>
                    <a:pt x="868" y="2002"/>
                  </a:cubicBezTo>
                  <a:lnTo>
                    <a:pt x="901" y="2002"/>
                  </a:lnTo>
                  <a:cubicBezTo>
                    <a:pt x="968" y="1969"/>
                    <a:pt x="1001" y="1869"/>
                    <a:pt x="968" y="1802"/>
                  </a:cubicBezTo>
                  <a:cubicBezTo>
                    <a:pt x="968" y="1735"/>
                    <a:pt x="934" y="1702"/>
                    <a:pt x="868" y="1702"/>
                  </a:cubicBezTo>
                  <a:cubicBezTo>
                    <a:pt x="868" y="1635"/>
                    <a:pt x="868" y="1568"/>
                    <a:pt x="868" y="1535"/>
                  </a:cubicBezTo>
                  <a:cubicBezTo>
                    <a:pt x="868" y="1402"/>
                    <a:pt x="868" y="1302"/>
                    <a:pt x="801" y="1202"/>
                  </a:cubicBezTo>
                  <a:cubicBezTo>
                    <a:pt x="801" y="1168"/>
                    <a:pt x="767" y="1135"/>
                    <a:pt x="734" y="1101"/>
                  </a:cubicBezTo>
                  <a:cubicBezTo>
                    <a:pt x="834" y="968"/>
                    <a:pt x="901" y="801"/>
                    <a:pt x="901" y="634"/>
                  </a:cubicBezTo>
                  <a:cubicBezTo>
                    <a:pt x="901" y="268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6012231" y="3403004"/>
              <a:ext cx="15533" cy="36559"/>
            </a:xfrm>
            <a:custGeom>
              <a:rect b="b" l="l" r="r" t="t"/>
              <a:pathLst>
                <a:path extrusionOk="0" h="2043" w="868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0"/>
                    <a:pt x="50" y="2042"/>
                    <a:pt x="85" y="2042"/>
                  </a:cubicBezTo>
                  <a:cubicBezTo>
                    <a:pt x="91" y="2042"/>
                    <a:pt x="96" y="2040"/>
                    <a:pt x="100" y="2035"/>
                  </a:cubicBezTo>
                  <a:lnTo>
                    <a:pt x="767" y="2035"/>
                  </a:lnTo>
                  <a:cubicBezTo>
                    <a:pt x="834" y="2035"/>
                    <a:pt x="867" y="1969"/>
                    <a:pt x="867" y="1902"/>
                  </a:cubicBezTo>
                  <a:cubicBezTo>
                    <a:pt x="867" y="1802"/>
                    <a:pt x="834" y="1735"/>
                    <a:pt x="767" y="1735"/>
                  </a:cubicBezTo>
                  <a:lnTo>
                    <a:pt x="234" y="1735"/>
                  </a:lnTo>
                  <a:lnTo>
                    <a:pt x="234" y="1202"/>
                  </a:lnTo>
                  <a:lnTo>
                    <a:pt x="701" y="1202"/>
                  </a:lnTo>
                  <a:cubicBezTo>
                    <a:pt x="734" y="1202"/>
                    <a:pt x="801" y="1101"/>
                    <a:pt x="801" y="1035"/>
                  </a:cubicBezTo>
                  <a:cubicBezTo>
                    <a:pt x="801" y="935"/>
                    <a:pt x="734" y="868"/>
                    <a:pt x="701" y="868"/>
                  </a:cubicBezTo>
                  <a:lnTo>
                    <a:pt x="234" y="868"/>
                  </a:lnTo>
                  <a:lnTo>
                    <a:pt x="234" y="334"/>
                  </a:lnTo>
                  <a:lnTo>
                    <a:pt x="767" y="334"/>
                  </a:lnTo>
                  <a:cubicBezTo>
                    <a:pt x="834" y="334"/>
                    <a:pt x="867" y="268"/>
                    <a:pt x="867" y="167"/>
                  </a:cubicBezTo>
                  <a:cubicBezTo>
                    <a:pt x="867" y="67"/>
                    <a:pt x="834" y="1"/>
                    <a:pt x="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6033723" y="3403559"/>
              <a:ext cx="19112" cy="36470"/>
            </a:xfrm>
            <a:custGeom>
              <a:rect b="b" l="l" r="r" t="t"/>
              <a:pathLst>
                <a:path extrusionOk="0" h="2038" w="1068">
                  <a:moveTo>
                    <a:pt x="108" y="0"/>
                  </a:moveTo>
                  <a:cubicBezTo>
                    <a:pt x="84" y="0"/>
                    <a:pt x="59" y="11"/>
                    <a:pt x="33" y="36"/>
                  </a:cubicBezTo>
                  <a:cubicBezTo>
                    <a:pt x="0" y="70"/>
                    <a:pt x="0" y="103"/>
                    <a:pt x="0" y="170"/>
                  </a:cubicBezTo>
                  <a:lnTo>
                    <a:pt x="0" y="1871"/>
                  </a:lnTo>
                  <a:cubicBezTo>
                    <a:pt x="0" y="1938"/>
                    <a:pt x="33" y="2038"/>
                    <a:pt x="100" y="2038"/>
                  </a:cubicBezTo>
                  <a:cubicBezTo>
                    <a:pt x="167" y="2038"/>
                    <a:pt x="200" y="1938"/>
                    <a:pt x="200" y="1871"/>
                  </a:cubicBezTo>
                  <a:lnTo>
                    <a:pt x="234" y="637"/>
                  </a:lnTo>
                  <a:lnTo>
                    <a:pt x="867" y="1938"/>
                  </a:lnTo>
                  <a:lnTo>
                    <a:pt x="867" y="1971"/>
                  </a:lnTo>
                  <a:cubicBezTo>
                    <a:pt x="901" y="2004"/>
                    <a:pt x="934" y="2038"/>
                    <a:pt x="967" y="2038"/>
                  </a:cubicBezTo>
                  <a:cubicBezTo>
                    <a:pt x="1001" y="2038"/>
                    <a:pt x="1068" y="1938"/>
                    <a:pt x="1068" y="1871"/>
                  </a:cubicBezTo>
                  <a:lnTo>
                    <a:pt x="1068" y="170"/>
                  </a:lnTo>
                  <a:cubicBezTo>
                    <a:pt x="1068" y="70"/>
                    <a:pt x="1034" y="3"/>
                    <a:pt x="967" y="3"/>
                  </a:cubicBezTo>
                  <a:cubicBezTo>
                    <a:pt x="901" y="3"/>
                    <a:pt x="834" y="70"/>
                    <a:pt x="834" y="170"/>
                  </a:cubicBezTo>
                  <a:lnTo>
                    <a:pt x="834" y="1371"/>
                  </a:lnTo>
                  <a:lnTo>
                    <a:pt x="200" y="70"/>
                  </a:lnTo>
                  <a:cubicBezTo>
                    <a:pt x="180" y="29"/>
                    <a:pt x="146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6060583" y="3401805"/>
              <a:ext cx="22100" cy="38224"/>
            </a:xfrm>
            <a:custGeom>
              <a:rect b="b" l="l" r="r" t="t"/>
              <a:pathLst>
                <a:path extrusionOk="0" h="2136" w="1235">
                  <a:moveTo>
                    <a:pt x="734" y="1"/>
                  </a:moveTo>
                  <a:cubicBezTo>
                    <a:pt x="334" y="34"/>
                    <a:pt x="0" y="501"/>
                    <a:pt x="0" y="1068"/>
                  </a:cubicBezTo>
                  <a:cubicBezTo>
                    <a:pt x="0" y="1635"/>
                    <a:pt x="334" y="2136"/>
                    <a:pt x="734" y="2136"/>
                  </a:cubicBezTo>
                  <a:cubicBezTo>
                    <a:pt x="901" y="2102"/>
                    <a:pt x="1068" y="2036"/>
                    <a:pt x="1201" y="1902"/>
                  </a:cubicBezTo>
                  <a:cubicBezTo>
                    <a:pt x="1234" y="1802"/>
                    <a:pt x="1234" y="1736"/>
                    <a:pt x="1201" y="1669"/>
                  </a:cubicBezTo>
                  <a:cubicBezTo>
                    <a:pt x="1180" y="1628"/>
                    <a:pt x="1134" y="1599"/>
                    <a:pt x="1094" y="1599"/>
                  </a:cubicBezTo>
                  <a:cubicBezTo>
                    <a:pt x="1069" y="1599"/>
                    <a:pt x="1047" y="1610"/>
                    <a:pt x="1034" y="1635"/>
                  </a:cubicBezTo>
                  <a:cubicBezTo>
                    <a:pt x="968" y="1736"/>
                    <a:pt x="834" y="1769"/>
                    <a:pt x="701" y="1802"/>
                  </a:cubicBezTo>
                  <a:cubicBezTo>
                    <a:pt x="567" y="1769"/>
                    <a:pt x="434" y="1702"/>
                    <a:pt x="334" y="1569"/>
                  </a:cubicBezTo>
                  <a:cubicBezTo>
                    <a:pt x="134" y="1269"/>
                    <a:pt x="134" y="868"/>
                    <a:pt x="334" y="568"/>
                  </a:cubicBezTo>
                  <a:cubicBezTo>
                    <a:pt x="434" y="435"/>
                    <a:pt x="567" y="368"/>
                    <a:pt x="701" y="335"/>
                  </a:cubicBezTo>
                  <a:cubicBezTo>
                    <a:pt x="834" y="335"/>
                    <a:pt x="968" y="401"/>
                    <a:pt x="1034" y="501"/>
                  </a:cubicBezTo>
                  <a:cubicBezTo>
                    <a:pt x="1047" y="527"/>
                    <a:pt x="1069" y="538"/>
                    <a:pt x="1094" y="538"/>
                  </a:cubicBezTo>
                  <a:cubicBezTo>
                    <a:pt x="1134" y="538"/>
                    <a:pt x="1180" y="509"/>
                    <a:pt x="1201" y="468"/>
                  </a:cubicBezTo>
                  <a:cubicBezTo>
                    <a:pt x="1234" y="401"/>
                    <a:pt x="1234" y="301"/>
                    <a:pt x="1201" y="234"/>
                  </a:cubicBezTo>
                  <a:cubicBezTo>
                    <a:pt x="1068" y="101"/>
                    <a:pt x="901" y="34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6089233" y="3403004"/>
              <a:ext cx="17322" cy="37025"/>
            </a:xfrm>
            <a:custGeom>
              <a:rect b="b" l="l" r="r" t="t"/>
              <a:pathLst>
                <a:path extrusionOk="0" h="2069" w="968">
                  <a:moveTo>
                    <a:pt x="100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9"/>
                    <a:pt x="67" y="2069"/>
                    <a:pt x="134" y="2069"/>
                  </a:cubicBezTo>
                  <a:cubicBezTo>
                    <a:pt x="167" y="2069"/>
                    <a:pt x="234" y="1969"/>
                    <a:pt x="234" y="1902"/>
                  </a:cubicBezTo>
                  <a:lnTo>
                    <a:pt x="234" y="1202"/>
                  </a:lnTo>
                  <a:lnTo>
                    <a:pt x="768" y="1202"/>
                  </a:lnTo>
                  <a:lnTo>
                    <a:pt x="768" y="1902"/>
                  </a:lnTo>
                  <a:cubicBezTo>
                    <a:pt x="768" y="1969"/>
                    <a:pt x="801" y="2069"/>
                    <a:pt x="868" y="2069"/>
                  </a:cubicBezTo>
                  <a:cubicBezTo>
                    <a:pt x="934" y="2069"/>
                    <a:pt x="968" y="1969"/>
                    <a:pt x="968" y="1902"/>
                  </a:cubicBezTo>
                  <a:lnTo>
                    <a:pt x="968" y="167"/>
                  </a:lnTo>
                  <a:cubicBezTo>
                    <a:pt x="968" y="67"/>
                    <a:pt x="934" y="1"/>
                    <a:pt x="868" y="1"/>
                  </a:cubicBezTo>
                  <a:cubicBezTo>
                    <a:pt x="801" y="1"/>
                    <a:pt x="768" y="67"/>
                    <a:pt x="768" y="167"/>
                  </a:cubicBezTo>
                  <a:lnTo>
                    <a:pt x="768" y="868"/>
                  </a:lnTo>
                  <a:lnTo>
                    <a:pt x="234" y="868"/>
                  </a:lnTo>
                  <a:lnTo>
                    <a:pt x="234" y="167"/>
                  </a:lnTo>
                  <a:cubicBezTo>
                    <a:pt x="234" y="67"/>
                    <a:pt x="16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5625413" y="3482279"/>
              <a:ext cx="33446" cy="36542"/>
            </a:xfrm>
            <a:custGeom>
              <a:rect b="b" l="l" r="r" t="t"/>
              <a:pathLst>
                <a:path extrusionOk="0" h="2042" w="1869">
                  <a:moveTo>
                    <a:pt x="534" y="307"/>
                  </a:moveTo>
                  <a:cubicBezTo>
                    <a:pt x="1435" y="307"/>
                    <a:pt x="1435" y="1708"/>
                    <a:pt x="534" y="1708"/>
                  </a:cubicBezTo>
                  <a:lnTo>
                    <a:pt x="334" y="1708"/>
                  </a:lnTo>
                  <a:lnTo>
                    <a:pt x="334" y="307"/>
                  </a:lnTo>
                  <a:close/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lnTo>
                    <a:pt x="534" y="2042"/>
                  </a:lnTo>
                  <a:cubicBezTo>
                    <a:pt x="1858" y="2042"/>
                    <a:pt x="1869" y="7"/>
                    <a:pt x="566" y="7"/>
                  </a:cubicBezTo>
                  <a:cubicBezTo>
                    <a:pt x="556" y="7"/>
                    <a:pt x="545" y="7"/>
                    <a:pt x="534" y="7"/>
                  </a:cubicBezTo>
                  <a:lnTo>
                    <a:pt x="168" y="7"/>
                  </a:ln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5661239" y="3482279"/>
              <a:ext cx="5386" cy="36542"/>
            </a:xfrm>
            <a:custGeom>
              <a:rect b="b" l="l" r="r" t="t"/>
              <a:pathLst>
                <a:path extrusionOk="0" h="2042" w="301">
                  <a:moveTo>
                    <a:pt x="128" y="1"/>
                  </a:moveTo>
                  <a:cubicBezTo>
                    <a:pt x="50" y="1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cubicBezTo>
                    <a:pt x="234" y="2042"/>
                    <a:pt x="300" y="1975"/>
                    <a:pt x="300" y="1875"/>
                  </a:cubicBezTo>
                  <a:lnTo>
                    <a:pt x="300" y="141"/>
                  </a:lnTo>
                  <a:cubicBezTo>
                    <a:pt x="300" y="83"/>
                    <a:pt x="251" y="1"/>
                    <a:pt x="194" y="1"/>
                  </a:cubicBezTo>
                  <a:cubicBezTo>
                    <a:pt x="185" y="1"/>
                    <a:pt x="176" y="3"/>
                    <a:pt x="167" y="7"/>
                  </a:cubicBezTo>
                  <a:cubicBezTo>
                    <a:pt x="153" y="3"/>
                    <a:pt x="140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5674964" y="3481206"/>
              <a:ext cx="32855" cy="37490"/>
            </a:xfrm>
            <a:custGeom>
              <a:rect b="b" l="l" r="r" t="t"/>
              <a:pathLst>
                <a:path extrusionOk="0" h="2095" w="1836">
                  <a:moveTo>
                    <a:pt x="1068" y="0"/>
                  </a:moveTo>
                  <a:cubicBezTo>
                    <a:pt x="501" y="0"/>
                    <a:pt x="0" y="467"/>
                    <a:pt x="0" y="1035"/>
                  </a:cubicBezTo>
                  <a:cubicBezTo>
                    <a:pt x="0" y="1673"/>
                    <a:pt x="521" y="2094"/>
                    <a:pt x="1073" y="2094"/>
                  </a:cubicBezTo>
                  <a:cubicBezTo>
                    <a:pt x="1300" y="2094"/>
                    <a:pt x="1531" y="2024"/>
                    <a:pt x="1735" y="1868"/>
                  </a:cubicBezTo>
                  <a:cubicBezTo>
                    <a:pt x="1802" y="1802"/>
                    <a:pt x="1835" y="1702"/>
                    <a:pt x="1768" y="1635"/>
                  </a:cubicBezTo>
                  <a:cubicBezTo>
                    <a:pt x="1729" y="1596"/>
                    <a:pt x="1679" y="1580"/>
                    <a:pt x="1630" y="1580"/>
                  </a:cubicBezTo>
                  <a:cubicBezTo>
                    <a:pt x="1596" y="1580"/>
                    <a:pt x="1562" y="1588"/>
                    <a:pt x="1535" y="1602"/>
                  </a:cubicBezTo>
                  <a:cubicBezTo>
                    <a:pt x="1401" y="1702"/>
                    <a:pt x="1235" y="1768"/>
                    <a:pt x="1068" y="1768"/>
                  </a:cubicBezTo>
                  <a:cubicBezTo>
                    <a:pt x="868" y="1768"/>
                    <a:pt x="701" y="1702"/>
                    <a:pt x="534" y="1568"/>
                  </a:cubicBezTo>
                  <a:cubicBezTo>
                    <a:pt x="401" y="1401"/>
                    <a:pt x="334" y="1235"/>
                    <a:pt x="334" y="1035"/>
                  </a:cubicBezTo>
                  <a:cubicBezTo>
                    <a:pt x="334" y="868"/>
                    <a:pt x="401" y="668"/>
                    <a:pt x="534" y="534"/>
                  </a:cubicBezTo>
                  <a:cubicBezTo>
                    <a:pt x="701" y="401"/>
                    <a:pt x="868" y="334"/>
                    <a:pt x="1068" y="334"/>
                  </a:cubicBezTo>
                  <a:cubicBezTo>
                    <a:pt x="1235" y="334"/>
                    <a:pt x="1401" y="367"/>
                    <a:pt x="1535" y="501"/>
                  </a:cubicBezTo>
                  <a:cubicBezTo>
                    <a:pt x="1559" y="513"/>
                    <a:pt x="1593" y="521"/>
                    <a:pt x="1627" y="521"/>
                  </a:cubicBezTo>
                  <a:cubicBezTo>
                    <a:pt x="1686" y="521"/>
                    <a:pt x="1747" y="498"/>
                    <a:pt x="1768" y="434"/>
                  </a:cubicBezTo>
                  <a:cubicBezTo>
                    <a:pt x="1835" y="367"/>
                    <a:pt x="1802" y="267"/>
                    <a:pt x="1735" y="201"/>
                  </a:cubicBezTo>
                  <a:cubicBezTo>
                    <a:pt x="1568" y="67"/>
                    <a:pt x="1301" y="0"/>
                    <a:pt x="1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5713760" y="3482279"/>
              <a:ext cx="28668" cy="36542"/>
            </a:xfrm>
            <a:custGeom>
              <a:rect b="b" l="l" r="r" t="t"/>
              <a:pathLst>
                <a:path extrusionOk="0" h="2042" w="1602">
                  <a:moveTo>
                    <a:pt x="1464" y="1"/>
                  </a:moveTo>
                  <a:cubicBezTo>
                    <a:pt x="1454" y="1"/>
                    <a:pt x="1444" y="3"/>
                    <a:pt x="1435" y="7"/>
                  </a:cubicBezTo>
                  <a:lnTo>
                    <a:pt x="167" y="7"/>
                  </a:lnTo>
                  <a:cubicBezTo>
                    <a:pt x="101" y="7"/>
                    <a:pt x="34" y="74"/>
                    <a:pt x="34" y="141"/>
                  </a:cubicBezTo>
                  <a:cubicBezTo>
                    <a:pt x="1" y="241"/>
                    <a:pt x="101" y="307"/>
                    <a:pt x="167" y="307"/>
                  </a:cubicBezTo>
                  <a:lnTo>
                    <a:pt x="634" y="307"/>
                  </a:lnTo>
                  <a:lnTo>
                    <a:pt x="634" y="1875"/>
                  </a:lnTo>
                  <a:cubicBezTo>
                    <a:pt x="634" y="1975"/>
                    <a:pt x="701" y="2042"/>
                    <a:pt x="801" y="2042"/>
                  </a:cubicBezTo>
                  <a:cubicBezTo>
                    <a:pt x="901" y="2042"/>
                    <a:pt x="968" y="1975"/>
                    <a:pt x="968" y="1875"/>
                  </a:cubicBezTo>
                  <a:lnTo>
                    <a:pt x="968" y="307"/>
                  </a:lnTo>
                  <a:lnTo>
                    <a:pt x="1435" y="307"/>
                  </a:lnTo>
                  <a:cubicBezTo>
                    <a:pt x="1502" y="307"/>
                    <a:pt x="1602" y="241"/>
                    <a:pt x="1602" y="141"/>
                  </a:cubicBezTo>
                  <a:cubicBezTo>
                    <a:pt x="1602" y="83"/>
                    <a:pt x="152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5750767" y="3482279"/>
              <a:ext cx="5995" cy="36542"/>
            </a:xfrm>
            <a:custGeom>
              <a:rect b="b" l="l" r="r" t="t"/>
              <a:pathLst>
                <a:path extrusionOk="0" h="2042" w="335"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cubicBezTo>
                    <a:pt x="268" y="2042"/>
                    <a:pt x="334" y="1975"/>
                    <a:pt x="334" y="1875"/>
                  </a:cubicBezTo>
                  <a:lnTo>
                    <a:pt x="334" y="141"/>
                  </a:lnTo>
                  <a:cubicBezTo>
                    <a:pt x="334" y="83"/>
                    <a:pt x="285" y="1"/>
                    <a:pt x="207" y="1"/>
                  </a:cubicBezTo>
                  <a:cubicBezTo>
                    <a:pt x="194" y="1"/>
                    <a:pt x="181" y="3"/>
                    <a:pt x="168" y="7"/>
                  </a:cubicBez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5763312" y="3481206"/>
              <a:ext cx="39405" cy="37615"/>
            </a:xfrm>
            <a:custGeom>
              <a:rect b="b" l="l" r="r" t="t"/>
              <a:pathLst>
                <a:path extrusionOk="0" h="2102" w="2202">
                  <a:moveTo>
                    <a:pt x="1101" y="334"/>
                  </a:moveTo>
                  <a:cubicBezTo>
                    <a:pt x="1268" y="334"/>
                    <a:pt x="1435" y="401"/>
                    <a:pt x="1568" y="534"/>
                  </a:cubicBezTo>
                  <a:cubicBezTo>
                    <a:pt x="1701" y="668"/>
                    <a:pt x="1768" y="868"/>
                    <a:pt x="1768" y="1035"/>
                  </a:cubicBezTo>
                  <a:cubicBezTo>
                    <a:pt x="1768" y="1235"/>
                    <a:pt x="1701" y="1401"/>
                    <a:pt x="1568" y="1568"/>
                  </a:cubicBezTo>
                  <a:cubicBezTo>
                    <a:pt x="1435" y="1702"/>
                    <a:pt x="1260" y="1768"/>
                    <a:pt x="1089" y="1768"/>
                  </a:cubicBezTo>
                  <a:cubicBezTo>
                    <a:pt x="918" y="1768"/>
                    <a:pt x="751" y="1702"/>
                    <a:pt x="634" y="1568"/>
                  </a:cubicBezTo>
                  <a:cubicBezTo>
                    <a:pt x="501" y="1401"/>
                    <a:pt x="434" y="1235"/>
                    <a:pt x="434" y="1035"/>
                  </a:cubicBezTo>
                  <a:cubicBezTo>
                    <a:pt x="434" y="868"/>
                    <a:pt x="501" y="668"/>
                    <a:pt x="634" y="534"/>
                  </a:cubicBezTo>
                  <a:cubicBezTo>
                    <a:pt x="734" y="401"/>
                    <a:pt x="934" y="334"/>
                    <a:pt x="1101" y="334"/>
                  </a:cubicBezTo>
                  <a:close/>
                  <a:moveTo>
                    <a:pt x="1101" y="0"/>
                  </a:moveTo>
                  <a:cubicBezTo>
                    <a:pt x="834" y="0"/>
                    <a:pt x="567" y="101"/>
                    <a:pt x="367" y="301"/>
                  </a:cubicBezTo>
                  <a:cubicBezTo>
                    <a:pt x="0" y="734"/>
                    <a:pt x="0" y="1368"/>
                    <a:pt x="367" y="1768"/>
                  </a:cubicBezTo>
                  <a:cubicBezTo>
                    <a:pt x="567" y="1969"/>
                    <a:pt x="834" y="2102"/>
                    <a:pt x="1101" y="2102"/>
                  </a:cubicBezTo>
                  <a:cubicBezTo>
                    <a:pt x="1368" y="2102"/>
                    <a:pt x="1635" y="1969"/>
                    <a:pt x="1802" y="1768"/>
                  </a:cubicBezTo>
                  <a:cubicBezTo>
                    <a:pt x="2202" y="1368"/>
                    <a:pt x="2202" y="701"/>
                    <a:pt x="1802" y="301"/>
                  </a:cubicBezTo>
                  <a:cubicBezTo>
                    <a:pt x="1635" y="101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5809874" y="3482601"/>
              <a:ext cx="27469" cy="36219"/>
            </a:xfrm>
            <a:custGeom>
              <a:rect b="b" l="l" r="r" t="t"/>
              <a:pathLst>
                <a:path extrusionOk="0" h="2024" w="1535">
                  <a:moveTo>
                    <a:pt x="160" y="1"/>
                  </a:moveTo>
                  <a:cubicBezTo>
                    <a:pt x="128" y="1"/>
                    <a:pt x="94" y="9"/>
                    <a:pt x="67" y="23"/>
                  </a:cubicBezTo>
                  <a:cubicBezTo>
                    <a:pt x="0" y="56"/>
                    <a:pt x="0" y="123"/>
                    <a:pt x="0" y="156"/>
                  </a:cubicBezTo>
                  <a:lnTo>
                    <a:pt x="0" y="1857"/>
                  </a:lnTo>
                  <a:cubicBezTo>
                    <a:pt x="0" y="1957"/>
                    <a:pt x="67" y="2024"/>
                    <a:pt x="167" y="2024"/>
                  </a:cubicBezTo>
                  <a:cubicBezTo>
                    <a:pt x="234" y="2024"/>
                    <a:pt x="300" y="1957"/>
                    <a:pt x="300" y="1857"/>
                  </a:cubicBezTo>
                  <a:lnTo>
                    <a:pt x="334" y="656"/>
                  </a:lnTo>
                  <a:lnTo>
                    <a:pt x="1268" y="1957"/>
                  </a:lnTo>
                  <a:cubicBezTo>
                    <a:pt x="1301" y="1991"/>
                    <a:pt x="1334" y="2024"/>
                    <a:pt x="1368" y="2024"/>
                  </a:cubicBezTo>
                  <a:cubicBezTo>
                    <a:pt x="1468" y="2024"/>
                    <a:pt x="1535" y="1957"/>
                    <a:pt x="1535" y="1857"/>
                  </a:cubicBezTo>
                  <a:lnTo>
                    <a:pt x="1535" y="156"/>
                  </a:lnTo>
                  <a:cubicBezTo>
                    <a:pt x="1535" y="56"/>
                    <a:pt x="1460" y="6"/>
                    <a:pt x="1384" y="6"/>
                  </a:cubicBezTo>
                  <a:cubicBezTo>
                    <a:pt x="1309" y="6"/>
                    <a:pt x="1234" y="56"/>
                    <a:pt x="1234" y="156"/>
                  </a:cubicBezTo>
                  <a:lnTo>
                    <a:pt x="1234" y="1357"/>
                  </a:lnTo>
                  <a:lnTo>
                    <a:pt x="267" y="56"/>
                  </a:lnTo>
                  <a:cubicBezTo>
                    <a:pt x="247" y="17"/>
                    <a:pt x="205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5847472" y="3481957"/>
              <a:ext cx="29867" cy="36864"/>
            </a:xfrm>
            <a:custGeom>
              <a:rect b="b" l="l" r="r" t="t"/>
              <a:pathLst>
                <a:path extrusionOk="0" h="2060" w="1669">
                  <a:moveTo>
                    <a:pt x="835" y="626"/>
                  </a:moveTo>
                  <a:lnTo>
                    <a:pt x="1068" y="1226"/>
                  </a:lnTo>
                  <a:lnTo>
                    <a:pt x="601" y="1226"/>
                  </a:lnTo>
                  <a:lnTo>
                    <a:pt x="835" y="626"/>
                  </a:lnTo>
                  <a:close/>
                  <a:moveTo>
                    <a:pt x="830" y="0"/>
                  </a:moveTo>
                  <a:cubicBezTo>
                    <a:pt x="768" y="0"/>
                    <a:pt x="701" y="42"/>
                    <a:pt x="668" y="125"/>
                  </a:cubicBezTo>
                  <a:lnTo>
                    <a:pt x="34" y="1826"/>
                  </a:lnTo>
                  <a:cubicBezTo>
                    <a:pt x="1" y="1927"/>
                    <a:pt x="34" y="2027"/>
                    <a:pt x="134" y="2060"/>
                  </a:cubicBezTo>
                  <a:lnTo>
                    <a:pt x="167" y="2060"/>
                  </a:lnTo>
                  <a:cubicBezTo>
                    <a:pt x="234" y="2060"/>
                    <a:pt x="301" y="1993"/>
                    <a:pt x="334" y="1960"/>
                  </a:cubicBezTo>
                  <a:lnTo>
                    <a:pt x="468" y="1560"/>
                  </a:lnTo>
                  <a:lnTo>
                    <a:pt x="1168" y="1560"/>
                  </a:lnTo>
                  <a:lnTo>
                    <a:pt x="1335" y="1960"/>
                  </a:lnTo>
                  <a:cubicBezTo>
                    <a:pt x="1335" y="1993"/>
                    <a:pt x="1402" y="2060"/>
                    <a:pt x="1468" y="2060"/>
                  </a:cubicBezTo>
                  <a:lnTo>
                    <a:pt x="1535" y="2060"/>
                  </a:lnTo>
                  <a:cubicBezTo>
                    <a:pt x="1602" y="2027"/>
                    <a:pt x="1668" y="1927"/>
                    <a:pt x="1635" y="1826"/>
                  </a:cubicBezTo>
                  <a:lnTo>
                    <a:pt x="968" y="125"/>
                  </a:lnTo>
                  <a:cubicBezTo>
                    <a:pt x="951" y="42"/>
                    <a:pt x="893" y="0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5883298" y="3481796"/>
              <a:ext cx="26878" cy="36434"/>
            </a:xfrm>
            <a:custGeom>
              <a:rect b="b" l="l" r="r" t="t"/>
              <a:pathLst>
                <a:path extrusionOk="0" h="2036" w="1502">
                  <a:moveTo>
                    <a:pt x="667" y="334"/>
                  </a:moveTo>
                  <a:cubicBezTo>
                    <a:pt x="834" y="334"/>
                    <a:pt x="967" y="468"/>
                    <a:pt x="967" y="635"/>
                  </a:cubicBezTo>
                  <a:cubicBezTo>
                    <a:pt x="967" y="801"/>
                    <a:pt x="834" y="935"/>
                    <a:pt x="667" y="935"/>
                  </a:cubicBezTo>
                  <a:lnTo>
                    <a:pt x="300" y="935"/>
                  </a:lnTo>
                  <a:lnTo>
                    <a:pt x="300" y="334"/>
                  </a:lnTo>
                  <a:close/>
                  <a:moveTo>
                    <a:pt x="133" y="1"/>
                  </a:moveTo>
                  <a:cubicBezTo>
                    <a:pt x="67" y="1"/>
                    <a:pt x="0" y="68"/>
                    <a:pt x="0" y="168"/>
                  </a:cubicBezTo>
                  <a:lnTo>
                    <a:pt x="0" y="1902"/>
                  </a:lnTo>
                  <a:cubicBezTo>
                    <a:pt x="17" y="1986"/>
                    <a:pt x="83" y="2027"/>
                    <a:pt x="150" y="2027"/>
                  </a:cubicBezTo>
                  <a:cubicBezTo>
                    <a:pt x="217" y="2027"/>
                    <a:pt x="284" y="1986"/>
                    <a:pt x="300" y="1902"/>
                  </a:cubicBezTo>
                  <a:lnTo>
                    <a:pt x="300" y="1268"/>
                  </a:lnTo>
                  <a:lnTo>
                    <a:pt x="667" y="1268"/>
                  </a:lnTo>
                  <a:cubicBezTo>
                    <a:pt x="701" y="1268"/>
                    <a:pt x="767" y="1302"/>
                    <a:pt x="834" y="1335"/>
                  </a:cubicBezTo>
                  <a:cubicBezTo>
                    <a:pt x="867" y="1335"/>
                    <a:pt x="867" y="1368"/>
                    <a:pt x="901" y="1402"/>
                  </a:cubicBezTo>
                  <a:cubicBezTo>
                    <a:pt x="934" y="1435"/>
                    <a:pt x="934" y="1502"/>
                    <a:pt x="934" y="1535"/>
                  </a:cubicBezTo>
                  <a:cubicBezTo>
                    <a:pt x="934" y="1669"/>
                    <a:pt x="967" y="1769"/>
                    <a:pt x="1001" y="1902"/>
                  </a:cubicBezTo>
                  <a:cubicBezTo>
                    <a:pt x="1034" y="1936"/>
                    <a:pt x="1067" y="1969"/>
                    <a:pt x="1101" y="2002"/>
                  </a:cubicBezTo>
                  <a:cubicBezTo>
                    <a:pt x="1134" y="2002"/>
                    <a:pt x="1168" y="2036"/>
                    <a:pt x="1201" y="2036"/>
                  </a:cubicBezTo>
                  <a:lnTo>
                    <a:pt x="1268" y="2036"/>
                  </a:lnTo>
                  <a:cubicBezTo>
                    <a:pt x="1368" y="2002"/>
                    <a:pt x="1401" y="1902"/>
                    <a:pt x="1368" y="1835"/>
                  </a:cubicBezTo>
                  <a:cubicBezTo>
                    <a:pt x="1368" y="1769"/>
                    <a:pt x="1301" y="1735"/>
                    <a:pt x="1268" y="1702"/>
                  </a:cubicBezTo>
                  <a:cubicBezTo>
                    <a:pt x="1268" y="1669"/>
                    <a:pt x="1268" y="1602"/>
                    <a:pt x="1268" y="1535"/>
                  </a:cubicBezTo>
                  <a:cubicBezTo>
                    <a:pt x="1268" y="1435"/>
                    <a:pt x="1234" y="1302"/>
                    <a:pt x="1168" y="1235"/>
                  </a:cubicBezTo>
                  <a:cubicBezTo>
                    <a:pt x="1134" y="1168"/>
                    <a:pt x="1101" y="1135"/>
                    <a:pt x="1067" y="1102"/>
                  </a:cubicBezTo>
                  <a:cubicBezTo>
                    <a:pt x="1501" y="735"/>
                    <a:pt x="1268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5912538" y="3482351"/>
              <a:ext cx="28668" cy="36470"/>
            </a:xfrm>
            <a:custGeom>
              <a:rect b="b" l="l" r="r" t="t"/>
              <a:pathLst>
                <a:path extrusionOk="0" h="2038" w="1602">
                  <a:moveTo>
                    <a:pt x="178" y="0"/>
                  </a:moveTo>
                  <a:cubicBezTo>
                    <a:pt x="144" y="0"/>
                    <a:pt x="106" y="11"/>
                    <a:pt x="67" y="37"/>
                  </a:cubicBezTo>
                  <a:cubicBezTo>
                    <a:pt x="1" y="103"/>
                    <a:pt x="1" y="203"/>
                    <a:pt x="67" y="270"/>
                  </a:cubicBezTo>
                  <a:lnTo>
                    <a:pt x="634" y="1104"/>
                  </a:lnTo>
                  <a:lnTo>
                    <a:pt x="634" y="1905"/>
                  </a:lnTo>
                  <a:cubicBezTo>
                    <a:pt x="634" y="1971"/>
                    <a:pt x="701" y="2038"/>
                    <a:pt x="801" y="2038"/>
                  </a:cubicBezTo>
                  <a:cubicBezTo>
                    <a:pt x="901" y="2038"/>
                    <a:pt x="968" y="1971"/>
                    <a:pt x="968" y="1905"/>
                  </a:cubicBezTo>
                  <a:lnTo>
                    <a:pt x="968" y="1104"/>
                  </a:lnTo>
                  <a:lnTo>
                    <a:pt x="1568" y="270"/>
                  </a:lnTo>
                  <a:cubicBezTo>
                    <a:pt x="1602" y="203"/>
                    <a:pt x="1602" y="103"/>
                    <a:pt x="1535" y="37"/>
                  </a:cubicBezTo>
                  <a:cubicBezTo>
                    <a:pt x="1510" y="11"/>
                    <a:pt x="1479" y="0"/>
                    <a:pt x="1448" y="0"/>
                  </a:cubicBezTo>
                  <a:cubicBezTo>
                    <a:pt x="1397" y="0"/>
                    <a:pt x="1343" y="29"/>
                    <a:pt x="1301" y="70"/>
                  </a:cubicBezTo>
                  <a:lnTo>
                    <a:pt x="801" y="770"/>
                  </a:lnTo>
                  <a:lnTo>
                    <a:pt x="301" y="70"/>
                  </a:lnTo>
                  <a:cubicBezTo>
                    <a:pt x="280" y="29"/>
                    <a:pt x="234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3847169" y="2139313"/>
              <a:ext cx="465037" cy="337339"/>
            </a:xfrm>
            <a:custGeom>
              <a:rect b="b" l="l" r="r" t="t"/>
              <a:pathLst>
                <a:path extrusionOk="0" h="18851" w="25987">
                  <a:moveTo>
                    <a:pt x="12777" y="0"/>
                  </a:moveTo>
                  <a:cubicBezTo>
                    <a:pt x="5738" y="0"/>
                    <a:pt x="1" y="4203"/>
                    <a:pt x="1" y="9441"/>
                  </a:cubicBezTo>
                  <a:cubicBezTo>
                    <a:pt x="1" y="14644"/>
                    <a:pt x="5738" y="18847"/>
                    <a:pt x="12777" y="18847"/>
                  </a:cubicBezTo>
                  <a:cubicBezTo>
                    <a:pt x="12885" y="18850"/>
                    <a:pt x="12993" y="18851"/>
                    <a:pt x="13101" y="18851"/>
                  </a:cubicBezTo>
                  <a:cubicBezTo>
                    <a:pt x="16124" y="18851"/>
                    <a:pt x="19071" y="17952"/>
                    <a:pt x="21583" y="16245"/>
                  </a:cubicBezTo>
                  <a:lnTo>
                    <a:pt x="25986" y="17380"/>
                  </a:lnTo>
                  <a:lnTo>
                    <a:pt x="24318" y="13544"/>
                  </a:lnTo>
                  <a:cubicBezTo>
                    <a:pt x="25119" y="12309"/>
                    <a:pt x="25552" y="10875"/>
                    <a:pt x="25552" y="9441"/>
                  </a:cubicBezTo>
                  <a:cubicBezTo>
                    <a:pt x="25552" y="4203"/>
                    <a:pt x="19848" y="0"/>
                    <a:pt x="1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3841800" y="2136128"/>
              <a:ext cx="472195" cy="344192"/>
            </a:xfrm>
            <a:custGeom>
              <a:rect b="b" l="l" r="r" t="t"/>
              <a:pathLst>
                <a:path extrusionOk="0" h="19234" w="26387">
                  <a:moveTo>
                    <a:pt x="13038" y="0"/>
                  </a:moveTo>
                  <a:cubicBezTo>
                    <a:pt x="12069" y="0"/>
                    <a:pt x="11089" y="82"/>
                    <a:pt x="10108" y="245"/>
                  </a:cubicBezTo>
                  <a:cubicBezTo>
                    <a:pt x="8740" y="479"/>
                    <a:pt x="7406" y="879"/>
                    <a:pt x="6138" y="1479"/>
                  </a:cubicBezTo>
                  <a:cubicBezTo>
                    <a:pt x="4871" y="2080"/>
                    <a:pt x="3703" y="2880"/>
                    <a:pt x="2669" y="3881"/>
                  </a:cubicBezTo>
                  <a:cubicBezTo>
                    <a:pt x="1668" y="4848"/>
                    <a:pt x="901" y="6083"/>
                    <a:pt x="468" y="7450"/>
                  </a:cubicBezTo>
                  <a:cubicBezTo>
                    <a:pt x="34" y="8785"/>
                    <a:pt x="1" y="10252"/>
                    <a:pt x="434" y="11653"/>
                  </a:cubicBezTo>
                  <a:cubicBezTo>
                    <a:pt x="835" y="12988"/>
                    <a:pt x="1568" y="14255"/>
                    <a:pt x="2569" y="15256"/>
                  </a:cubicBezTo>
                  <a:cubicBezTo>
                    <a:pt x="3570" y="16257"/>
                    <a:pt x="4737" y="17091"/>
                    <a:pt x="6005" y="17691"/>
                  </a:cubicBezTo>
                  <a:cubicBezTo>
                    <a:pt x="8191" y="18698"/>
                    <a:pt x="10576" y="19233"/>
                    <a:pt x="12988" y="19233"/>
                  </a:cubicBezTo>
                  <a:cubicBezTo>
                    <a:pt x="13373" y="19233"/>
                    <a:pt x="13758" y="19220"/>
                    <a:pt x="14144" y="19192"/>
                  </a:cubicBezTo>
                  <a:cubicBezTo>
                    <a:pt x="16939" y="19059"/>
                    <a:pt x="19634" y="18129"/>
                    <a:pt x="21932" y="16569"/>
                  </a:cubicBezTo>
                  <a:lnTo>
                    <a:pt x="21932" y="16569"/>
                  </a:lnTo>
                  <a:lnTo>
                    <a:pt x="26286" y="17624"/>
                  </a:lnTo>
                  <a:lnTo>
                    <a:pt x="26386" y="17624"/>
                  </a:lnTo>
                  <a:lnTo>
                    <a:pt x="26353" y="17524"/>
                  </a:lnTo>
                  <a:lnTo>
                    <a:pt x="24618" y="13722"/>
                  </a:lnTo>
                  <a:lnTo>
                    <a:pt x="26249" y="17472"/>
                  </a:lnTo>
                  <a:lnTo>
                    <a:pt x="21916" y="16323"/>
                  </a:lnTo>
                  <a:lnTo>
                    <a:pt x="21850" y="16323"/>
                  </a:lnTo>
                  <a:cubicBezTo>
                    <a:pt x="19548" y="17858"/>
                    <a:pt x="16879" y="18725"/>
                    <a:pt x="14111" y="18825"/>
                  </a:cubicBezTo>
                  <a:cubicBezTo>
                    <a:pt x="13761" y="18851"/>
                    <a:pt x="13412" y="18863"/>
                    <a:pt x="13063" y="18863"/>
                  </a:cubicBezTo>
                  <a:cubicBezTo>
                    <a:pt x="12047" y="18863"/>
                    <a:pt x="11035" y="18757"/>
                    <a:pt x="10041" y="18558"/>
                  </a:cubicBezTo>
                  <a:cubicBezTo>
                    <a:pt x="8673" y="18325"/>
                    <a:pt x="7373" y="17891"/>
                    <a:pt x="6138" y="17324"/>
                  </a:cubicBezTo>
                  <a:cubicBezTo>
                    <a:pt x="4904" y="16724"/>
                    <a:pt x="3803" y="15923"/>
                    <a:pt x="2836" y="14956"/>
                  </a:cubicBezTo>
                  <a:cubicBezTo>
                    <a:pt x="1902" y="13988"/>
                    <a:pt x="1168" y="12821"/>
                    <a:pt x="801" y="11520"/>
                  </a:cubicBezTo>
                  <a:cubicBezTo>
                    <a:pt x="401" y="10219"/>
                    <a:pt x="434" y="8851"/>
                    <a:pt x="835" y="7550"/>
                  </a:cubicBezTo>
                  <a:cubicBezTo>
                    <a:pt x="1268" y="6283"/>
                    <a:pt x="1969" y="5115"/>
                    <a:pt x="2936" y="4148"/>
                  </a:cubicBezTo>
                  <a:cubicBezTo>
                    <a:pt x="3903" y="3214"/>
                    <a:pt x="5038" y="2413"/>
                    <a:pt x="6272" y="1846"/>
                  </a:cubicBezTo>
                  <a:cubicBezTo>
                    <a:pt x="7506" y="1246"/>
                    <a:pt x="8807" y="846"/>
                    <a:pt x="10175" y="612"/>
                  </a:cubicBezTo>
                  <a:cubicBezTo>
                    <a:pt x="11185" y="435"/>
                    <a:pt x="12215" y="354"/>
                    <a:pt x="13249" y="354"/>
                  </a:cubicBezTo>
                  <a:cubicBezTo>
                    <a:pt x="13580" y="354"/>
                    <a:pt x="13912" y="362"/>
                    <a:pt x="14244" y="379"/>
                  </a:cubicBezTo>
                  <a:cubicBezTo>
                    <a:pt x="15612" y="479"/>
                    <a:pt x="16979" y="746"/>
                    <a:pt x="18280" y="1146"/>
                  </a:cubicBezTo>
                  <a:cubicBezTo>
                    <a:pt x="19581" y="1546"/>
                    <a:pt x="20815" y="2180"/>
                    <a:pt x="21950" y="2980"/>
                  </a:cubicBezTo>
                  <a:cubicBezTo>
                    <a:pt x="23050" y="3748"/>
                    <a:pt x="24018" y="4748"/>
                    <a:pt x="24752" y="5916"/>
                  </a:cubicBezTo>
                  <a:cubicBezTo>
                    <a:pt x="25485" y="7083"/>
                    <a:pt x="25852" y="8451"/>
                    <a:pt x="25819" y="9819"/>
                  </a:cubicBezTo>
                  <a:cubicBezTo>
                    <a:pt x="25786" y="11220"/>
                    <a:pt x="25352" y="12554"/>
                    <a:pt x="24618" y="13722"/>
                  </a:cubicBezTo>
                  <a:cubicBezTo>
                    <a:pt x="25385" y="12554"/>
                    <a:pt x="25852" y="11220"/>
                    <a:pt x="25919" y="9819"/>
                  </a:cubicBezTo>
                  <a:cubicBezTo>
                    <a:pt x="25952" y="8418"/>
                    <a:pt x="25619" y="7050"/>
                    <a:pt x="24918" y="5816"/>
                  </a:cubicBezTo>
                  <a:cubicBezTo>
                    <a:pt x="24185" y="4615"/>
                    <a:pt x="23217" y="3581"/>
                    <a:pt x="22083" y="2780"/>
                  </a:cubicBezTo>
                  <a:cubicBezTo>
                    <a:pt x="20949" y="1946"/>
                    <a:pt x="19715" y="1313"/>
                    <a:pt x="18380" y="879"/>
                  </a:cubicBezTo>
                  <a:cubicBezTo>
                    <a:pt x="17046" y="412"/>
                    <a:pt x="15678" y="145"/>
                    <a:pt x="14277" y="45"/>
                  </a:cubicBezTo>
                  <a:cubicBezTo>
                    <a:pt x="13867" y="15"/>
                    <a:pt x="13454" y="0"/>
                    <a:pt x="1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3901498" y="2283171"/>
              <a:ext cx="41015" cy="52558"/>
            </a:xfrm>
            <a:custGeom>
              <a:rect b="b" l="l" r="r" t="t"/>
              <a:pathLst>
                <a:path extrusionOk="0" h="2937" w="2292">
                  <a:moveTo>
                    <a:pt x="868" y="434"/>
                  </a:moveTo>
                  <a:cubicBezTo>
                    <a:pt x="1034" y="434"/>
                    <a:pt x="1201" y="601"/>
                    <a:pt x="1201" y="768"/>
                  </a:cubicBezTo>
                  <a:cubicBezTo>
                    <a:pt x="1201" y="968"/>
                    <a:pt x="1034" y="1101"/>
                    <a:pt x="868" y="1101"/>
                  </a:cubicBezTo>
                  <a:lnTo>
                    <a:pt x="501" y="1101"/>
                  </a:lnTo>
                  <a:lnTo>
                    <a:pt x="501" y="434"/>
                  </a:lnTo>
                  <a:close/>
                  <a:moveTo>
                    <a:pt x="1034" y="1568"/>
                  </a:moveTo>
                  <a:cubicBezTo>
                    <a:pt x="1601" y="1568"/>
                    <a:pt x="1601" y="2436"/>
                    <a:pt x="1034" y="2436"/>
                  </a:cubicBezTo>
                  <a:lnTo>
                    <a:pt x="501" y="2436"/>
                  </a:lnTo>
                  <a:lnTo>
                    <a:pt x="501" y="1568"/>
                  </a:lnTo>
                  <a:close/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34" y="2669"/>
                  </a:lnTo>
                  <a:cubicBezTo>
                    <a:pt x="0" y="2803"/>
                    <a:pt x="134" y="2936"/>
                    <a:pt x="267" y="2936"/>
                  </a:cubicBezTo>
                  <a:lnTo>
                    <a:pt x="1034" y="2936"/>
                  </a:lnTo>
                  <a:cubicBezTo>
                    <a:pt x="1046" y="2936"/>
                    <a:pt x="1058" y="2937"/>
                    <a:pt x="1070" y="2937"/>
                  </a:cubicBezTo>
                  <a:cubicBezTo>
                    <a:pt x="1945" y="2937"/>
                    <a:pt x="2291" y="1729"/>
                    <a:pt x="1501" y="1268"/>
                  </a:cubicBezTo>
                  <a:cubicBezTo>
                    <a:pt x="1601" y="1135"/>
                    <a:pt x="1635" y="968"/>
                    <a:pt x="1635" y="801"/>
                  </a:cubicBezTo>
                  <a:cubicBezTo>
                    <a:pt x="1635" y="367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3942084" y="2281972"/>
              <a:ext cx="55528" cy="53148"/>
            </a:xfrm>
            <a:custGeom>
              <a:rect b="b" l="l" r="r" t="t"/>
              <a:pathLst>
                <a:path extrusionOk="0" h="2970" w="3103">
                  <a:moveTo>
                    <a:pt x="1535" y="468"/>
                  </a:moveTo>
                  <a:cubicBezTo>
                    <a:pt x="1802" y="468"/>
                    <a:pt x="2035" y="568"/>
                    <a:pt x="2202" y="768"/>
                  </a:cubicBezTo>
                  <a:cubicBezTo>
                    <a:pt x="2369" y="968"/>
                    <a:pt x="2502" y="1202"/>
                    <a:pt x="2502" y="1502"/>
                  </a:cubicBezTo>
                  <a:cubicBezTo>
                    <a:pt x="2502" y="1769"/>
                    <a:pt x="2369" y="2002"/>
                    <a:pt x="2202" y="2202"/>
                  </a:cubicBezTo>
                  <a:cubicBezTo>
                    <a:pt x="2035" y="2403"/>
                    <a:pt x="1802" y="2503"/>
                    <a:pt x="1535" y="2503"/>
                  </a:cubicBezTo>
                  <a:cubicBezTo>
                    <a:pt x="1302" y="2503"/>
                    <a:pt x="1035" y="2403"/>
                    <a:pt x="868" y="2202"/>
                  </a:cubicBezTo>
                  <a:cubicBezTo>
                    <a:pt x="701" y="2002"/>
                    <a:pt x="601" y="1769"/>
                    <a:pt x="601" y="1502"/>
                  </a:cubicBezTo>
                  <a:cubicBezTo>
                    <a:pt x="601" y="1202"/>
                    <a:pt x="701" y="968"/>
                    <a:pt x="868" y="768"/>
                  </a:cubicBezTo>
                  <a:cubicBezTo>
                    <a:pt x="1035" y="568"/>
                    <a:pt x="1302" y="468"/>
                    <a:pt x="1535" y="468"/>
                  </a:cubicBezTo>
                  <a:close/>
                  <a:moveTo>
                    <a:pt x="1535" y="1"/>
                  </a:moveTo>
                  <a:cubicBezTo>
                    <a:pt x="1168" y="1"/>
                    <a:pt x="801" y="134"/>
                    <a:pt x="534" y="434"/>
                  </a:cubicBezTo>
                  <a:cubicBezTo>
                    <a:pt x="1" y="1035"/>
                    <a:pt x="1" y="1936"/>
                    <a:pt x="534" y="2503"/>
                  </a:cubicBezTo>
                  <a:cubicBezTo>
                    <a:pt x="801" y="2803"/>
                    <a:pt x="1168" y="2970"/>
                    <a:pt x="1535" y="2970"/>
                  </a:cubicBezTo>
                  <a:cubicBezTo>
                    <a:pt x="1935" y="2970"/>
                    <a:pt x="2269" y="2803"/>
                    <a:pt x="2536" y="2503"/>
                  </a:cubicBezTo>
                  <a:cubicBezTo>
                    <a:pt x="3103" y="1936"/>
                    <a:pt x="3103" y="1002"/>
                    <a:pt x="2536" y="434"/>
                  </a:cubicBezTo>
                  <a:cubicBezTo>
                    <a:pt x="2302" y="134"/>
                    <a:pt x="19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4007454" y="2283529"/>
              <a:ext cx="40300" cy="51591"/>
            </a:xfrm>
            <a:custGeom>
              <a:rect b="b" l="l" r="r" t="t"/>
              <a:pathLst>
                <a:path extrusionOk="0" h="2883" w="2252">
                  <a:moveTo>
                    <a:pt x="266" y="1"/>
                  </a:moveTo>
                  <a:cubicBezTo>
                    <a:pt x="214" y="1"/>
                    <a:pt x="162" y="17"/>
                    <a:pt x="117" y="47"/>
                  </a:cubicBezTo>
                  <a:cubicBezTo>
                    <a:pt x="50" y="81"/>
                    <a:pt x="17" y="147"/>
                    <a:pt x="17" y="247"/>
                  </a:cubicBezTo>
                  <a:lnTo>
                    <a:pt x="17" y="2649"/>
                  </a:lnTo>
                  <a:cubicBezTo>
                    <a:pt x="0" y="2783"/>
                    <a:pt x="125" y="2849"/>
                    <a:pt x="250" y="2849"/>
                  </a:cubicBezTo>
                  <a:cubicBezTo>
                    <a:pt x="375" y="2849"/>
                    <a:pt x="501" y="2783"/>
                    <a:pt x="484" y="2649"/>
                  </a:cubicBezTo>
                  <a:lnTo>
                    <a:pt x="517" y="915"/>
                  </a:lnTo>
                  <a:lnTo>
                    <a:pt x="1852" y="2783"/>
                  </a:lnTo>
                  <a:cubicBezTo>
                    <a:pt x="1885" y="2849"/>
                    <a:pt x="1952" y="2883"/>
                    <a:pt x="2018" y="2883"/>
                  </a:cubicBezTo>
                  <a:cubicBezTo>
                    <a:pt x="2118" y="2883"/>
                    <a:pt x="2252" y="2783"/>
                    <a:pt x="2252" y="2649"/>
                  </a:cubicBezTo>
                  <a:lnTo>
                    <a:pt x="2252" y="247"/>
                  </a:lnTo>
                  <a:cubicBezTo>
                    <a:pt x="2218" y="114"/>
                    <a:pt x="2118" y="14"/>
                    <a:pt x="2018" y="14"/>
                  </a:cubicBezTo>
                  <a:cubicBezTo>
                    <a:pt x="1885" y="14"/>
                    <a:pt x="1785" y="114"/>
                    <a:pt x="1785" y="247"/>
                  </a:cubicBezTo>
                  <a:lnTo>
                    <a:pt x="1785" y="1949"/>
                  </a:lnTo>
                  <a:lnTo>
                    <a:pt x="451" y="81"/>
                  </a:lnTo>
                  <a:cubicBezTo>
                    <a:pt x="395" y="26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4060871" y="2282724"/>
              <a:ext cx="37025" cy="52558"/>
            </a:xfrm>
            <a:custGeom>
              <a:rect b="b" l="l" r="r" t="t"/>
              <a:pathLst>
                <a:path extrusionOk="0" h="2937" w="2069">
                  <a:moveTo>
                    <a:pt x="1835" y="1"/>
                  </a:moveTo>
                  <a:cubicBezTo>
                    <a:pt x="1719" y="1"/>
                    <a:pt x="1602" y="76"/>
                    <a:pt x="1602" y="226"/>
                  </a:cubicBezTo>
                  <a:lnTo>
                    <a:pt x="1602" y="1894"/>
                  </a:lnTo>
                  <a:cubicBezTo>
                    <a:pt x="1602" y="2271"/>
                    <a:pt x="1304" y="2477"/>
                    <a:pt x="1008" y="2477"/>
                  </a:cubicBezTo>
                  <a:cubicBezTo>
                    <a:pt x="781" y="2477"/>
                    <a:pt x="555" y="2355"/>
                    <a:pt x="468" y="2094"/>
                  </a:cubicBezTo>
                  <a:cubicBezTo>
                    <a:pt x="440" y="1983"/>
                    <a:pt x="344" y="1918"/>
                    <a:pt x="255" y="1918"/>
                  </a:cubicBezTo>
                  <a:cubicBezTo>
                    <a:pt x="236" y="1918"/>
                    <a:pt x="218" y="1921"/>
                    <a:pt x="201" y="1927"/>
                  </a:cubicBezTo>
                  <a:cubicBezTo>
                    <a:pt x="67" y="1960"/>
                    <a:pt x="1" y="2094"/>
                    <a:pt x="34" y="2227"/>
                  </a:cubicBezTo>
                  <a:cubicBezTo>
                    <a:pt x="195" y="2710"/>
                    <a:pt x="607" y="2936"/>
                    <a:pt x="1018" y="2936"/>
                  </a:cubicBezTo>
                  <a:cubicBezTo>
                    <a:pt x="1544" y="2936"/>
                    <a:pt x="2069" y="2567"/>
                    <a:pt x="2069" y="1894"/>
                  </a:cubicBezTo>
                  <a:lnTo>
                    <a:pt x="2069" y="226"/>
                  </a:lnTo>
                  <a:cubicBezTo>
                    <a:pt x="2069" y="76"/>
                    <a:pt x="195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4105054" y="2281901"/>
              <a:ext cx="55528" cy="53220"/>
            </a:xfrm>
            <a:custGeom>
              <a:rect b="b" l="l" r="r" t="t"/>
              <a:pathLst>
                <a:path extrusionOk="0" h="2974" w="3103">
                  <a:moveTo>
                    <a:pt x="1568" y="472"/>
                  </a:moveTo>
                  <a:cubicBezTo>
                    <a:pt x="1801" y="472"/>
                    <a:pt x="2068" y="572"/>
                    <a:pt x="2235" y="772"/>
                  </a:cubicBezTo>
                  <a:cubicBezTo>
                    <a:pt x="2402" y="972"/>
                    <a:pt x="2502" y="1206"/>
                    <a:pt x="2502" y="1506"/>
                  </a:cubicBezTo>
                  <a:cubicBezTo>
                    <a:pt x="2502" y="1773"/>
                    <a:pt x="2402" y="2006"/>
                    <a:pt x="2235" y="2206"/>
                  </a:cubicBezTo>
                  <a:cubicBezTo>
                    <a:pt x="2068" y="2407"/>
                    <a:pt x="1835" y="2507"/>
                    <a:pt x="1568" y="2507"/>
                  </a:cubicBezTo>
                  <a:cubicBezTo>
                    <a:pt x="1301" y="2507"/>
                    <a:pt x="1068" y="2407"/>
                    <a:pt x="901" y="2206"/>
                  </a:cubicBezTo>
                  <a:cubicBezTo>
                    <a:pt x="701" y="2006"/>
                    <a:pt x="601" y="1773"/>
                    <a:pt x="601" y="1506"/>
                  </a:cubicBezTo>
                  <a:cubicBezTo>
                    <a:pt x="601" y="1206"/>
                    <a:pt x="701" y="972"/>
                    <a:pt x="901" y="772"/>
                  </a:cubicBezTo>
                  <a:cubicBezTo>
                    <a:pt x="1068" y="572"/>
                    <a:pt x="1301" y="472"/>
                    <a:pt x="1568" y="472"/>
                  </a:cubicBezTo>
                  <a:close/>
                  <a:moveTo>
                    <a:pt x="1661" y="1"/>
                  </a:moveTo>
                  <a:cubicBezTo>
                    <a:pt x="1630" y="1"/>
                    <a:pt x="1599" y="2"/>
                    <a:pt x="1568" y="5"/>
                  </a:cubicBezTo>
                  <a:cubicBezTo>
                    <a:pt x="1168" y="5"/>
                    <a:pt x="801" y="172"/>
                    <a:pt x="534" y="472"/>
                  </a:cubicBezTo>
                  <a:cubicBezTo>
                    <a:pt x="0" y="1039"/>
                    <a:pt x="0" y="1940"/>
                    <a:pt x="534" y="2540"/>
                  </a:cubicBezTo>
                  <a:cubicBezTo>
                    <a:pt x="801" y="2807"/>
                    <a:pt x="1168" y="2974"/>
                    <a:pt x="1568" y="2974"/>
                  </a:cubicBezTo>
                  <a:cubicBezTo>
                    <a:pt x="1935" y="2974"/>
                    <a:pt x="2302" y="2807"/>
                    <a:pt x="2569" y="2507"/>
                  </a:cubicBezTo>
                  <a:cubicBezTo>
                    <a:pt x="3102" y="1940"/>
                    <a:pt x="3102" y="1006"/>
                    <a:pt x="2569" y="438"/>
                  </a:cubicBezTo>
                  <a:cubicBezTo>
                    <a:pt x="2324" y="164"/>
                    <a:pt x="1996" y="1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170120" y="2283171"/>
              <a:ext cx="42984" cy="51985"/>
            </a:xfrm>
            <a:custGeom>
              <a:rect b="b" l="l" r="r" t="t"/>
              <a:pathLst>
                <a:path extrusionOk="0" h="2905" w="2402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1702"/>
                  </a:lnTo>
                  <a:cubicBezTo>
                    <a:pt x="0" y="2369"/>
                    <a:pt x="534" y="2903"/>
                    <a:pt x="1201" y="2903"/>
                  </a:cubicBezTo>
                  <a:cubicBezTo>
                    <a:pt x="1220" y="2904"/>
                    <a:pt x="1238" y="2904"/>
                    <a:pt x="1257" y="2904"/>
                  </a:cubicBezTo>
                  <a:cubicBezTo>
                    <a:pt x="1898" y="2904"/>
                    <a:pt x="2402" y="2350"/>
                    <a:pt x="2402" y="1702"/>
                  </a:cubicBezTo>
                  <a:lnTo>
                    <a:pt x="2402" y="234"/>
                  </a:lnTo>
                  <a:cubicBezTo>
                    <a:pt x="2402" y="101"/>
                    <a:pt x="2302" y="1"/>
                    <a:pt x="2168" y="1"/>
                  </a:cubicBezTo>
                  <a:cubicBezTo>
                    <a:pt x="2035" y="1"/>
                    <a:pt x="1935" y="101"/>
                    <a:pt x="1935" y="234"/>
                  </a:cubicBezTo>
                  <a:lnTo>
                    <a:pt x="1935" y="1702"/>
                  </a:lnTo>
                  <a:cubicBezTo>
                    <a:pt x="1901" y="2169"/>
                    <a:pt x="1551" y="2402"/>
                    <a:pt x="1201" y="2402"/>
                  </a:cubicBezTo>
                  <a:cubicBezTo>
                    <a:pt x="851" y="2402"/>
                    <a:pt x="500" y="2169"/>
                    <a:pt x="467" y="1702"/>
                  </a:cubicBezTo>
                  <a:lnTo>
                    <a:pt x="467" y="234"/>
                  </a:lnTo>
                  <a:cubicBezTo>
                    <a:pt x="467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227420" y="2283171"/>
              <a:ext cx="39405" cy="51949"/>
            </a:xfrm>
            <a:custGeom>
              <a:rect b="b" l="l" r="r" t="t"/>
              <a:pathLst>
                <a:path extrusionOk="0" h="2903" w="2202">
                  <a:moveTo>
                    <a:pt x="1001" y="501"/>
                  </a:moveTo>
                  <a:cubicBezTo>
                    <a:pt x="1235" y="501"/>
                    <a:pt x="1401" y="668"/>
                    <a:pt x="1401" y="901"/>
                  </a:cubicBezTo>
                  <a:cubicBezTo>
                    <a:pt x="1435" y="1135"/>
                    <a:pt x="1235" y="1335"/>
                    <a:pt x="1001" y="1335"/>
                  </a:cubicBezTo>
                  <a:lnTo>
                    <a:pt x="501" y="1335"/>
                  </a:lnTo>
                  <a:lnTo>
                    <a:pt x="501" y="501"/>
                  </a:lnTo>
                  <a:close/>
                  <a:moveTo>
                    <a:pt x="234" y="1"/>
                  </a:moveTo>
                  <a:cubicBezTo>
                    <a:pt x="134" y="1"/>
                    <a:pt x="0" y="101"/>
                    <a:pt x="34" y="234"/>
                  </a:cubicBezTo>
                  <a:lnTo>
                    <a:pt x="34" y="2669"/>
                  </a:lnTo>
                  <a:cubicBezTo>
                    <a:pt x="34" y="2803"/>
                    <a:pt x="134" y="2903"/>
                    <a:pt x="234" y="2903"/>
                  </a:cubicBezTo>
                  <a:cubicBezTo>
                    <a:pt x="367" y="2903"/>
                    <a:pt x="467" y="2803"/>
                    <a:pt x="467" y="2669"/>
                  </a:cubicBezTo>
                  <a:lnTo>
                    <a:pt x="467" y="1768"/>
                  </a:lnTo>
                  <a:lnTo>
                    <a:pt x="968" y="1768"/>
                  </a:lnTo>
                  <a:cubicBezTo>
                    <a:pt x="1068" y="1802"/>
                    <a:pt x="1134" y="1835"/>
                    <a:pt x="1201" y="1869"/>
                  </a:cubicBezTo>
                  <a:cubicBezTo>
                    <a:pt x="1268" y="1902"/>
                    <a:pt x="1301" y="1935"/>
                    <a:pt x="1335" y="2002"/>
                  </a:cubicBezTo>
                  <a:cubicBezTo>
                    <a:pt x="1368" y="2035"/>
                    <a:pt x="1368" y="2102"/>
                    <a:pt x="1368" y="2169"/>
                  </a:cubicBezTo>
                  <a:cubicBezTo>
                    <a:pt x="1368" y="2336"/>
                    <a:pt x="1401" y="2502"/>
                    <a:pt x="1468" y="2669"/>
                  </a:cubicBezTo>
                  <a:cubicBezTo>
                    <a:pt x="1501" y="2736"/>
                    <a:pt x="1535" y="2769"/>
                    <a:pt x="1601" y="2803"/>
                  </a:cubicBezTo>
                  <a:cubicBezTo>
                    <a:pt x="1635" y="2836"/>
                    <a:pt x="1702" y="2869"/>
                    <a:pt x="1768" y="2869"/>
                  </a:cubicBezTo>
                  <a:lnTo>
                    <a:pt x="1868" y="2869"/>
                  </a:lnTo>
                  <a:cubicBezTo>
                    <a:pt x="1968" y="2836"/>
                    <a:pt x="2035" y="2703"/>
                    <a:pt x="2002" y="2569"/>
                  </a:cubicBezTo>
                  <a:cubicBezTo>
                    <a:pt x="1968" y="2502"/>
                    <a:pt x="1902" y="2436"/>
                    <a:pt x="1835" y="2436"/>
                  </a:cubicBezTo>
                  <a:cubicBezTo>
                    <a:pt x="1835" y="2336"/>
                    <a:pt x="1835" y="2269"/>
                    <a:pt x="1835" y="2169"/>
                  </a:cubicBezTo>
                  <a:cubicBezTo>
                    <a:pt x="1835" y="2035"/>
                    <a:pt x="1802" y="1869"/>
                    <a:pt x="1702" y="1735"/>
                  </a:cubicBezTo>
                  <a:cubicBezTo>
                    <a:pt x="1668" y="1668"/>
                    <a:pt x="1601" y="1635"/>
                    <a:pt x="1568" y="1568"/>
                  </a:cubicBezTo>
                  <a:cubicBezTo>
                    <a:pt x="2202" y="1035"/>
                    <a:pt x="1835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4643478" y="2818607"/>
              <a:ext cx="479944" cy="317600"/>
            </a:xfrm>
            <a:custGeom>
              <a:rect b="b" l="l" r="r" t="t"/>
              <a:pathLst>
                <a:path extrusionOk="0" h="17748" w="26820">
                  <a:moveTo>
                    <a:pt x="0" y="1"/>
                  </a:moveTo>
                  <a:lnTo>
                    <a:pt x="0" y="13177"/>
                  </a:lnTo>
                  <a:lnTo>
                    <a:pt x="4604" y="13177"/>
                  </a:lnTo>
                  <a:lnTo>
                    <a:pt x="4604" y="17747"/>
                  </a:lnTo>
                  <a:lnTo>
                    <a:pt x="9540" y="13177"/>
                  </a:lnTo>
                  <a:lnTo>
                    <a:pt x="26819" y="13177"/>
                  </a:lnTo>
                  <a:lnTo>
                    <a:pt x="26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4641080" y="2815637"/>
              <a:ext cx="485921" cy="327121"/>
            </a:xfrm>
            <a:custGeom>
              <a:rect b="b" l="l" r="r" t="t"/>
              <a:pathLst>
                <a:path extrusionOk="0" h="18280" w="27154">
                  <a:moveTo>
                    <a:pt x="26953" y="0"/>
                  </a:moveTo>
                  <a:lnTo>
                    <a:pt x="13477" y="67"/>
                  </a:lnTo>
                  <a:lnTo>
                    <a:pt x="134" y="167"/>
                  </a:lnTo>
                  <a:lnTo>
                    <a:pt x="13577" y="300"/>
                  </a:lnTo>
                  <a:lnTo>
                    <a:pt x="26753" y="366"/>
                  </a:lnTo>
                  <a:lnTo>
                    <a:pt x="26753" y="366"/>
                  </a:lnTo>
                  <a:lnTo>
                    <a:pt x="26753" y="13143"/>
                  </a:lnTo>
                  <a:lnTo>
                    <a:pt x="9608" y="13143"/>
                  </a:lnTo>
                  <a:lnTo>
                    <a:pt x="9574" y="13210"/>
                  </a:lnTo>
                  <a:lnTo>
                    <a:pt x="4902" y="17535"/>
                  </a:lnTo>
                  <a:lnTo>
                    <a:pt x="4871" y="13343"/>
                  </a:lnTo>
                  <a:lnTo>
                    <a:pt x="4871" y="13210"/>
                  </a:lnTo>
                  <a:lnTo>
                    <a:pt x="233" y="13210"/>
                  </a:lnTo>
                  <a:lnTo>
                    <a:pt x="134" y="167"/>
                  </a:lnTo>
                  <a:lnTo>
                    <a:pt x="1" y="13343"/>
                  </a:lnTo>
                  <a:lnTo>
                    <a:pt x="1" y="13477"/>
                  </a:lnTo>
                  <a:lnTo>
                    <a:pt x="4603" y="13477"/>
                  </a:lnTo>
                  <a:lnTo>
                    <a:pt x="4571" y="17913"/>
                  </a:lnTo>
                  <a:lnTo>
                    <a:pt x="4571" y="18280"/>
                  </a:lnTo>
                  <a:lnTo>
                    <a:pt x="4838" y="18046"/>
                  </a:lnTo>
                  <a:lnTo>
                    <a:pt x="9735" y="13543"/>
                  </a:lnTo>
                  <a:lnTo>
                    <a:pt x="27154" y="13543"/>
                  </a:lnTo>
                  <a:lnTo>
                    <a:pt x="27154" y="13343"/>
                  </a:lnTo>
                  <a:lnTo>
                    <a:pt x="27120" y="167"/>
                  </a:lnTo>
                  <a:lnTo>
                    <a:pt x="27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4684655" y="2909943"/>
              <a:ext cx="37043" cy="52558"/>
            </a:xfrm>
            <a:custGeom>
              <a:rect b="b" l="l" r="r" t="t"/>
              <a:pathLst>
                <a:path extrusionOk="0" h="2937" w="2070">
                  <a:moveTo>
                    <a:pt x="1202" y="468"/>
                  </a:moveTo>
                  <a:cubicBezTo>
                    <a:pt x="1402" y="468"/>
                    <a:pt x="1535" y="634"/>
                    <a:pt x="1469" y="801"/>
                  </a:cubicBezTo>
                  <a:cubicBezTo>
                    <a:pt x="1435" y="1001"/>
                    <a:pt x="1268" y="1135"/>
                    <a:pt x="1102" y="1135"/>
                  </a:cubicBezTo>
                  <a:lnTo>
                    <a:pt x="735" y="1135"/>
                  </a:lnTo>
                  <a:lnTo>
                    <a:pt x="868" y="468"/>
                  </a:lnTo>
                  <a:close/>
                  <a:moveTo>
                    <a:pt x="1202" y="1635"/>
                  </a:moveTo>
                  <a:cubicBezTo>
                    <a:pt x="1402" y="1635"/>
                    <a:pt x="1602" y="1835"/>
                    <a:pt x="1535" y="2035"/>
                  </a:cubicBezTo>
                  <a:cubicBezTo>
                    <a:pt x="1502" y="2269"/>
                    <a:pt x="1302" y="2469"/>
                    <a:pt x="1035" y="2502"/>
                  </a:cubicBezTo>
                  <a:lnTo>
                    <a:pt x="535" y="2502"/>
                  </a:lnTo>
                  <a:lnTo>
                    <a:pt x="668" y="1635"/>
                  </a:lnTo>
                  <a:close/>
                  <a:moveTo>
                    <a:pt x="701" y="1"/>
                  </a:moveTo>
                  <a:cubicBezTo>
                    <a:pt x="568" y="1"/>
                    <a:pt x="468" y="101"/>
                    <a:pt x="435" y="234"/>
                  </a:cubicBezTo>
                  <a:lnTo>
                    <a:pt x="34" y="2703"/>
                  </a:lnTo>
                  <a:cubicBezTo>
                    <a:pt x="1" y="2803"/>
                    <a:pt x="68" y="2936"/>
                    <a:pt x="201" y="2936"/>
                  </a:cubicBezTo>
                  <a:lnTo>
                    <a:pt x="935" y="2936"/>
                  </a:lnTo>
                  <a:cubicBezTo>
                    <a:pt x="1469" y="2903"/>
                    <a:pt x="1902" y="2536"/>
                    <a:pt x="2002" y="2035"/>
                  </a:cubicBezTo>
                  <a:cubicBezTo>
                    <a:pt x="2069" y="1769"/>
                    <a:pt x="1936" y="1468"/>
                    <a:pt x="1702" y="1268"/>
                  </a:cubicBezTo>
                  <a:cubicBezTo>
                    <a:pt x="1836" y="1135"/>
                    <a:pt x="1902" y="1001"/>
                    <a:pt x="1936" y="801"/>
                  </a:cubicBezTo>
                  <a:cubicBezTo>
                    <a:pt x="2036" y="401"/>
                    <a:pt x="1735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4726440" y="2910534"/>
              <a:ext cx="51949" cy="51430"/>
            </a:xfrm>
            <a:custGeom>
              <a:rect b="b" l="l" r="r" t="t"/>
              <a:pathLst>
                <a:path extrusionOk="0" h="2874" w="2903">
                  <a:moveTo>
                    <a:pt x="1635" y="435"/>
                  </a:moveTo>
                  <a:cubicBezTo>
                    <a:pt x="1869" y="435"/>
                    <a:pt x="2102" y="535"/>
                    <a:pt x="2236" y="735"/>
                  </a:cubicBezTo>
                  <a:cubicBezTo>
                    <a:pt x="2403" y="935"/>
                    <a:pt x="2436" y="1202"/>
                    <a:pt x="2403" y="1435"/>
                  </a:cubicBezTo>
                  <a:cubicBezTo>
                    <a:pt x="2336" y="1702"/>
                    <a:pt x="2202" y="1969"/>
                    <a:pt x="1969" y="2169"/>
                  </a:cubicBezTo>
                  <a:cubicBezTo>
                    <a:pt x="1769" y="2336"/>
                    <a:pt x="1535" y="2436"/>
                    <a:pt x="1268" y="2436"/>
                  </a:cubicBezTo>
                  <a:cubicBezTo>
                    <a:pt x="1035" y="2436"/>
                    <a:pt x="835" y="2336"/>
                    <a:pt x="668" y="2169"/>
                  </a:cubicBezTo>
                  <a:cubicBezTo>
                    <a:pt x="535" y="1936"/>
                    <a:pt x="468" y="1702"/>
                    <a:pt x="535" y="1435"/>
                  </a:cubicBezTo>
                  <a:cubicBezTo>
                    <a:pt x="568" y="1168"/>
                    <a:pt x="735" y="902"/>
                    <a:pt x="935" y="735"/>
                  </a:cubicBezTo>
                  <a:cubicBezTo>
                    <a:pt x="1135" y="568"/>
                    <a:pt x="1369" y="435"/>
                    <a:pt x="1635" y="435"/>
                  </a:cubicBezTo>
                  <a:close/>
                  <a:moveTo>
                    <a:pt x="1702" y="1"/>
                  </a:moveTo>
                  <a:cubicBezTo>
                    <a:pt x="1302" y="1"/>
                    <a:pt x="935" y="134"/>
                    <a:pt x="635" y="401"/>
                  </a:cubicBezTo>
                  <a:cubicBezTo>
                    <a:pt x="334" y="668"/>
                    <a:pt x="134" y="1035"/>
                    <a:pt x="68" y="1435"/>
                  </a:cubicBezTo>
                  <a:cubicBezTo>
                    <a:pt x="1" y="1802"/>
                    <a:pt x="68" y="2169"/>
                    <a:pt x="301" y="2469"/>
                  </a:cubicBezTo>
                  <a:cubicBezTo>
                    <a:pt x="484" y="2714"/>
                    <a:pt x="779" y="2874"/>
                    <a:pt x="1109" y="2874"/>
                  </a:cubicBezTo>
                  <a:cubicBezTo>
                    <a:pt x="1140" y="2874"/>
                    <a:pt x="1171" y="2873"/>
                    <a:pt x="1202" y="2870"/>
                  </a:cubicBezTo>
                  <a:cubicBezTo>
                    <a:pt x="1602" y="2870"/>
                    <a:pt x="1969" y="2736"/>
                    <a:pt x="2269" y="2469"/>
                  </a:cubicBezTo>
                  <a:cubicBezTo>
                    <a:pt x="2569" y="2203"/>
                    <a:pt x="2770" y="1836"/>
                    <a:pt x="2836" y="1435"/>
                  </a:cubicBezTo>
                  <a:cubicBezTo>
                    <a:pt x="2903" y="1068"/>
                    <a:pt x="2836" y="701"/>
                    <a:pt x="2636" y="401"/>
                  </a:cubicBezTo>
                  <a:cubicBezTo>
                    <a:pt x="2403" y="134"/>
                    <a:pt x="2069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4792705" y="2910051"/>
              <a:ext cx="47708" cy="52450"/>
            </a:xfrm>
            <a:custGeom>
              <a:rect b="b" l="l" r="r" t="t"/>
              <a:pathLst>
                <a:path extrusionOk="0" h="2931" w="2666">
                  <a:moveTo>
                    <a:pt x="689" y="1"/>
                  </a:moveTo>
                  <a:cubicBezTo>
                    <a:pt x="641" y="1"/>
                    <a:pt x="596" y="19"/>
                    <a:pt x="568" y="61"/>
                  </a:cubicBezTo>
                  <a:cubicBezTo>
                    <a:pt x="468" y="95"/>
                    <a:pt x="434" y="161"/>
                    <a:pt x="434" y="228"/>
                  </a:cubicBezTo>
                  <a:lnTo>
                    <a:pt x="34" y="2697"/>
                  </a:lnTo>
                  <a:cubicBezTo>
                    <a:pt x="1" y="2797"/>
                    <a:pt x="101" y="2930"/>
                    <a:pt x="201" y="2930"/>
                  </a:cubicBezTo>
                  <a:cubicBezTo>
                    <a:pt x="334" y="2930"/>
                    <a:pt x="468" y="2830"/>
                    <a:pt x="468" y="2697"/>
                  </a:cubicBezTo>
                  <a:lnTo>
                    <a:pt x="801" y="962"/>
                  </a:lnTo>
                  <a:lnTo>
                    <a:pt x="1802" y="2830"/>
                  </a:lnTo>
                  <a:cubicBezTo>
                    <a:pt x="1835" y="2897"/>
                    <a:pt x="1902" y="2930"/>
                    <a:pt x="1969" y="2930"/>
                  </a:cubicBezTo>
                  <a:cubicBezTo>
                    <a:pt x="2102" y="2930"/>
                    <a:pt x="2202" y="2830"/>
                    <a:pt x="2235" y="2697"/>
                  </a:cubicBezTo>
                  <a:lnTo>
                    <a:pt x="2636" y="261"/>
                  </a:lnTo>
                  <a:cubicBezTo>
                    <a:pt x="2666" y="142"/>
                    <a:pt x="2589" y="23"/>
                    <a:pt x="2501" y="23"/>
                  </a:cubicBezTo>
                  <a:cubicBezTo>
                    <a:pt x="2490" y="23"/>
                    <a:pt x="2480" y="24"/>
                    <a:pt x="2469" y="28"/>
                  </a:cubicBezTo>
                  <a:cubicBezTo>
                    <a:pt x="2336" y="28"/>
                    <a:pt x="2202" y="128"/>
                    <a:pt x="2202" y="261"/>
                  </a:cubicBezTo>
                  <a:lnTo>
                    <a:pt x="1869" y="1996"/>
                  </a:lnTo>
                  <a:lnTo>
                    <a:pt x="868" y="95"/>
                  </a:lnTo>
                  <a:cubicBezTo>
                    <a:pt x="829" y="37"/>
                    <a:pt x="756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4846426" y="2910445"/>
              <a:ext cx="42930" cy="52092"/>
            </a:xfrm>
            <a:custGeom>
              <a:rect b="b" l="l" r="r" t="t"/>
              <a:pathLst>
                <a:path extrusionOk="0" h="2911" w="2399">
                  <a:moveTo>
                    <a:pt x="2234" y="1"/>
                  </a:moveTo>
                  <a:cubicBezTo>
                    <a:pt x="2224" y="1"/>
                    <a:pt x="2213" y="2"/>
                    <a:pt x="2202" y="6"/>
                  </a:cubicBezTo>
                  <a:cubicBezTo>
                    <a:pt x="2069" y="6"/>
                    <a:pt x="1935" y="106"/>
                    <a:pt x="1902" y="206"/>
                  </a:cubicBezTo>
                  <a:lnTo>
                    <a:pt x="1635" y="1907"/>
                  </a:lnTo>
                  <a:cubicBezTo>
                    <a:pt x="1568" y="2208"/>
                    <a:pt x="1268" y="2441"/>
                    <a:pt x="935" y="2474"/>
                  </a:cubicBezTo>
                  <a:cubicBezTo>
                    <a:pt x="701" y="2474"/>
                    <a:pt x="501" y="2274"/>
                    <a:pt x="468" y="2041"/>
                  </a:cubicBezTo>
                  <a:cubicBezTo>
                    <a:pt x="440" y="1958"/>
                    <a:pt x="368" y="1899"/>
                    <a:pt x="268" y="1899"/>
                  </a:cubicBezTo>
                  <a:cubicBezTo>
                    <a:pt x="247" y="1899"/>
                    <a:pt x="224" y="1901"/>
                    <a:pt x="201" y="1907"/>
                  </a:cubicBezTo>
                  <a:cubicBezTo>
                    <a:pt x="101" y="1941"/>
                    <a:pt x="1" y="2074"/>
                    <a:pt x="1" y="2208"/>
                  </a:cubicBezTo>
                  <a:cubicBezTo>
                    <a:pt x="64" y="2619"/>
                    <a:pt x="398" y="2911"/>
                    <a:pt x="802" y="2911"/>
                  </a:cubicBezTo>
                  <a:cubicBezTo>
                    <a:pt x="824" y="2911"/>
                    <a:pt x="846" y="2910"/>
                    <a:pt x="868" y="2908"/>
                  </a:cubicBezTo>
                  <a:cubicBezTo>
                    <a:pt x="1468" y="2908"/>
                    <a:pt x="1969" y="2474"/>
                    <a:pt x="2102" y="1907"/>
                  </a:cubicBezTo>
                  <a:lnTo>
                    <a:pt x="2369" y="206"/>
                  </a:lnTo>
                  <a:cubicBezTo>
                    <a:pt x="2399" y="117"/>
                    <a:pt x="2322" y="1"/>
                    <a:pt x="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4892988" y="2910534"/>
              <a:ext cx="51949" cy="51430"/>
            </a:xfrm>
            <a:custGeom>
              <a:rect b="b" l="l" r="r" t="t"/>
              <a:pathLst>
                <a:path extrusionOk="0" h="2874" w="2903">
                  <a:moveTo>
                    <a:pt x="1635" y="435"/>
                  </a:moveTo>
                  <a:cubicBezTo>
                    <a:pt x="1902" y="435"/>
                    <a:pt x="2102" y="535"/>
                    <a:pt x="2235" y="735"/>
                  </a:cubicBezTo>
                  <a:cubicBezTo>
                    <a:pt x="2402" y="935"/>
                    <a:pt x="2469" y="1202"/>
                    <a:pt x="2402" y="1435"/>
                  </a:cubicBezTo>
                  <a:cubicBezTo>
                    <a:pt x="2336" y="1702"/>
                    <a:pt x="2202" y="1969"/>
                    <a:pt x="2002" y="2169"/>
                  </a:cubicBezTo>
                  <a:cubicBezTo>
                    <a:pt x="1802" y="2336"/>
                    <a:pt x="1535" y="2436"/>
                    <a:pt x="1268" y="2436"/>
                  </a:cubicBezTo>
                  <a:cubicBezTo>
                    <a:pt x="1035" y="2436"/>
                    <a:pt x="834" y="2336"/>
                    <a:pt x="701" y="2169"/>
                  </a:cubicBezTo>
                  <a:cubicBezTo>
                    <a:pt x="534" y="1936"/>
                    <a:pt x="468" y="1702"/>
                    <a:pt x="534" y="1435"/>
                  </a:cubicBezTo>
                  <a:cubicBezTo>
                    <a:pt x="601" y="1168"/>
                    <a:pt x="734" y="902"/>
                    <a:pt x="935" y="735"/>
                  </a:cubicBezTo>
                  <a:cubicBezTo>
                    <a:pt x="1135" y="568"/>
                    <a:pt x="1402" y="435"/>
                    <a:pt x="1635" y="435"/>
                  </a:cubicBezTo>
                  <a:close/>
                  <a:moveTo>
                    <a:pt x="1735" y="1"/>
                  </a:moveTo>
                  <a:cubicBezTo>
                    <a:pt x="1335" y="1"/>
                    <a:pt x="935" y="134"/>
                    <a:pt x="668" y="401"/>
                  </a:cubicBezTo>
                  <a:cubicBezTo>
                    <a:pt x="367" y="668"/>
                    <a:pt x="134" y="1035"/>
                    <a:pt x="67" y="1435"/>
                  </a:cubicBezTo>
                  <a:cubicBezTo>
                    <a:pt x="1" y="1802"/>
                    <a:pt x="67" y="2169"/>
                    <a:pt x="301" y="2469"/>
                  </a:cubicBezTo>
                  <a:cubicBezTo>
                    <a:pt x="484" y="2714"/>
                    <a:pt x="779" y="2874"/>
                    <a:pt x="1108" y="2874"/>
                  </a:cubicBezTo>
                  <a:cubicBezTo>
                    <a:pt x="1139" y="2874"/>
                    <a:pt x="1170" y="2873"/>
                    <a:pt x="1201" y="2870"/>
                  </a:cubicBezTo>
                  <a:cubicBezTo>
                    <a:pt x="1602" y="2870"/>
                    <a:pt x="1969" y="2736"/>
                    <a:pt x="2269" y="2469"/>
                  </a:cubicBezTo>
                  <a:cubicBezTo>
                    <a:pt x="2569" y="2203"/>
                    <a:pt x="2769" y="1836"/>
                    <a:pt x="2836" y="1435"/>
                  </a:cubicBezTo>
                  <a:cubicBezTo>
                    <a:pt x="2903" y="1068"/>
                    <a:pt x="2836" y="701"/>
                    <a:pt x="2636" y="401"/>
                  </a:cubicBezTo>
                  <a:cubicBezTo>
                    <a:pt x="2402" y="134"/>
                    <a:pt x="2069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4958055" y="2909943"/>
              <a:ext cx="51359" cy="52558"/>
            </a:xfrm>
            <a:custGeom>
              <a:rect b="b" l="l" r="r" t="t"/>
              <a:pathLst>
                <a:path extrusionOk="0" h="2937" w="2870">
                  <a:moveTo>
                    <a:pt x="701" y="1"/>
                  </a:moveTo>
                  <a:cubicBezTo>
                    <a:pt x="568" y="1"/>
                    <a:pt x="434" y="101"/>
                    <a:pt x="434" y="234"/>
                  </a:cubicBezTo>
                  <a:lnTo>
                    <a:pt x="167" y="1735"/>
                  </a:lnTo>
                  <a:cubicBezTo>
                    <a:pt x="0" y="2369"/>
                    <a:pt x="501" y="2936"/>
                    <a:pt x="1168" y="2936"/>
                  </a:cubicBezTo>
                  <a:cubicBezTo>
                    <a:pt x="1835" y="2903"/>
                    <a:pt x="2436" y="2402"/>
                    <a:pt x="2569" y="1735"/>
                  </a:cubicBezTo>
                  <a:lnTo>
                    <a:pt x="2836" y="234"/>
                  </a:lnTo>
                  <a:cubicBezTo>
                    <a:pt x="2869" y="101"/>
                    <a:pt x="2769" y="1"/>
                    <a:pt x="2636" y="1"/>
                  </a:cubicBezTo>
                  <a:cubicBezTo>
                    <a:pt x="2502" y="1"/>
                    <a:pt x="2402" y="101"/>
                    <a:pt x="2369" y="234"/>
                  </a:cubicBezTo>
                  <a:lnTo>
                    <a:pt x="2102" y="1735"/>
                  </a:lnTo>
                  <a:cubicBezTo>
                    <a:pt x="2035" y="2136"/>
                    <a:pt x="1668" y="2436"/>
                    <a:pt x="1235" y="2469"/>
                  </a:cubicBezTo>
                  <a:cubicBezTo>
                    <a:pt x="834" y="2469"/>
                    <a:pt x="534" y="2102"/>
                    <a:pt x="634" y="1735"/>
                  </a:cubicBezTo>
                  <a:lnTo>
                    <a:pt x="868" y="234"/>
                  </a:lnTo>
                  <a:cubicBezTo>
                    <a:pt x="901" y="134"/>
                    <a:pt x="801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5018933" y="2909908"/>
              <a:ext cx="41158" cy="51985"/>
            </a:xfrm>
            <a:custGeom>
              <a:rect b="b" l="l" r="r" t="t"/>
              <a:pathLst>
                <a:path extrusionOk="0" h="2905" w="2300">
                  <a:moveTo>
                    <a:pt x="1369" y="503"/>
                  </a:moveTo>
                  <a:cubicBezTo>
                    <a:pt x="1602" y="503"/>
                    <a:pt x="1769" y="703"/>
                    <a:pt x="1735" y="937"/>
                  </a:cubicBezTo>
                  <a:cubicBezTo>
                    <a:pt x="1669" y="1170"/>
                    <a:pt x="1469" y="1337"/>
                    <a:pt x="1202" y="1337"/>
                  </a:cubicBezTo>
                  <a:lnTo>
                    <a:pt x="701" y="1337"/>
                  </a:lnTo>
                  <a:lnTo>
                    <a:pt x="868" y="503"/>
                  </a:lnTo>
                  <a:close/>
                  <a:moveTo>
                    <a:pt x="1516" y="1"/>
                  </a:moveTo>
                  <a:cubicBezTo>
                    <a:pt x="1500" y="1"/>
                    <a:pt x="1484" y="2"/>
                    <a:pt x="1469" y="3"/>
                  </a:cubicBezTo>
                  <a:lnTo>
                    <a:pt x="701" y="3"/>
                  </a:lnTo>
                  <a:cubicBezTo>
                    <a:pt x="568" y="3"/>
                    <a:pt x="468" y="103"/>
                    <a:pt x="435" y="236"/>
                  </a:cubicBezTo>
                  <a:lnTo>
                    <a:pt x="34" y="2671"/>
                  </a:lnTo>
                  <a:cubicBezTo>
                    <a:pt x="1" y="2805"/>
                    <a:pt x="68" y="2905"/>
                    <a:pt x="201" y="2905"/>
                  </a:cubicBezTo>
                  <a:cubicBezTo>
                    <a:pt x="334" y="2905"/>
                    <a:pt x="435" y="2805"/>
                    <a:pt x="468" y="2671"/>
                  </a:cubicBezTo>
                  <a:lnTo>
                    <a:pt x="635" y="1771"/>
                  </a:lnTo>
                  <a:lnTo>
                    <a:pt x="1135" y="1771"/>
                  </a:lnTo>
                  <a:cubicBezTo>
                    <a:pt x="1202" y="1804"/>
                    <a:pt x="1268" y="1837"/>
                    <a:pt x="1335" y="1871"/>
                  </a:cubicBezTo>
                  <a:cubicBezTo>
                    <a:pt x="1402" y="1904"/>
                    <a:pt x="1435" y="1971"/>
                    <a:pt x="1469" y="2004"/>
                  </a:cubicBezTo>
                  <a:cubicBezTo>
                    <a:pt x="1469" y="2071"/>
                    <a:pt x="1469" y="2138"/>
                    <a:pt x="1469" y="2171"/>
                  </a:cubicBezTo>
                  <a:cubicBezTo>
                    <a:pt x="1402" y="2338"/>
                    <a:pt x="1402" y="2504"/>
                    <a:pt x="1469" y="2671"/>
                  </a:cubicBezTo>
                  <a:cubicBezTo>
                    <a:pt x="1469" y="2738"/>
                    <a:pt x="1502" y="2805"/>
                    <a:pt x="1569" y="2838"/>
                  </a:cubicBezTo>
                  <a:cubicBezTo>
                    <a:pt x="1602" y="2871"/>
                    <a:pt x="1669" y="2871"/>
                    <a:pt x="1702" y="2871"/>
                  </a:cubicBezTo>
                  <a:lnTo>
                    <a:pt x="1802" y="2871"/>
                  </a:lnTo>
                  <a:cubicBezTo>
                    <a:pt x="1969" y="2838"/>
                    <a:pt x="2036" y="2705"/>
                    <a:pt x="2036" y="2571"/>
                  </a:cubicBezTo>
                  <a:cubicBezTo>
                    <a:pt x="2036" y="2504"/>
                    <a:pt x="1969" y="2438"/>
                    <a:pt x="1902" y="2438"/>
                  </a:cubicBezTo>
                  <a:cubicBezTo>
                    <a:pt x="1902" y="2338"/>
                    <a:pt x="1902" y="2271"/>
                    <a:pt x="1902" y="2171"/>
                  </a:cubicBezTo>
                  <a:cubicBezTo>
                    <a:pt x="1936" y="2037"/>
                    <a:pt x="1936" y="1871"/>
                    <a:pt x="1869" y="1737"/>
                  </a:cubicBezTo>
                  <a:cubicBezTo>
                    <a:pt x="1836" y="1671"/>
                    <a:pt x="1802" y="1637"/>
                    <a:pt x="1735" y="1570"/>
                  </a:cubicBezTo>
                  <a:cubicBezTo>
                    <a:pt x="1969" y="1404"/>
                    <a:pt x="2136" y="1170"/>
                    <a:pt x="2202" y="870"/>
                  </a:cubicBezTo>
                  <a:cubicBezTo>
                    <a:pt x="2299" y="451"/>
                    <a:pt x="1960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5065496" y="2909943"/>
              <a:ext cx="16732" cy="52558"/>
            </a:xfrm>
            <a:custGeom>
              <a:rect b="b" l="l" r="r" t="t"/>
              <a:pathLst>
                <a:path extrusionOk="0" h="2937" w="935">
                  <a:moveTo>
                    <a:pt x="701" y="1"/>
                  </a:moveTo>
                  <a:cubicBezTo>
                    <a:pt x="568" y="1"/>
                    <a:pt x="468" y="101"/>
                    <a:pt x="434" y="234"/>
                  </a:cubicBezTo>
                  <a:lnTo>
                    <a:pt x="168" y="1769"/>
                  </a:lnTo>
                  <a:cubicBezTo>
                    <a:pt x="134" y="1902"/>
                    <a:pt x="234" y="2002"/>
                    <a:pt x="368" y="2002"/>
                  </a:cubicBezTo>
                  <a:cubicBezTo>
                    <a:pt x="501" y="2002"/>
                    <a:pt x="601" y="1902"/>
                    <a:pt x="635" y="1769"/>
                  </a:cubicBezTo>
                  <a:lnTo>
                    <a:pt x="901" y="234"/>
                  </a:lnTo>
                  <a:cubicBezTo>
                    <a:pt x="935" y="101"/>
                    <a:pt x="835" y="1"/>
                    <a:pt x="701" y="1"/>
                  </a:cubicBezTo>
                  <a:close/>
                  <a:moveTo>
                    <a:pt x="301" y="2369"/>
                  </a:moveTo>
                  <a:cubicBezTo>
                    <a:pt x="168" y="2369"/>
                    <a:pt x="67" y="2469"/>
                    <a:pt x="34" y="2603"/>
                  </a:cubicBezTo>
                  <a:lnTo>
                    <a:pt x="34" y="2703"/>
                  </a:lnTo>
                  <a:cubicBezTo>
                    <a:pt x="1" y="2803"/>
                    <a:pt x="101" y="2936"/>
                    <a:pt x="234" y="2936"/>
                  </a:cubicBezTo>
                  <a:cubicBezTo>
                    <a:pt x="334" y="2936"/>
                    <a:pt x="468" y="2836"/>
                    <a:pt x="501" y="2703"/>
                  </a:cubicBezTo>
                  <a:lnTo>
                    <a:pt x="501" y="2603"/>
                  </a:lnTo>
                  <a:cubicBezTo>
                    <a:pt x="501" y="2469"/>
                    <a:pt x="434" y="2369"/>
                    <a:pt x="301" y="2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89" name="Google Shape;889;p21"/>
          <p:cNvCxnSpPr>
            <a:stCxn id="664" idx="3"/>
            <a:endCxn id="890" idx="0"/>
          </p:cNvCxnSpPr>
          <p:nvPr/>
        </p:nvCxnSpPr>
        <p:spPr>
          <a:xfrm>
            <a:off x="3869446" y="1740526"/>
            <a:ext cx="180300" cy="3990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0" name="Google Shape;890;p21"/>
          <p:cNvSpPr/>
          <p:nvPr/>
        </p:nvSpPr>
        <p:spPr>
          <a:xfrm>
            <a:off x="3804600" y="21395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1" name="Google Shape;891;p21"/>
          <p:cNvCxnSpPr>
            <a:stCxn id="673" idx="1"/>
            <a:endCxn id="892" idx="6"/>
          </p:cNvCxnSpPr>
          <p:nvPr/>
        </p:nvCxnSpPr>
        <p:spPr>
          <a:xfrm flipH="1">
            <a:off x="4742768" y="1740526"/>
            <a:ext cx="533100" cy="8313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2" name="Google Shape;892;p21"/>
          <p:cNvSpPr/>
          <p:nvPr/>
        </p:nvSpPr>
        <p:spPr>
          <a:xfrm>
            <a:off x="4252275" y="232649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3" name="Google Shape;893;p21"/>
          <p:cNvCxnSpPr>
            <a:stCxn id="676" idx="1"/>
            <a:endCxn id="894" idx="6"/>
          </p:cNvCxnSpPr>
          <p:nvPr/>
        </p:nvCxnSpPr>
        <p:spPr>
          <a:xfrm flipH="1">
            <a:off x="5133368" y="2724976"/>
            <a:ext cx="1285500" cy="199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4" name="Google Shape;894;p21"/>
          <p:cNvSpPr/>
          <p:nvPr/>
        </p:nvSpPr>
        <p:spPr>
          <a:xfrm>
            <a:off x="4642800" y="26789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5" name="Google Shape;895;p21"/>
          <p:cNvCxnSpPr>
            <a:stCxn id="680" idx="1"/>
            <a:endCxn id="896" idx="6"/>
          </p:cNvCxnSpPr>
          <p:nvPr/>
        </p:nvCxnSpPr>
        <p:spPr>
          <a:xfrm rot="10800000">
            <a:off x="6146180" y="3581325"/>
            <a:ext cx="986400" cy="12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6" name="Google Shape;896;p21"/>
          <p:cNvSpPr/>
          <p:nvPr/>
        </p:nvSpPr>
        <p:spPr>
          <a:xfrm>
            <a:off x="5655675" y="33361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7" name="Google Shape;897;p21"/>
          <p:cNvCxnSpPr>
            <a:stCxn id="667" idx="3"/>
            <a:endCxn id="898" idx="2"/>
          </p:cNvCxnSpPr>
          <p:nvPr/>
        </p:nvCxnSpPr>
        <p:spPr>
          <a:xfrm>
            <a:off x="2726446" y="2724976"/>
            <a:ext cx="411300" cy="397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8" name="Google Shape;898;p21"/>
          <p:cNvSpPr/>
          <p:nvPr/>
        </p:nvSpPr>
        <p:spPr>
          <a:xfrm>
            <a:off x="3137850" y="28773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9" name="Google Shape;899;p21"/>
          <p:cNvCxnSpPr>
            <a:stCxn id="670" idx="3"/>
            <a:endCxn id="900" idx="4"/>
          </p:cNvCxnSpPr>
          <p:nvPr/>
        </p:nvCxnSpPr>
        <p:spPr>
          <a:xfrm flipH="1" rot="10800000">
            <a:off x="2020933" y="3621825"/>
            <a:ext cx="2264100" cy="876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00" name="Google Shape;900;p21"/>
          <p:cNvSpPr/>
          <p:nvPr/>
        </p:nvSpPr>
        <p:spPr>
          <a:xfrm>
            <a:off x="4039750" y="31313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Google Shape;905;p22"/>
          <p:cNvGraphicFramePr/>
          <p:nvPr/>
        </p:nvGraphicFramePr>
        <p:xfrm>
          <a:off x="3246738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574550"/>
                <a:gridCol w="680050"/>
                <a:gridCol w="574200"/>
                <a:gridCol w="821675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-i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isso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6" name="Google Shape;906;p22"/>
          <p:cNvGraphicFramePr/>
          <p:nvPr/>
        </p:nvGraphicFramePr>
        <p:xfrm>
          <a:off x="457225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574150"/>
                <a:gridCol w="679725"/>
                <a:gridCol w="574150"/>
                <a:gridCol w="821700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07" name="Google Shape;907;p2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908" name="Google Shape;908;p2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Present tense of regular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909" name="Google Shape;909;p22"/>
          <p:cNvGraphicFramePr/>
          <p:nvPr/>
        </p:nvGraphicFramePr>
        <p:xfrm>
          <a:off x="6037038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{F2F2194A-2C69-4DB8-AB80-0A0BB7C46061}</a:tableStyleId>
              </a:tblPr>
              <a:tblGrid>
                <a:gridCol w="574550"/>
                <a:gridCol w="680050"/>
                <a:gridCol w="574200"/>
                <a:gridCol w="821675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915" name="Google Shape;915;p23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(Passé composé) | </a:t>
            </a: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AVOIR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16" name="Google Shape;916;p23"/>
          <p:cNvGrpSpPr/>
          <p:nvPr/>
        </p:nvGrpSpPr>
        <p:grpSpPr>
          <a:xfrm>
            <a:off x="3424197" y="1508225"/>
            <a:ext cx="5000705" cy="915000"/>
            <a:chOff x="3424197" y="1508225"/>
            <a:chExt cx="5000705" cy="915000"/>
          </a:xfrm>
        </p:grpSpPr>
        <p:grpSp>
          <p:nvGrpSpPr>
            <p:cNvPr id="917" name="Google Shape;917;p23"/>
            <p:cNvGrpSpPr/>
            <p:nvPr/>
          </p:nvGrpSpPr>
          <p:grpSpPr>
            <a:xfrm>
              <a:off x="3424197" y="1508225"/>
              <a:ext cx="2757598" cy="915000"/>
              <a:chOff x="5882075" y="1207425"/>
              <a:chExt cx="2395203" cy="915000"/>
            </a:xfrm>
          </p:grpSpPr>
          <p:sp>
            <p:nvSpPr>
              <p:cNvPr id="918" name="Google Shape;918;p23"/>
              <p:cNvSpPr txBox="1"/>
              <p:nvPr/>
            </p:nvSpPr>
            <p:spPr>
              <a:xfrm>
                <a:off x="5882075" y="15497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our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9" name="Google Shape;919;p23"/>
              <p:cNvSpPr txBox="1"/>
              <p:nvPr/>
            </p:nvSpPr>
            <p:spPr>
              <a:xfrm>
                <a:off x="5882078" y="12074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Sujet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cxnSp>
          <p:nvCxnSpPr>
            <p:cNvPr id="920" name="Google Shape;920;p23"/>
            <p:cNvCxnSpPr>
              <a:stCxn id="919" idx="3"/>
              <a:endCxn id="921" idx="1"/>
            </p:cNvCxnSpPr>
            <p:nvPr/>
          </p:nvCxnSpPr>
          <p:spPr>
            <a:xfrm>
              <a:off x="6181794" y="16793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21" name="Google Shape;921;p23"/>
            <p:cNvSpPr txBox="1"/>
            <p:nvPr/>
          </p:nvSpPr>
          <p:spPr>
            <a:xfrm>
              <a:off x="7581901" y="1508225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J’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22" name="Google Shape;922;p23"/>
          <p:cNvGrpSpPr/>
          <p:nvPr/>
        </p:nvGrpSpPr>
        <p:grpSpPr>
          <a:xfrm>
            <a:off x="8023200" y="2022575"/>
            <a:ext cx="401700" cy="401700"/>
            <a:chOff x="8023050" y="2260825"/>
            <a:chExt cx="401700" cy="401700"/>
          </a:xfrm>
        </p:grpSpPr>
        <p:sp>
          <p:nvSpPr>
            <p:cNvPr id="923" name="Google Shape;923;p23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23"/>
          <p:cNvGrpSpPr/>
          <p:nvPr/>
        </p:nvGrpSpPr>
        <p:grpSpPr>
          <a:xfrm>
            <a:off x="8023200" y="3110675"/>
            <a:ext cx="401700" cy="401700"/>
            <a:chOff x="8023050" y="2260825"/>
            <a:chExt cx="401700" cy="401700"/>
          </a:xfrm>
        </p:grpSpPr>
        <p:sp>
          <p:nvSpPr>
            <p:cNvPr id="926" name="Google Shape;926;p23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23"/>
          <p:cNvGrpSpPr/>
          <p:nvPr/>
        </p:nvGrpSpPr>
        <p:grpSpPr>
          <a:xfrm>
            <a:off x="3424197" y="2596313"/>
            <a:ext cx="5000708" cy="915012"/>
            <a:chOff x="3424197" y="2596313"/>
            <a:chExt cx="5000708" cy="915012"/>
          </a:xfrm>
        </p:grpSpPr>
        <p:grpSp>
          <p:nvGrpSpPr>
            <p:cNvPr id="929" name="Google Shape;929;p23"/>
            <p:cNvGrpSpPr/>
            <p:nvPr/>
          </p:nvGrpSpPr>
          <p:grpSpPr>
            <a:xfrm>
              <a:off x="3424197" y="2596325"/>
              <a:ext cx="2757598" cy="915000"/>
              <a:chOff x="5882075" y="2295525"/>
              <a:chExt cx="2395203" cy="915000"/>
            </a:xfrm>
          </p:grpSpPr>
          <p:sp>
            <p:nvSpPr>
              <p:cNvPr id="930" name="Google Shape;930;p23"/>
              <p:cNvSpPr txBox="1"/>
              <p:nvPr/>
            </p:nvSpPr>
            <p:spPr>
              <a:xfrm>
                <a:off x="5882075" y="26378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1" name="Google Shape;931;p23"/>
              <p:cNvSpPr txBox="1"/>
              <p:nvPr/>
            </p:nvSpPr>
            <p:spPr>
              <a:xfrm>
                <a:off x="5882078" y="22955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Avoir au presént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932" name="Google Shape;932;p23"/>
            <p:cNvSpPr txBox="1"/>
            <p:nvPr/>
          </p:nvSpPr>
          <p:spPr>
            <a:xfrm>
              <a:off x="7581905" y="2596313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933" name="Google Shape;933;p23"/>
            <p:cNvCxnSpPr>
              <a:stCxn id="931" idx="3"/>
              <a:endCxn id="932" idx="1"/>
            </p:cNvCxnSpPr>
            <p:nvPr/>
          </p:nvCxnSpPr>
          <p:spPr>
            <a:xfrm>
              <a:off x="6181794" y="27674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34" name="Google Shape;934;p23"/>
          <p:cNvGrpSpPr/>
          <p:nvPr/>
        </p:nvGrpSpPr>
        <p:grpSpPr>
          <a:xfrm>
            <a:off x="3424197" y="3684425"/>
            <a:ext cx="5000705" cy="915000"/>
            <a:chOff x="3424197" y="3684425"/>
            <a:chExt cx="5000705" cy="915000"/>
          </a:xfrm>
        </p:grpSpPr>
        <p:grpSp>
          <p:nvGrpSpPr>
            <p:cNvPr id="935" name="Google Shape;935;p23"/>
            <p:cNvGrpSpPr/>
            <p:nvPr/>
          </p:nvGrpSpPr>
          <p:grpSpPr>
            <a:xfrm>
              <a:off x="3424197" y="3684425"/>
              <a:ext cx="2757598" cy="915000"/>
              <a:chOff x="5882075" y="3383625"/>
              <a:chExt cx="2395203" cy="915000"/>
            </a:xfrm>
          </p:grpSpPr>
          <p:sp>
            <p:nvSpPr>
              <p:cNvPr id="936" name="Google Shape;936;p23"/>
              <p:cNvSpPr txBox="1"/>
              <p:nvPr/>
            </p:nvSpPr>
            <p:spPr>
              <a:xfrm>
                <a:off x="5882075" y="37259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place. It’s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7" name="Google Shape;937;p23"/>
              <p:cNvSpPr txBox="1"/>
              <p:nvPr/>
            </p:nvSpPr>
            <p:spPr>
              <a:xfrm>
                <a:off x="5882078" y="33836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Participe passé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938" name="Google Shape;938;p23"/>
            <p:cNvSpPr txBox="1"/>
            <p:nvPr/>
          </p:nvSpPr>
          <p:spPr>
            <a:xfrm>
              <a:off x="7581901" y="3684425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parlé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939" name="Google Shape;939;p23"/>
            <p:cNvCxnSpPr>
              <a:stCxn id="937" idx="3"/>
              <a:endCxn id="938" idx="1"/>
            </p:cNvCxnSpPr>
            <p:nvPr/>
          </p:nvCxnSpPr>
          <p:spPr>
            <a:xfrm>
              <a:off x="6181794" y="38555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40" name="Google Shape;940;p23"/>
          <p:cNvGrpSpPr/>
          <p:nvPr/>
        </p:nvGrpSpPr>
        <p:grpSpPr>
          <a:xfrm>
            <a:off x="825689" y="1708228"/>
            <a:ext cx="2348512" cy="3089889"/>
            <a:chOff x="882850" y="1748750"/>
            <a:chExt cx="2165725" cy="2849400"/>
          </a:xfrm>
        </p:grpSpPr>
        <p:sp>
          <p:nvSpPr>
            <p:cNvPr id="941" name="Google Shape;941;p23"/>
            <p:cNvSpPr/>
            <p:nvPr/>
          </p:nvSpPr>
          <p:spPr>
            <a:xfrm>
              <a:off x="882850" y="2287900"/>
              <a:ext cx="786400" cy="900725"/>
            </a:xfrm>
            <a:custGeom>
              <a:rect b="b" l="l" r="r" t="t"/>
              <a:pathLst>
                <a:path extrusionOk="0" h="36029" w="31456">
                  <a:moveTo>
                    <a:pt x="25819" y="0"/>
                  </a:moveTo>
                  <a:cubicBezTo>
                    <a:pt x="21621" y="0"/>
                    <a:pt x="12715" y="1458"/>
                    <a:pt x="12209" y="2133"/>
                  </a:cubicBezTo>
                  <a:cubicBezTo>
                    <a:pt x="9707" y="5302"/>
                    <a:pt x="6805" y="19312"/>
                    <a:pt x="6805" y="19312"/>
                  </a:cubicBezTo>
                  <a:cubicBezTo>
                    <a:pt x="6805" y="19312"/>
                    <a:pt x="5204" y="19846"/>
                    <a:pt x="4403" y="20780"/>
                  </a:cubicBezTo>
                  <a:cubicBezTo>
                    <a:pt x="3236" y="22148"/>
                    <a:pt x="0" y="29987"/>
                    <a:pt x="1134" y="30921"/>
                  </a:cubicBezTo>
                  <a:cubicBezTo>
                    <a:pt x="1601" y="31288"/>
                    <a:pt x="7739" y="35557"/>
                    <a:pt x="8973" y="35991"/>
                  </a:cubicBezTo>
                  <a:cubicBezTo>
                    <a:pt x="9007" y="35991"/>
                    <a:pt x="9073" y="36024"/>
                    <a:pt x="9107" y="36024"/>
                  </a:cubicBezTo>
                  <a:cubicBezTo>
                    <a:pt x="9125" y="36027"/>
                    <a:pt x="9151" y="36028"/>
                    <a:pt x="9182" y="36028"/>
                  </a:cubicBezTo>
                  <a:cubicBezTo>
                    <a:pt x="10846" y="36028"/>
                    <a:pt x="30059" y="32649"/>
                    <a:pt x="30255" y="32322"/>
                  </a:cubicBezTo>
                  <a:cubicBezTo>
                    <a:pt x="30455" y="31988"/>
                    <a:pt x="31456" y="3568"/>
                    <a:pt x="31323" y="2934"/>
                  </a:cubicBezTo>
                  <a:cubicBezTo>
                    <a:pt x="31222" y="2534"/>
                    <a:pt x="28587" y="466"/>
                    <a:pt x="27587" y="165"/>
                  </a:cubicBezTo>
                  <a:cubicBezTo>
                    <a:pt x="27216" y="50"/>
                    <a:pt x="2659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1107175" y="2361225"/>
              <a:ext cx="562075" cy="827400"/>
            </a:xfrm>
            <a:custGeom>
              <a:rect b="b" l="l" r="r" t="t"/>
              <a:pathLst>
                <a:path extrusionOk="0" h="33096" w="22483">
                  <a:moveTo>
                    <a:pt x="22350" y="1"/>
                  </a:moveTo>
                  <a:lnTo>
                    <a:pt x="22350" y="1"/>
                  </a:lnTo>
                  <a:cubicBezTo>
                    <a:pt x="19481" y="168"/>
                    <a:pt x="7572" y="1669"/>
                    <a:pt x="7339" y="1836"/>
                  </a:cubicBezTo>
                  <a:cubicBezTo>
                    <a:pt x="7105" y="2036"/>
                    <a:pt x="1268" y="27587"/>
                    <a:pt x="0" y="33058"/>
                  </a:cubicBezTo>
                  <a:cubicBezTo>
                    <a:pt x="34" y="33058"/>
                    <a:pt x="100" y="33091"/>
                    <a:pt x="134" y="33091"/>
                  </a:cubicBezTo>
                  <a:cubicBezTo>
                    <a:pt x="152" y="33094"/>
                    <a:pt x="178" y="33095"/>
                    <a:pt x="209" y="33095"/>
                  </a:cubicBezTo>
                  <a:cubicBezTo>
                    <a:pt x="1873" y="33095"/>
                    <a:pt x="21086" y="29716"/>
                    <a:pt x="21282" y="29389"/>
                  </a:cubicBezTo>
                  <a:cubicBezTo>
                    <a:pt x="21482" y="29055"/>
                    <a:pt x="22483" y="635"/>
                    <a:pt x="22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1336500" y="2239675"/>
              <a:ext cx="165150" cy="106375"/>
            </a:xfrm>
            <a:custGeom>
              <a:rect b="b" l="l" r="r" t="t"/>
              <a:pathLst>
                <a:path extrusionOk="0" h="4255" w="6606">
                  <a:moveTo>
                    <a:pt x="4278" y="0"/>
                  </a:moveTo>
                  <a:cubicBezTo>
                    <a:pt x="2728" y="0"/>
                    <a:pt x="512" y="282"/>
                    <a:pt x="267" y="727"/>
                  </a:cubicBezTo>
                  <a:cubicBezTo>
                    <a:pt x="0" y="1327"/>
                    <a:pt x="467" y="4029"/>
                    <a:pt x="701" y="4196"/>
                  </a:cubicBezTo>
                  <a:cubicBezTo>
                    <a:pt x="759" y="4238"/>
                    <a:pt x="845" y="4254"/>
                    <a:pt x="942" y="4254"/>
                  </a:cubicBezTo>
                  <a:cubicBezTo>
                    <a:pt x="1235" y="4254"/>
                    <a:pt x="1635" y="4104"/>
                    <a:pt x="1735" y="4029"/>
                  </a:cubicBezTo>
                  <a:cubicBezTo>
                    <a:pt x="1835" y="3896"/>
                    <a:pt x="1268" y="1661"/>
                    <a:pt x="1368" y="1494"/>
                  </a:cubicBezTo>
                  <a:cubicBezTo>
                    <a:pt x="1450" y="1330"/>
                    <a:pt x="3711" y="1167"/>
                    <a:pt x="4592" y="1167"/>
                  </a:cubicBezTo>
                  <a:cubicBezTo>
                    <a:pt x="4791" y="1167"/>
                    <a:pt x="4919" y="1175"/>
                    <a:pt x="4937" y="1194"/>
                  </a:cubicBezTo>
                  <a:cubicBezTo>
                    <a:pt x="5037" y="1260"/>
                    <a:pt x="5304" y="3529"/>
                    <a:pt x="5438" y="3695"/>
                  </a:cubicBezTo>
                  <a:cubicBezTo>
                    <a:pt x="5474" y="3741"/>
                    <a:pt x="5556" y="3759"/>
                    <a:pt x="5660" y="3759"/>
                  </a:cubicBezTo>
                  <a:cubicBezTo>
                    <a:pt x="5940" y="3759"/>
                    <a:pt x="6374" y="3626"/>
                    <a:pt x="6472" y="3529"/>
                  </a:cubicBezTo>
                  <a:cubicBezTo>
                    <a:pt x="6605" y="3429"/>
                    <a:pt x="6138" y="727"/>
                    <a:pt x="5771" y="226"/>
                  </a:cubicBezTo>
                  <a:cubicBezTo>
                    <a:pt x="5660" y="71"/>
                    <a:pt x="5052" y="0"/>
                    <a:pt x="4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2192950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0" y="0"/>
                  </a:moveTo>
                  <a:lnTo>
                    <a:pt x="1001" y="5938"/>
                  </a:lnTo>
                  <a:lnTo>
                    <a:pt x="7706" y="46300"/>
                  </a:lnTo>
                  <a:lnTo>
                    <a:pt x="8773" y="46300"/>
                  </a:lnTo>
                  <a:lnTo>
                    <a:pt x="3903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2192950" y="3368625"/>
              <a:ext cx="97600" cy="148475"/>
            </a:xfrm>
            <a:custGeom>
              <a:rect b="b" l="l" r="r" t="t"/>
              <a:pathLst>
                <a:path extrusionOk="0" h="5939" w="3904">
                  <a:moveTo>
                    <a:pt x="0" y="0"/>
                  </a:moveTo>
                  <a:lnTo>
                    <a:pt x="1001" y="5938"/>
                  </a:lnTo>
                  <a:lnTo>
                    <a:pt x="3903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1666725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5605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1788500" y="3368625"/>
              <a:ext cx="97575" cy="148475"/>
            </a:xfrm>
            <a:custGeom>
              <a:rect b="b" l="l" r="r" t="t"/>
              <a:pathLst>
                <a:path extrusionOk="0" h="5939" w="3903">
                  <a:moveTo>
                    <a:pt x="734" y="0"/>
                  </a:moveTo>
                  <a:lnTo>
                    <a:pt x="0" y="5938"/>
                  </a:lnTo>
                  <a:lnTo>
                    <a:pt x="2902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1163875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5605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101" y="46300"/>
                  </a:lnTo>
                  <a:lnTo>
                    <a:pt x="7773" y="5938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1285625" y="3368625"/>
              <a:ext cx="97600" cy="148475"/>
            </a:xfrm>
            <a:custGeom>
              <a:rect b="b" l="l" r="r" t="t"/>
              <a:pathLst>
                <a:path extrusionOk="0" h="5939" w="3904">
                  <a:moveTo>
                    <a:pt x="735" y="0"/>
                  </a:moveTo>
                  <a:lnTo>
                    <a:pt x="1" y="5938"/>
                  </a:lnTo>
                  <a:lnTo>
                    <a:pt x="2903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1206400" y="2409600"/>
              <a:ext cx="1228400" cy="1028275"/>
            </a:xfrm>
            <a:custGeom>
              <a:rect b="b" l="l" r="r" t="t"/>
              <a:pathLst>
                <a:path extrusionOk="0" h="41131" w="49136">
                  <a:moveTo>
                    <a:pt x="1902" y="1"/>
                  </a:moveTo>
                  <a:lnTo>
                    <a:pt x="1" y="41130"/>
                  </a:lnTo>
                  <a:lnTo>
                    <a:pt x="49136" y="41130"/>
                  </a:lnTo>
                  <a:lnTo>
                    <a:pt x="49136" y="35960"/>
                  </a:lnTo>
                  <a:lnTo>
                    <a:pt x="30756" y="35960"/>
                  </a:lnTo>
                  <a:lnTo>
                    <a:pt x="245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1206400" y="2409600"/>
              <a:ext cx="110950" cy="1028275"/>
            </a:xfrm>
            <a:custGeom>
              <a:rect b="b" l="l" r="r" t="t"/>
              <a:pathLst>
                <a:path extrusionOk="0" h="41131" w="4438">
                  <a:moveTo>
                    <a:pt x="1902" y="1"/>
                  </a:moveTo>
                  <a:lnTo>
                    <a:pt x="1" y="41130"/>
                  </a:lnTo>
                  <a:lnTo>
                    <a:pt x="2703" y="41130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2290525" y="2931650"/>
              <a:ext cx="83400" cy="376950"/>
            </a:xfrm>
            <a:custGeom>
              <a:rect b="b" l="l" r="r" t="t"/>
              <a:pathLst>
                <a:path extrusionOk="0" h="15078" w="3336">
                  <a:moveTo>
                    <a:pt x="0" y="0"/>
                  </a:moveTo>
                  <a:lnTo>
                    <a:pt x="0" y="15078"/>
                  </a:lnTo>
                  <a:lnTo>
                    <a:pt x="3336" y="15078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2290525" y="2931650"/>
              <a:ext cx="83400" cy="63400"/>
            </a:xfrm>
            <a:custGeom>
              <a:rect b="b" l="l" r="r" t="t"/>
              <a:pathLst>
                <a:path extrusionOk="0" h="2536" w="3336">
                  <a:moveTo>
                    <a:pt x="0" y="0"/>
                  </a:moveTo>
                  <a:lnTo>
                    <a:pt x="0" y="2535"/>
                  </a:lnTo>
                  <a:lnTo>
                    <a:pt x="3336" y="2535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1171375" y="2393450"/>
              <a:ext cx="360975" cy="783425"/>
            </a:xfrm>
            <a:custGeom>
              <a:rect b="b" l="l" r="r" t="t"/>
              <a:pathLst>
                <a:path extrusionOk="0" h="31337" w="14439">
                  <a:moveTo>
                    <a:pt x="9400" y="1"/>
                  </a:moveTo>
                  <a:cubicBezTo>
                    <a:pt x="8469" y="1"/>
                    <a:pt x="7294" y="282"/>
                    <a:pt x="7606" y="547"/>
                  </a:cubicBezTo>
                  <a:cubicBezTo>
                    <a:pt x="9341" y="2081"/>
                    <a:pt x="10909" y="10454"/>
                    <a:pt x="10442" y="14757"/>
                  </a:cubicBezTo>
                  <a:cubicBezTo>
                    <a:pt x="10008" y="19594"/>
                    <a:pt x="801" y="28500"/>
                    <a:pt x="334" y="29167"/>
                  </a:cubicBezTo>
                  <a:cubicBezTo>
                    <a:pt x="1" y="29834"/>
                    <a:pt x="1" y="30601"/>
                    <a:pt x="334" y="31269"/>
                  </a:cubicBezTo>
                  <a:cubicBezTo>
                    <a:pt x="370" y="31315"/>
                    <a:pt x="430" y="31337"/>
                    <a:pt x="513" y="31337"/>
                  </a:cubicBezTo>
                  <a:cubicBezTo>
                    <a:pt x="2291" y="31337"/>
                    <a:pt x="14438" y="21021"/>
                    <a:pt x="14311" y="13689"/>
                  </a:cubicBezTo>
                  <a:cubicBezTo>
                    <a:pt x="14211" y="6017"/>
                    <a:pt x="10942" y="480"/>
                    <a:pt x="10275" y="146"/>
                  </a:cubicBezTo>
                  <a:cubicBezTo>
                    <a:pt x="10088" y="44"/>
                    <a:pt x="9762" y="1"/>
                    <a:pt x="9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1687575" y="3817275"/>
              <a:ext cx="706375" cy="747275"/>
            </a:xfrm>
            <a:custGeom>
              <a:rect b="b" l="l" r="r" t="t"/>
              <a:pathLst>
                <a:path extrusionOk="0" h="29891" w="28255">
                  <a:moveTo>
                    <a:pt x="8373" y="1"/>
                  </a:moveTo>
                  <a:cubicBezTo>
                    <a:pt x="8373" y="1"/>
                    <a:pt x="1469" y="16312"/>
                    <a:pt x="1068" y="18314"/>
                  </a:cubicBezTo>
                  <a:lnTo>
                    <a:pt x="1068" y="18380"/>
                  </a:lnTo>
                  <a:cubicBezTo>
                    <a:pt x="434" y="21516"/>
                    <a:pt x="1" y="23851"/>
                    <a:pt x="101" y="23918"/>
                  </a:cubicBezTo>
                  <a:cubicBezTo>
                    <a:pt x="927" y="24711"/>
                    <a:pt x="25943" y="29890"/>
                    <a:pt x="27288" y="29890"/>
                  </a:cubicBezTo>
                  <a:cubicBezTo>
                    <a:pt x="27301" y="29890"/>
                    <a:pt x="27312" y="29890"/>
                    <a:pt x="27320" y="29889"/>
                  </a:cubicBezTo>
                  <a:cubicBezTo>
                    <a:pt x="28254" y="29789"/>
                    <a:pt x="28021" y="27120"/>
                    <a:pt x="27187" y="26153"/>
                  </a:cubicBezTo>
                  <a:cubicBezTo>
                    <a:pt x="26086" y="25152"/>
                    <a:pt x="24952" y="24251"/>
                    <a:pt x="23751" y="23417"/>
                  </a:cubicBezTo>
                  <a:cubicBezTo>
                    <a:pt x="21049" y="21383"/>
                    <a:pt x="17914" y="19248"/>
                    <a:pt x="17914" y="19248"/>
                  </a:cubicBezTo>
                  <a:lnTo>
                    <a:pt x="24885" y="410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1687575" y="4110000"/>
              <a:ext cx="706375" cy="454550"/>
            </a:xfrm>
            <a:custGeom>
              <a:rect b="b" l="l" r="r" t="t"/>
              <a:pathLst>
                <a:path extrusionOk="0" h="18182" w="28255">
                  <a:moveTo>
                    <a:pt x="3537" y="0"/>
                  </a:moveTo>
                  <a:cubicBezTo>
                    <a:pt x="2269" y="3136"/>
                    <a:pt x="1235" y="5871"/>
                    <a:pt x="1068" y="6605"/>
                  </a:cubicBezTo>
                  <a:lnTo>
                    <a:pt x="1068" y="6671"/>
                  </a:lnTo>
                  <a:cubicBezTo>
                    <a:pt x="434" y="9807"/>
                    <a:pt x="1" y="12142"/>
                    <a:pt x="101" y="12209"/>
                  </a:cubicBezTo>
                  <a:cubicBezTo>
                    <a:pt x="927" y="13002"/>
                    <a:pt x="25943" y="18181"/>
                    <a:pt x="27288" y="18181"/>
                  </a:cubicBezTo>
                  <a:cubicBezTo>
                    <a:pt x="27301" y="18181"/>
                    <a:pt x="27312" y="18181"/>
                    <a:pt x="27320" y="18180"/>
                  </a:cubicBezTo>
                  <a:cubicBezTo>
                    <a:pt x="28254" y="18080"/>
                    <a:pt x="28021" y="15411"/>
                    <a:pt x="27154" y="14444"/>
                  </a:cubicBezTo>
                  <a:cubicBezTo>
                    <a:pt x="26086" y="13443"/>
                    <a:pt x="24952" y="12542"/>
                    <a:pt x="23751" y="11708"/>
                  </a:cubicBezTo>
                  <a:cubicBezTo>
                    <a:pt x="21016" y="9674"/>
                    <a:pt x="17880" y="7539"/>
                    <a:pt x="17880" y="7539"/>
                  </a:cubicBezTo>
                  <a:lnTo>
                    <a:pt x="19548" y="3936"/>
                  </a:lnTo>
                  <a:cubicBezTo>
                    <a:pt x="16012" y="2969"/>
                    <a:pt x="6239" y="634"/>
                    <a:pt x="35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682575" y="4200875"/>
              <a:ext cx="714700" cy="366200"/>
            </a:xfrm>
            <a:custGeom>
              <a:rect b="b" l="l" r="r" t="t"/>
              <a:pathLst>
                <a:path extrusionOk="0" h="14648" w="28588">
                  <a:moveTo>
                    <a:pt x="1702" y="1"/>
                  </a:moveTo>
                  <a:cubicBezTo>
                    <a:pt x="434" y="4304"/>
                    <a:pt x="1" y="8307"/>
                    <a:pt x="334" y="8607"/>
                  </a:cubicBezTo>
                  <a:cubicBezTo>
                    <a:pt x="1158" y="9431"/>
                    <a:pt x="26028" y="14647"/>
                    <a:pt x="27574" y="14647"/>
                  </a:cubicBezTo>
                  <a:cubicBezTo>
                    <a:pt x="27593" y="14647"/>
                    <a:pt x="27608" y="14646"/>
                    <a:pt x="27620" y="14645"/>
                  </a:cubicBezTo>
                  <a:cubicBezTo>
                    <a:pt x="28588" y="14545"/>
                    <a:pt x="28321" y="11809"/>
                    <a:pt x="27487" y="10809"/>
                  </a:cubicBezTo>
                  <a:cubicBezTo>
                    <a:pt x="26653" y="9808"/>
                    <a:pt x="18147" y="3470"/>
                    <a:pt x="18147" y="3470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1725100" y="4407700"/>
              <a:ext cx="646325" cy="134300"/>
            </a:xfrm>
            <a:custGeom>
              <a:rect b="b" l="l" r="r" t="t"/>
              <a:pathLst>
                <a:path extrusionOk="0" h="5372" w="25853">
                  <a:moveTo>
                    <a:pt x="1" y="1"/>
                  </a:moveTo>
                  <a:lnTo>
                    <a:pt x="1" y="1"/>
                  </a:lnTo>
                  <a:cubicBezTo>
                    <a:pt x="4171" y="1101"/>
                    <a:pt x="21450" y="4604"/>
                    <a:pt x="25753" y="5371"/>
                  </a:cubicBezTo>
                  <a:cubicBezTo>
                    <a:pt x="25853" y="5371"/>
                    <a:pt x="25853" y="5304"/>
                    <a:pt x="25753" y="5304"/>
                  </a:cubicBezTo>
                  <a:cubicBezTo>
                    <a:pt x="21516" y="4304"/>
                    <a:pt x="4271" y="6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2037125" y="4301250"/>
              <a:ext cx="134150" cy="31600"/>
            </a:xfrm>
            <a:custGeom>
              <a:rect b="b" l="l" r="r" t="t"/>
              <a:pathLst>
                <a:path extrusionOk="0" h="1264" w="5366">
                  <a:moveTo>
                    <a:pt x="3563" y="1"/>
                  </a:moveTo>
                  <a:cubicBezTo>
                    <a:pt x="2285" y="1"/>
                    <a:pt x="979" y="345"/>
                    <a:pt x="29" y="1156"/>
                  </a:cubicBezTo>
                  <a:cubicBezTo>
                    <a:pt x="0" y="1185"/>
                    <a:pt x="21" y="1263"/>
                    <a:pt x="70" y="1263"/>
                  </a:cubicBezTo>
                  <a:cubicBezTo>
                    <a:pt x="78" y="1263"/>
                    <a:pt x="86" y="1261"/>
                    <a:pt x="96" y="1256"/>
                  </a:cubicBezTo>
                  <a:cubicBezTo>
                    <a:pt x="1763" y="789"/>
                    <a:pt x="3465" y="489"/>
                    <a:pt x="5199" y="389"/>
                  </a:cubicBezTo>
                  <a:cubicBezTo>
                    <a:pt x="5333" y="389"/>
                    <a:pt x="5366" y="189"/>
                    <a:pt x="5199" y="189"/>
                  </a:cubicBezTo>
                  <a:cubicBezTo>
                    <a:pt x="4680" y="67"/>
                    <a:pt x="4125" y="1"/>
                    <a:pt x="3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2067025" y="4320825"/>
              <a:ext cx="134275" cy="31850"/>
            </a:xfrm>
            <a:custGeom>
              <a:rect b="b" l="l" r="r" t="t"/>
              <a:pathLst>
                <a:path extrusionOk="0" h="1274" w="5371">
                  <a:moveTo>
                    <a:pt x="3601" y="1"/>
                  </a:moveTo>
                  <a:cubicBezTo>
                    <a:pt x="2306" y="1"/>
                    <a:pt x="999" y="335"/>
                    <a:pt x="67" y="1174"/>
                  </a:cubicBezTo>
                  <a:cubicBezTo>
                    <a:pt x="0" y="1207"/>
                    <a:pt x="67" y="1274"/>
                    <a:pt x="134" y="1274"/>
                  </a:cubicBezTo>
                  <a:cubicBezTo>
                    <a:pt x="1768" y="807"/>
                    <a:pt x="3469" y="507"/>
                    <a:pt x="5204" y="407"/>
                  </a:cubicBezTo>
                  <a:cubicBezTo>
                    <a:pt x="5337" y="407"/>
                    <a:pt x="5371" y="173"/>
                    <a:pt x="5237" y="173"/>
                  </a:cubicBezTo>
                  <a:cubicBezTo>
                    <a:pt x="4715" y="63"/>
                    <a:pt x="4159" y="1"/>
                    <a:pt x="3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2097050" y="4340825"/>
              <a:ext cx="132600" cy="31875"/>
            </a:xfrm>
            <a:custGeom>
              <a:rect b="b" l="l" r="r" t="t"/>
              <a:pathLst>
                <a:path extrusionOk="0" h="1275" w="5304">
                  <a:moveTo>
                    <a:pt x="3610" y="0"/>
                  </a:moveTo>
                  <a:cubicBezTo>
                    <a:pt x="2328" y="0"/>
                    <a:pt x="1020" y="328"/>
                    <a:pt x="67" y="1141"/>
                  </a:cubicBezTo>
                  <a:cubicBezTo>
                    <a:pt x="0" y="1208"/>
                    <a:pt x="67" y="1275"/>
                    <a:pt x="134" y="1275"/>
                  </a:cubicBezTo>
                  <a:cubicBezTo>
                    <a:pt x="1801" y="774"/>
                    <a:pt x="3503" y="474"/>
                    <a:pt x="5237" y="374"/>
                  </a:cubicBezTo>
                  <a:cubicBezTo>
                    <a:pt x="5304" y="341"/>
                    <a:pt x="5304" y="207"/>
                    <a:pt x="5237" y="174"/>
                  </a:cubicBezTo>
                  <a:cubicBezTo>
                    <a:pt x="4721" y="62"/>
                    <a:pt x="4168" y="0"/>
                    <a:pt x="3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2128050" y="4360475"/>
              <a:ext cx="134125" cy="31625"/>
            </a:xfrm>
            <a:custGeom>
              <a:rect b="b" l="l" r="r" t="t"/>
              <a:pathLst>
                <a:path extrusionOk="0" h="1265" w="5365">
                  <a:moveTo>
                    <a:pt x="3562" y="0"/>
                  </a:moveTo>
                  <a:cubicBezTo>
                    <a:pt x="2284" y="0"/>
                    <a:pt x="978" y="344"/>
                    <a:pt x="28" y="1156"/>
                  </a:cubicBezTo>
                  <a:cubicBezTo>
                    <a:pt x="1" y="1210"/>
                    <a:pt x="18" y="1265"/>
                    <a:pt x="61" y="1265"/>
                  </a:cubicBezTo>
                  <a:cubicBezTo>
                    <a:pt x="71" y="1265"/>
                    <a:pt x="82" y="1262"/>
                    <a:pt x="94" y="1256"/>
                  </a:cubicBezTo>
                  <a:cubicBezTo>
                    <a:pt x="1762" y="789"/>
                    <a:pt x="3464" y="489"/>
                    <a:pt x="5198" y="388"/>
                  </a:cubicBezTo>
                  <a:cubicBezTo>
                    <a:pt x="5332" y="388"/>
                    <a:pt x="5365" y="188"/>
                    <a:pt x="5198" y="188"/>
                  </a:cubicBezTo>
                  <a:cubicBezTo>
                    <a:pt x="4679" y="66"/>
                    <a:pt x="4123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1334825" y="2784050"/>
              <a:ext cx="1270100" cy="1524450"/>
            </a:xfrm>
            <a:custGeom>
              <a:rect b="b" l="l" r="r" t="t"/>
              <a:pathLst>
                <a:path extrusionOk="0" h="60978" w="50804">
                  <a:moveTo>
                    <a:pt x="22784" y="0"/>
                  </a:moveTo>
                  <a:lnTo>
                    <a:pt x="4537" y="534"/>
                  </a:lnTo>
                  <a:cubicBezTo>
                    <a:pt x="4537" y="534"/>
                    <a:pt x="1" y="9273"/>
                    <a:pt x="6739" y="15011"/>
                  </a:cubicBezTo>
                  <a:cubicBezTo>
                    <a:pt x="11943" y="19414"/>
                    <a:pt x="28288" y="19681"/>
                    <a:pt x="28921" y="20548"/>
                  </a:cubicBezTo>
                  <a:cubicBezTo>
                    <a:pt x="30222" y="22216"/>
                    <a:pt x="15112" y="56807"/>
                    <a:pt x="15112" y="56807"/>
                  </a:cubicBezTo>
                  <a:lnTo>
                    <a:pt x="32657" y="60977"/>
                  </a:lnTo>
                  <a:cubicBezTo>
                    <a:pt x="32657" y="60977"/>
                    <a:pt x="50804" y="22950"/>
                    <a:pt x="47868" y="13943"/>
                  </a:cubicBezTo>
                  <a:cubicBezTo>
                    <a:pt x="45467" y="6605"/>
                    <a:pt x="23718" y="4770"/>
                    <a:pt x="23251" y="4370"/>
                  </a:cubicBezTo>
                  <a:cubicBezTo>
                    <a:pt x="22550" y="3803"/>
                    <a:pt x="22784" y="0"/>
                    <a:pt x="22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755975" y="4138300"/>
              <a:ext cx="396975" cy="105975"/>
            </a:xfrm>
            <a:custGeom>
              <a:rect b="b" l="l" r="r" t="t"/>
              <a:pathLst>
                <a:path extrusionOk="0" h="4239" w="15879">
                  <a:moveTo>
                    <a:pt x="118" y="1"/>
                  </a:moveTo>
                  <a:cubicBezTo>
                    <a:pt x="110" y="1"/>
                    <a:pt x="104" y="1"/>
                    <a:pt x="100" y="2"/>
                  </a:cubicBezTo>
                  <a:cubicBezTo>
                    <a:pt x="0" y="2"/>
                    <a:pt x="0" y="136"/>
                    <a:pt x="67" y="136"/>
                  </a:cubicBezTo>
                  <a:cubicBezTo>
                    <a:pt x="2068" y="803"/>
                    <a:pt x="4103" y="1370"/>
                    <a:pt x="6138" y="1937"/>
                  </a:cubicBezTo>
                  <a:cubicBezTo>
                    <a:pt x="8173" y="2504"/>
                    <a:pt x="15144" y="4172"/>
                    <a:pt x="15778" y="4239"/>
                  </a:cubicBezTo>
                  <a:cubicBezTo>
                    <a:pt x="15811" y="4239"/>
                    <a:pt x="15878" y="4105"/>
                    <a:pt x="15811" y="4072"/>
                  </a:cubicBezTo>
                  <a:cubicBezTo>
                    <a:pt x="15344" y="3872"/>
                    <a:pt x="10808" y="2537"/>
                    <a:pt x="9807" y="2270"/>
                  </a:cubicBezTo>
                  <a:cubicBezTo>
                    <a:pt x="7739" y="1737"/>
                    <a:pt x="5671" y="1236"/>
                    <a:pt x="3603" y="736"/>
                  </a:cubicBezTo>
                  <a:cubicBezTo>
                    <a:pt x="2567" y="510"/>
                    <a:pt x="37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457425" y="2828650"/>
              <a:ext cx="688000" cy="1295875"/>
            </a:xfrm>
            <a:custGeom>
              <a:rect b="b" l="l" r="r" t="t"/>
              <a:pathLst>
                <a:path extrusionOk="0" h="51835" w="27520">
                  <a:moveTo>
                    <a:pt x="751" y="1"/>
                  </a:moveTo>
                  <a:cubicBezTo>
                    <a:pt x="742" y="1"/>
                    <a:pt x="734" y="17"/>
                    <a:pt x="734" y="51"/>
                  </a:cubicBezTo>
                  <a:cubicBezTo>
                    <a:pt x="67" y="3787"/>
                    <a:pt x="0" y="8123"/>
                    <a:pt x="2802" y="11092"/>
                  </a:cubicBezTo>
                  <a:cubicBezTo>
                    <a:pt x="4170" y="12560"/>
                    <a:pt x="6038" y="13427"/>
                    <a:pt x="7973" y="13961"/>
                  </a:cubicBezTo>
                  <a:cubicBezTo>
                    <a:pt x="10141" y="14528"/>
                    <a:pt x="12376" y="14961"/>
                    <a:pt x="14611" y="15262"/>
                  </a:cubicBezTo>
                  <a:lnTo>
                    <a:pt x="22516" y="16563"/>
                  </a:lnTo>
                  <a:cubicBezTo>
                    <a:pt x="23784" y="16796"/>
                    <a:pt x="25085" y="16963"/>
                    <a:pt x="26352" y="17230"/>
                  </a:cubicBezTo>
                  <a:cubicBezTo>
                    <a:pt x="26586" y="17230"/>
                    <a:pt x="26819" y="17363"/>
                    <a:pt x="27020" y="17530"/>
                  </a:cubicBezTo>
                  <a:cubicBezTo>
                    <a:pt x="27220" y="17797"/>
                    <a:pt x="27253" y="18130"/>
                    <a:pt x="27153" y="18431"/>
                  </a:cubicBezTo>
                  <a:cubicBezTo>
                    <a:pt x="27020" y="19064"/>
                    <a:pt x="26853" y="19698"/>
                    <a:pt x="26653" y="20265"/>
                  </a:cubicBezTo>
                  <a:cubicBezTo>
                    <a:pt x="25218" y="25202"/>
                    <a:pt x="14144" y="51221"/>
                    <a:pt x="13877" y="51754"/>
                  </a:cubicBezTo>
                  <a:cubicBezTo>
                    <a:pt x="13852" y="51803"/>
                    <a:pt x="13900" y="51834"/>
                    <a:pt x="13940" y="51834"/>
                  </a:cubicBezTo>
                  <a:cubicBezTo>
                    <a:pt x="13954" y="51834"/>
                    <a:pt x="13968" y="51830"/>
                    <a:pt x="13977" y="51821"/>
                  </a:cubicBezTo>
                  <a:cubicBezTo>
                    <a:pt x="16379" y="47485"/>
                    <a:pt x="24785" y="26803"/>
                    <a:pt x="26386" y="22167"/>
                  </a:cubicBezTo>
                  <a:cubicBezTo>
                    <a:pt x="26786" y="20966"/>
                    <a:pt x="27153" y="19765"/>
                    <a:pt x="27420" y="18531"/>
                  </a:cubicBezTo>
                  <a:cubicBezTo>
                    <a:pt x="27487" y="18064"/>
                    <a:pt x="27520" y="17563"/>
                    <a:pt x="27153" y="17230"/>
                  </a:cubicBezTo>
                  <a:cubicBezTo>
                    <a:pt x="26719" y="16996"/>
                    <a:pt x="26252" y="16829"/>
                    <a:pt x="25752" y="16829"/>
                  </a:cubicBezTo>
                  <a:lnTo>
                    <a:pt x="17846" y="15495"/>
                  </a:lnTo>
                  <a:cubicBezTo>
                    <a:pt x="15378" y="15095"/>
                    <a:pt x="12909" y="14728"/>
                    <a:pt x="10441" y="14261"/>
                  </a:cubicBezTo>
                  <a:cubicBezTo>
                    <a:pt x="8406" y="13861"/>
                    <a:pt x="6338" y="13327"/>
                    <a:pt x="4604" y="12226"/>
                  </a:cubicBezTo>
                  <a:cubicBezTo>
                    <a:pt x="2869" y="11125"/>
                    <a:pt x="1601" y="9457"/>
                    <a:pt x="1034" y="7523"/>
                  </a:cubicBezTo>
                  <a:cubicBezTo>
                    <a:pt x="467" y="5555"/>
                    <a:pt x="300" y="3520"/>
                    <a:pt x="567" y="1485"/>
                  </a:cubicBezTo>
                  <a:cubicBezTo>
                    <a:pt x="601" y="1018"/>
                    <a:pt x="701" y="518"/>
                    <a:pt x="767" y="51"/>
                  </a:cubicBezTo>
                  <a:cubicBezTo>
                    <a:pt x="767" y="17"/>
                    <a:pt x="759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2307200" y="3949050"/>
              <a:ext cx="738050" cy="647075"/>
            </a:xfrm>
            <a:custGeom>
              <a:rect b="b" l="l" r="r" t="t"/>
              <a:pathLst>
                <a:path extrusionOk="0" h="25883" w="29522">
                  <a:moveTo>
                    <a:pt x="16278" y="0"/>
                  </a:moveTo>
                  <a:lnTo>
                    <a:pt x="0" y="134"/>
                  </a:lnTo>
                  <a:cubicBezTo>
                    <a:pt x="0" y="134"/>
                    <a:pt x="634" y="17546"/>
                    <a:pt x="634" y="19614"/>
                  </a:cubicBezTo>
                  <a:lnTo>
                    <a:pt x="634" y="19648"/>
                  </a:lnTo>
                  <a:cubicBezTo>
                    <a:pt x="634" y="22883"/>
                    <a:pt x="667" y="25252"/>
                    <a:pt x="801" y="25318"/>
                  </a:cubicBezTo>
                  <a:cubicBezTo>
                    <a:pt x="1421" y="25703"/>
                    <a:pt x="12337" y="25882"/>
                    <a:pt x="20322" y="25882"/>
                  </a:cubicBezTo>
                  <a:cubicBezTo>
                    <a:pt x="24792" y="25882"/>
                    <a:pt x="28343" y="25826"/>
                    <a:pt x="28654" y="25719"/>
                  </a:cubicBezTo>
                  <a:cubicBezTo>
                    <a:pt x="29521" y="25418"/>
                    <a:pt x="28754" y="22883"/>
                    <a:pt x="27753" y="22083"/>
                  </a:cubicBezTo>
                  <a:cubicBezTo>
                    <a:pt x="26519" y="21349"/>
                    <a:pt x="25218" y="20648"/>
                    <a:pt x="23851" y="20081"/>
                  </a:cubicBezTo>
                  <a:cubicBezTo>
                    <a:pt x="20815" y="18613"/>
                    <a:pt x="17279" y="17146"/>
                    <a:pt x="17279" y="1714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2318025" y="4257600"/>
              <a:ext cx="727225" cy="338525"/>
            </a:xfrm>
            <a:custGeom>
              <a:rect b="b" l="l" r="r" t="t"/>
              <a:pathLst>
                <a:path extrusionOk="0" h="13541" w="29089">
                  <a:moveTo>
                    <a:pt x="16613" y="0"/>
                  </a:moveTo>
                  <a:lnTo>
                    <a:pt x="1" y="100"/>
                  </a:lnTo>
                  <a:cubicBezTo>
                    <a:pt x="101" y="2502"/>
                    <a:pt x="168" y="4704"/>
                    <a:pt x="201" y="6071"/>
                  </a:cubicBezTo>
                  <a:lnTo>
                    <a:pt x="201" y="6538"/>
                  </a:lnTo>
                  <a:lnTo>
                    <a:pt x="201" y="6839"/>
                  </a:lnTo>
                  <a:lnTo>
                    <a:pt x="201" y="7272"/>
                  </a:lnTo>
                  <a:lnTo>
                    <a:pt x="201" y="7306"/>
                  </a:lnTo>
                  <a:cubicBezTo>
                    <a:pt x="201" y="10541"/>
                    <a:pt x="234" y="12910"/>
                    <a:pt x="368" y="12976"/>
                  </a:cubicBezTo>
                  <a:cubicBezTo>
                    <a:pt x="988" y="13361"/>
                    <a:pt x="11904" y="13540"/>
                    <a:pt x="19889" y="13540"/>
                  </a:cubicBezTo>
                  <a:cubicBezTo>
                    <a:pt x="24359" y="13540"/>
                    <a:pt x="27910" y="13484"/>
                    <a:pt x="28221" y="13377"/>
                  </a:cubicBezTo>
                  <a:cubicBezTo>
                    <a:pt x="29088" y="13076"/>
                    <a:pt x="28321" y="10541"/>
                    <a:pt x="27354" y="9741"/>
                  </a:cubicBezTo>
                  <a:cubicBezTo>
                    <a:pt x="26086" y="9007"/>
                    <a:pt x="24785" y="8340"/>
                    <a:pt x="23451" y="7739"/>
                  </a:cubicBezTo>
                  <a:cubicBezTo>
                    <a:pt x="20382" y="6305"/>
                    <a:pt x="16880" y="4837"/>
                    <a:pt x="16880" y="4837"/>
                  </a:cubicBezTo>
                  <a:lnTo>
                    <a:pt x="166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2308850" y="4365175"/>
              <a:ext cx="739725" cy="232975"/>
            </a:xfrm>
            <a:custGeom>
              <a:rect b="b" l="l" r="r" t="t"/>
              <a:pathLst>
                <a:path extrusionOk="0" h="9319" w="29589">
                  <a:moveTo>
                    <a:pt x="401" y="0"/>
                  </a:moveTo>
                  <a:lnTo>
                    <a:pt x="401" y="0"/>
                  </a:lnTo>
                  <a:cubicBezTo>
                    <a:pt x="1" y="4437"/>
                    <a:pt x="368" y="8440"/>
                    <a:pt x="768" y="8673"/>
                  </a:cubicBezTo>
                  <a:cubicBezTo>
                    <a:pt x="1425" y="9103"/>
                    <a:pt x="13631" y="9318"/>
                    <a:pt x="21692" y="9318"/>
                  </a:cubicBezTo>
                  <a:cubicBezTo>
                    <a:pt x="25511" y="9318"/>
                    <a:pt x="28399" y="9270"/>
                    <a:pt x="28688" y="9174"/>
                  </a:cubicBezTo>
                  <a:cubicBezTo>
                    <a:pt x="29589" y="8873"/>
                    <a:pt x="28822" y="6272"/>
                    <a:pt x="27821" y="5438"/>
                  </a:cubicBezTo>
                  <a:cubicBezTo>
                    <a:pt x="26820" y="4637"/>
                    <a:pt x="17180" y="100"/>
                    <a:pt x="17180" y="100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2358050" y="4564425"/>
              <a:ext cx="661350" cy="7825"/>
            </a:xfrm>
            <a:custGeom>
              <a:rect b="b" l="l" r="r" t="t"/>
              <a:pathLst>
                <a:path extrusionOk="0" h="313" w="26454">
                  <a:moveTo>
                    <a:pt x="8880" y="1"/>
                  </a:moveTo>
                  <a:cubicBezTo>
                    <a:pt x="5015" y="1"/>
                    <a:pt x="1628" y="29"/>
                    <a:pt x="34" y="103"/>
                  </a:cubicBezTo>
                  <a:cubicBezTo>
                    <a:pt x="1" y="103"/>
                    <a:pt x="1" y="136"/>
                    <a:pt x="34" y="136"/>
                  </a:cubicBezTo>
                  <a:cubicBezTo>
                    <a:pt x="2426" y="265"/>
                    <a:pt x="8858" y="313"/>
                    <a:pt x="14878" y="313"/>
                  </a:cubicBezTo>
                  <a:cubicBezTo>
                    <a:pt x="19772" y="313"/>
                    <a:pt x="24394" y="281"/>
                    <a:pt x="26353" y="236"/>
                  </a:cubicBezTo>
                  <a:cubicBezTo>
                    <a:pt x="26453" y="236"/>
                    <a:pt x="26453" y="170"/>
                    <a:pt x="26353" y="170"/>
                  </a:cubicBezTo>
                  <a:cubicBezTo>
                    <a:pt x="23589" y="85"/>
                    <a:pt x="15529" y="1"/>
                    <a:pt x="8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2650100" y="4379325"/>
              <a:ext cx="125775" cy="51975"/>
            </a:xfrm>
            <a:custGeom>
              <a:rect b="b" l="l" r="r" t="t"/>
              <a:pathLst>
                <a:path extrusionOk="0" h="2079" w="5031">
                  <a:moveTo>
                    <a:pt x="4758" y="0"/>
                  </a:moveTo>
                  <a:cubicBezTo>
                    <a:pt x="3025" y="0"/>
                    <a:pt x="1099" y="605"/>
                    <a:pt x="27" y="1970"/>
                  </a:cubicBezTo>
                  <a:cubicBezTo>
                    <a:pt x="0" y="2024"/>
                    <a:pt x="40" y="2078"/>
                    <a:pt x="73" y="2078"/>
                  </a:cubicBezTo>
                  <a:cubicBezTo>
                    <a:pt x="81" y="2078"/>
                    <a:pt x="88" y="2076"/>
                    <a:pt x="94" y="2070"/>
                  </a:cubicBezTo>
                  <a:cubicBezTo>
                    <a:pt x="1628" y="1269"/>
                    <a:pt x="3263" y="635"/>
                    <a:pt x="4931" y="202"/>
                  </a:cubicBezTo>
                  <a:cubicBezTo>
                    <a:pt x="5031" y="168"/>
                    <a:pt x="5031" y="1"/>
                    <a:pt x="4897" y="1"/>
                  </a:cubicBezTo>
                  <a:cubicBezTo>
                    <a:pt x="4851" y="1"/>
                    <a:pt x="4805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2683450" y="4391825"/>
              <a:ext cx="125800" cy="52000"/>
            </a:xfrm>
            <a:custGeom>
              <a:rect b="b" l="l" r="r" t="t"/>
              <a:pathLst>
                <a:path extrusionOk="0" h="2080" w="5032">
                  <a:moveTo>
                    <a:pt x="4761" y="0"/>
                  </a:moveTo>
                  <a:cubicBezTo>
                    <a:pt x="3057" y="0"/>
                    <a:pt x="1100" y="606"/>
                    <a:pt x="28" y="2003"/>
                  </a:cubicBezTo>
                  <a:cubicBezTo>
                    <a:pt x="1" y="2030"/>
                    <a:pt x="39" y="2079"/>
                    <a:pt x="90" y="2079"/>
                  </a:cubicBezTo>
                  <a:cubicBezTo>
                    <a:pt x="102" y="2079"/>
                    <a:pt x="115" y="2076"/>
                    <a:pt x="128" y="2070"/>
                  </a:cubicBezTo>
                  <a:cubicBezTo>
                    <a:pt x="1662" y="1303"/>
                    <a:pt x="3263" y="669"/>
                    <a:pt x="4931" y="202"/>
                  </a:cubicBezTo>
                  <a:cubicBezTo>
                    <a:pt x="5031" y="169"/>
                    <a:pt x="5031" y="2"/>
                    <a:pt x="4898" y="2"/>
                  </a:cubicBezTo>
                  <a:cubicBezTo>
                    <a:pt x="4852" y="1"/>
                    <a:pt x="4807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2716950" y="4406000"/>
              <a:ext cx="126475" cy="51975"/>
            </a:xfrm>
            <a:custGeom>
              <a:rect b="b" l="l" r="r" t="t"/>
              <a:pathLst>
                <a:path extrusionOk="0" h="2079" w="5059">
                  <a:moveTo>
                    <a:pt x="4786" y="1"/>
                  </a:moveTo>
                  <a:cubicBezTo>
                    <a:pt x="3051" y="1"/>
                    <a:pt x="1095" y="606"/>
                    <a:pt x="55" y="1970"/>
                  </a:cubicBezTo>
                  <a:cubicBezTo>
                    <a:pt x="1" y="2024"/>
                    <a:pt x="58" y="2079"/>
                    <a:pt x="98" y="2079"/>
                  </a:cubicBezTo>
                  <a:cubicBezTo>
                    <a:pt x="108" y="2079"/>
                    <a:pt x="116" y="2076"/>
                    <a:pt x="122" y="2070"/>
                  </a:cubicBezTo>
                  <a:cubicBezTo>
                    <a:pt x="1656" y="1269"/>
                    <a:pt x="3258" y="636"/>
                    <a:pt x="4925" y="202"/>
                  </a:cubicBezTo>
                  <a:cubicBezTo>
                    <a:pt x="5059" y="169"/>
                    <a:pt x="5025" y="2"/>
                    <a:pt x="4925" y="2"/>
                  </a:cubicBezTo>
                  <a:cubicBezTo>
                    <a:pt x="4879" y="1"/>
                    <a:pt x="4833" y="1"/>
                    <a:pt x="4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2750325" y="4419350"/>
              <a:ext cx="126475" cy="51975"/>
            </a:xfrm>
            <a:custGeom>
              <a:rect b="b" l="l" r="r" t="t"/>
              <a:pathLst>
                <a:path extrusionOk="0" h="2079" w="5059">
                  <a:moveTo>
                    <a:pt x="4788" y="0"/>
                  </a:moveTo>
                  <a:cubicBezTo>
                    <a:pt x="3084" y="0"/>
                    <a:pt x="1126" y="605"/>
                    <a:pt x="55" y="1970"/>
                  </a:cubicBezTo>
                  <a:cubicBezTo>
                    <a:pt x="0" y="2024"/>
                    <a:pt x="57" y="2079"/>
                    <a:pt x="98" y="2079"/>
                  </a:cubicBezTo>
                  <a:cubicBezTo>
                    <a:pt x="107" y="2079"/>
                    <a:pt x="115" y="2076"/>
                    <a:pt x="121" y="2070"/>
                  </a:cubicBezTo>
                  <a:cubicBezTo>
                    <a:pt x="1656" y="1269"/>
                    <a:pt x="3290" y="635"/>
                    <a:pt x="4958" y="202"/>
                  </a:cubicBezTo>
                  <a:cubicBezTo>
                    <a:pt x="5058" y="168"/>
                    <a:pt x="5025" y="2"/>
                    <a:pt x="4925" y="2"/>
                  </a:cubicBezTo>
                  <a:cubicBezTo>
                    <a:pt x="4879" y="1"/>
                    <a:pt x="4834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279800" y="2779025"/>
              <a:ext cx="1481900" cy="1605350"/>
            </a:xfrm>
            <a:custGeom>
              <a:rect b="b" l="l" r="r" t="t"/>
              <a:pathLst>
                <a:path extrusionOk="0" h="64214" w="59276">
                  <a:moveTo>
                    <a:pt x="24718" y="1"/>
                  </a:moveTo>
                  <a:lnTo>
                    <a:pt x="4370" y="601"/>
                  </a:lnTo>
                  <a:cubicBezTo>
                    <a:pt x="4370" y="601"/>
                    <a:pt x="0" y="10775"/>
                    <a:pt x="5204" y="17947"/>
                  </a:cubicBezTo>
                  <a:cubicBezTo>
                    <a:pt x="10941" y="25953"/>
                    <a:pt x="37794" y="25886"/>
                    <a:pt x="39729" y="28355"/>
                  </a:cubicBezTo>
                  <a:cubicBezTo>
                    <a:pt x="41163" y="30189"/>
                    <a:pt x="40929" y="64214"/>
                    <a:pt x="40929" y="64214"/>
                  </a:cubicBezTo>
                  <a:lnTo>
                    <a:pt x="59276" y="64214"/>
                  </a:lnTo>
                  <a:cubicBezTo>
                    <a:pt x="59276" y="64214"/>
                    <a:pt x="58809" y="23518"/>
                    <a:pt x="54206" y="18414"/>
                  </a:cubicBezTo>
                  <a:cubicBezTo>
                    <a:pt x="47334" y="10909"/>
                    <a:pt x="22850" y="6406"/>
                    <a:pt x="22850" y="6406"/>
                  </a:cubicBezTo>
                  <a:cubicBezTo>
                    <a:pt x="23617" y="4304"/>
                    <a:pt x="24251" y="2169"/>
                    <a:pt x="24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772650" y="2904125"/>
              <a:ext cx="170150" cy="79250"/>
            </a:xfrm>
            <a:custGeom>
              <a:rect b="b" l="l" r="r" t="t"/>
              <a:pathLst>
                <a:path extrusionOk="0" h="3170" w="6806">
                  <a:moveTo>
                    <a:pt x="6705" y="1"/>
                  </a:moveTo>
                  <a:cubicBezTo>
                    <a:pt x="6105" y="134"/>
                    <a:pt x="5538" y="301"/>
                    <a:pt x="4970" y="534"/>
                  </a:cubicBezTo>
                  <a:cubicBezTo>
                    <a:pt x="4370" y="768"/>
                    <a:pt x="3803" y="1035"/>
                    <a:pt x="3236" y="1301"/>
                  </a:cubicBezTo>
                  <a:cubicBezTo>
                    <a:pt x="2135" y="1835"/>
                    <a:pt x="1068" y="2469"/>
                    <a:pt x="34" y="3136"/>
                  </a:cubicBezTo>
                  <a:cubicBezTo>
                    <a:pt x="0" y="3136"/>
                    <a:pt x="34" y="3169"/>
                    <a:pt x="67" y="3169"/>
                  </a:cubicBezTo>
                  <a:cubicBezTo>
                    <a:pt x="1168" y="2602"/>
                    <a:pt x="2302" y="2069"/>
                    <a:pt x="3436" y="1602"/>
                  </a:cubicBezTo>
                  <a:lnTo>
                    <a:pt x="5071" y="901"/>
                  </a:lnTo>
                  <a:cubicBezTo>
                    <a:pt x="5638" y="668"/>
                    <a:pt x="6205" y="434"/>
                    <a:pt x="6738" y="134"/>
                  </a:cubicBezTo>
                  <a:cubicBezTo>
                    <a:pt x="6805" y="101"/>
                    <a:pt x="6772" y="1"/>
                    <a:pt x="6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837700" y="2778200"/>
              <a:ext cx="75075" cy="157900"/>
            </a:xfrm>
            <a:custGeom>
              <a:rect b="b" l="l" r="r" t="t"/>
              <a:pathLst>
                <a:path extrusionOk="0" h="6316" w="3003">
                  <a:moveTo>
                    <a:pt x="1168" y="1"/>
                  </a:moveTo>
                  <a:cubicBezTo>
                    <a:pt x="1101" y="34"/>
                    <a:pt x="1101" y="167"/>
                    <a:pt x="1068" y="267"/>
                  </a:cubicBezTo>
                  <a:cubicBezTo>
                    <a:pt x="967" y="501"/>
                    <a:pt x="901" y="734"/>
                    <a:pt x="834" y="968"/>
                  </a:cubicBezTo>
                  <a:cubicBezTo>
                    <a:pt x="701" y="1402"/>
                    <a:pt x="601" y="1869"/>
                    <a:pt x="467" y="2302"/>
                  </a:cubicBezTo>
                  <a:cubicBezTo>
                    <a:pt x="367" y="2736"/>
                    <a:pt x="267" y="3203"/>
                    <a:pt x="134" y="3637"/>
                  </a:cubicBezTo>
                  <a:cubicBezTo>
                    <a:pt x="33" y="3970"/>
                    <a:pt x="0" y="4337"/>
                    <a:pt x="67" y="4671"/>
                  </a:cubicBezTo>
                  <a:cubicBezTo>
                    <a:pt x="134" y="5004"/>
                    <a:pt x="434" y="5271"/>
                    <a:pt x="767" y="5271"/>
                  </a:cubicBezTo>
                  <a:cubicBezTo>
                    <a:pt x="767" y="5304"/>
                    <a:pt x="734" y="5338"/>
                    <a:pt x="734" y="5371"/>
                  </a:cubicBezTo>
                  <a:cubicBezTo>
                    <a:pt x="701" y="5438"/>
                    <a:pt x="667" y="5538"/>
                    <a:pt x="634" y="5638"/>
                  </a:cubicBezTo>
                  <a:cubicBezTo>
                    <a:pt x="601" y="5738"/>
                    <a:pt x="567" y="5838"/>
                    <a:pt x="534" y="5938"/>
                  </a:cubicBezTo>
                  <a:cubicBezTo>
                    <a:pt x="534" y="5972"/>
                    <a:pt x="500" y="6038"/>
                    <a:pt x="500" y="6072"/>
                  </a:cubicBezTo>
                  <a:lnTo>
                    <a:pt x="500" y="6238"/>
                  </a:lnTo>
                  <a:cubicBezTo>
                    <a:pt x="500" y="6261"/>
                    <a:pt x="547" y="6315"/>
                    <a:pt x="587" y="6315"/>
                  </a:cubicBezTo>
                  <a:cubicBezTo>
                    <a:pt x="606" y="6315"/>
                    <a:pt x="623" y="6303"/>
                    <a:pt x="634" y="6272"/>
                  </a:cubicBezTo>
                  <a:cubicBezTo>
                    <a:pt x="667" y="6205"/>
                    <a:pt x="701" y="6205"/>
                    <a:pt x="734" y="6172"/>
                  </a:cubicBezTo>
                  <a:cubicBezTo>
                    <a:pt x="767" y="6105"/>
                    <a:pt x="767" y="6072"/>
                    <a:pt x="801" y="6005"/>
                  </a:cubicBezTo>
                  <a:cubicBezTo>
                    <a:pt x="834" y="5905"/>
                    <a:pt x="867" y="5805"/>
                    <a:pt x="867" y="5705"/>
                  </a:cubicBezTo>
                  <a:cubicBezTo>
                    <a:pt x="901" y="5638"/>
                    <a:pt x="934" y="5538"/>
                    <a:pt x="967" y="5438"/>
                  </a:cubicBezTo>
                  <a:cubicBezTo>
                    <a:pt x="967" y="5338"/>
                    <a:pt x="967" y="5338"/>
                    <a:pt x="967" y="5271"/>
                  </a:cubicBezTo>
                  <a:cubicBezTo>
                    <a:pt x="1134" y="5238"/>
                    <a:pt x="1334" y="5171"/>
                    <a:pt x="1468" y="5071"/>
                  </a:cubicBezTo>
                  <a:cubicBezTo>
                    <a:pt x="1735" y="4837"/>
                    <a:pt x="1935" y="4571"/>
                    <a:pt x="2035" y="4237"/>
                  </a:cubicBezTo>
                  <a:cubicBezTo>
                    <a:pt x="2168" y="3837"/>
                    <a:pt x="2302" y="3436"/>
                    <a:pt x="2402" y="3036"/>
                  </a:cubicBezTo>
                  <a:cubicBezTo>
                    <a:pt x="2669" y="2069"/>
                    <a:pt x="2869" y="1068"/>
                    <a:pt x="3002" y="67"/>
                  </a:cubicBezTo>
                  <a:cubicBezTo>
                    <a:pt x="2969" y="1"/>
                    <a:pt x="2902" y="1"/>
                    <a:pt x="2869" y="1"/>
                  </a:cubicBezTo>
                  <a:cubicBezTo>
                    <a:pt x="2635" y="935"/>
                    <a:pt x="2469" y="1869"/>
                    <a:pt x="2168" y="2803"/>
                  </a:cubicBezTo>
                  <a:cubicBezTo>
                    <a:pt x="2035" y="3203"/>
                    <a:pt x="1935" y="3637"/>
                    <a:pt x="1768" y="4037"/>
                  </a:cubicBezTo>
                  <a:cubicBezTo>
                    <a:pt x="1601" y="4404"/>
                    <a:pt x="1401" y="4804"/>
                    <a:pt x="1001" y="4871"/>
                  </a:cubicBezTo>
                  <a:cubicBezTo>
                    <a:pt x="955" y="4881"/>
                    <a:pt x="912" y="4886"/>
                    <a:pt x="873" y="4886"/>
                  </a:cubicBezTo>
                  <a:cubicBezTo>
                    <a:pt x="541" y="4886"/>
                    <a:pt x="437" y="4532"/>
                    <a:pt x="467" y="4204"/>
                  </a:cubicBezTo>
                  <a:cubicBezTo>
                    <a:pt x="500" y="3837"/>
                    <a:pt x="601" y="3370"/>
                    <a:pt x="701" y="2936"/>
                  </a:cubicBezTo>
                  <a:cubicBezTo>
                    <a:pt x="767" y="2502"/>
                    <a:pt x="901" y="1969"/>
                    <a:pt x="967" y="1468"/>
                  </a:cubicBezTo>
                  <a:cubicBezTo>
                    <a:pt x="1034" y="1235"/>
                    <a:pt x="1068" y="1001"/>
                    <a:pt x="1101" y="768"/>
                  </a:cubicBezTo>
                  <a:cubicBezTo>
                    <a:pt x="1101" y="701"/>
                    <a:pt x="1168" y="234"/>
                    <a:pt x="1201" y="101"/>
                  </a:cubicBezTo>
                  <a:cubicBezTo>
                    <a:pt x="1201" y="101"/>
                    <a:pt x="1201" y="115"/>
                    <a:pt x="1211" y="115"/>
                  </a:cubicBezTo>
                  <a:cubicBezTo>
                    <a:pt x="1216" y="115"/>
                    <a:pt x="1223" y="112"/>
                    <a:pt x="1234" y="101"/>
                  </a:cubicBezTo>
                  <a:cubicBezTo>
                    <a:pt x="1234" y="101"/>
                    <a:pt x="1234" y="101"/>
                    <a:pt x="1234" y="67"/>
                  </a:cubicBezTo>
                  <a:cubicBezTo>
                    <a:pt x="1234" y="34"/>
                    <a:pt x="1234" y="34"/>
                    <a:pt x="1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439075" y="2834350"/>
              <a:ext cx="170975" cy="173050"/>
            </a:xfrm>
            <a:custGeom>
              <a:rect b="b" l="l" r="r" t="t"/>
              <a:pathLst>
                <a:path extrusionOk="0" h="6922" w="6839">
                  <a:moveTo>
                    <a:pt x="6780" y="1"/>
                  </a:moveTo>
                  <a:cubicBezTo>
                    <a:pt x="6761" y="1"/>
                    <a:pt x="6739" y="17"/>
                    <a:pt x="6739" y="56"/>
                  </a:cubicBezTo>
                  <a:cubicBezTo>
                    <a:pt x="6638" y="490"/>
                    <a:pt x="6572" y="957"/>
                    <a:pt x="6472" y="1424"/>
                  </a:cubicBezTo>
                  <a:cubicBezTo>
                    <a:pt x="6372" y="1891"/>
                    <a:pt x="6272" y="2325"/>
                    <a:pt x="6105" y="2758"/>
                  </a:cubicBezTo>
                  <a:cubicBezTo>
                    <a:pt x="5971" y="3158"/>
                    <a:pt x="5771" y="3592"/>
                    <a:pt x="5538" y="3959"/>
                  </a:cubicBezTo>
                  <a:cubicBezTo>
                    <a:pt x="5271" y="4293"/>
                    <a:pt x="4971" y="4593"/>
                    <a:pt x="4637" y="4860"/>
                  </a:cubicBezTo>
                  <a:cubicBezTo>
                    <a:pt x="3970" y="5393"/>
                    <a:pt x="3236" y="5794"/>
                    <a:pt x="2469" y="6094"/>
                  </a:cubicBezTo>
                  <a:cubicBezTo>
                    <a:pt x="2069" y="6227"/>
                    <a:pt x="1668" y="6327"/>
                    <a:pt x="1268" y="6427"/>
                  </a:cubicBezTo>
                  <a:cubicBezTo>
                    <a:pt x="1034" y="6461"/>
                    <a:pt x="834" y="6528"/>
                    <a:pt x="601" y="6528"/>
                  </a:cubicBezTo>
                  <a:cubicBezTo>
                    <a:pt x="434" y="6561"/>
                    <a:pt x="234" y="6594"/>
                    <a:pt x="100" y="6661"/>
                  </a:cubicBezTo>
                  <a:cubicBezTo>
                    <a:pt x="0" y="6694"/>
                    <a:pt x="0" y="6794"/>
                    <a:pt x="100" y="6828"/>
                  </a:cubicBezTo>
                  <a:cubicBezTo>
                    <a:pt x="275" y="6886"/>
                    <a:pt x="461" y="6922"/>
                    <a:pt x="645" y="6922"/>
                  </a:cubicBezTo>
                  <a:cubicBezTo>
                    <a:pt x="777" y="6922"/>
                    <a:pt x="909" y="6903"/>
                    <a:pt x="1034" y="6861"/>
                  </a:cubicBezTo>
                  <a:cubicBezTo>
                    <a:pt x="1401" y="6828"/>
                    <a:pt x="1735" y="6761"/>
                    <a:pt x="2069" y="6694"/>
                  </a:cubicBezTo>
                  <a:cubicBezTo>
                    <a:pt x="2769" y="6494"/>
                    <a:pt x="3403" y="6227"/>
                    <a:pt x="4037" y="5860"/>
                  </a:cubicBezTo>
                  <a:cubicBezTo>
                    <a:pt x="4637" y="5493"/>
                    <a:pt x="5204" y="5060"/>
                    <a:pt x="5638" y="4526"/>
                  </a:cubicBezTo>
                  <a:cubicBezTo>
                    <a:pt x="6071" y="3959"/>
                    <a:pt x="6372" y="3325"/>
                    <a:pt x="6538" y="2625"/>
                  </a:cubicBezTo>
                  <a:cubicBezTo>
                    <a:pt x="6739" y="1757"/>
                    <a:pt x="6839" y="890"/>
                    <a:pt x="6805" y="23"/>
                  </a:cubicBezTo>
                  <a:cubicBezTo>
                    <a:pt x="6805" y="9"/>
                    <a:pt x="6794" y="1"/>
                    <a:pt x="6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1397375" y="2820950"/>
              <a:ext cx="982400" cy="1467950"/>
            </a:xfrm>
            <a:custGeom>
              <a:rect b="b" l="l" r="r" t="t"/>
              <a:pathLst>
                <a:path extrusionOk="0" h="58718" w="39296">
                  <a:moveTo>
                    <a:pt x="718" y="0"/>
                  </a:moveTo>
                  <a:cubicBezTo>
                    <a:pt x="709" y="0"/>
                    <a:pt x="701" y="8"/>
                    <a:pt x="701" y="25"/>
                  </a:cubicBezTo>
                  <a:cubicBezTo>
                    <a:pt x="367" y="2861"/>
                    <a:pt x="1" y="5696"/>
                    <a:pt x="267" y="8565"/>
                  </a:cubicBezTo>
                  <a:cubicBezTo>
                    <a:pt x="468" y="10933"/>
                    <a:pt x="1235" y="13201"/>
                    <a:pt x="2536" y="15169"/>
                  </a:cubicBezTo>
                  <a:cubicBezTo>
                    <a:pt x="3937" y="17171"/>
                    <a:pt x="6005" y="18472"/>
                    <a:pt x="8273" y="19406"/>
                  </a:cubicBezTo>
                  <a:cubicBezTo>
                    <a:pt x="10708" y="20340"/>
                    <a:pt x="13243" y="21074"/>
                    <a:pt x="15845" y="21574"/>
                  </a:cubicBezTo>
                  <a:cubicBezTo>
                    <a:pt x="21216" y="22675"/>
                    <a:pt x="26686" y="23142"/>
                    <a:pt x="32123" y="24076"/>
                  </a:cubicBezTo>
                  <a:cubicBezTo>
                    <a:pt x="32757" y="24209"/>
                    <a:pt x="33424" y="24309"/>
                    <a:pt x="34092" y="24443"/>
                  </a:cubicBezTo>
                  <a:cubicBezTo>
                    <a:pt x="34725" y="24543"/>
                    <a:pt x="35326" y="24709"/>
                    <a:pt x="35893" y="24943"/>
                  </a:cubicBezTo>
                  <a:cubicBezTo>
                    <a:pt x="37127" y="25477"/>
                    <a:pt x="37461" y="26678"/>
                    <a:pt x="37627" y="27912"/>
                  </a:cubicBezTo>
                  <a:cubicBezTo>
                    <a:pt x="37961" y="30781"/>
                    <a:pt x="38194" y="33649"/>
                    <a:pt x="38428" y="36551"/>
                  </a:cubicBezTo>
                  <a:cubicBezTo>
                    <a:pt x="38828" y="42322"/>
                    <a:pt x="39062" y="48160"/>
                    <a:pt x="39028" y="53997"/>
                  </a:cubicBezTo>
                  <a:lnTo>
                    <a:pt x="39028" y="58667"/>
                  </a:lnTo>
                  <a:cubicBezTo>
                    <a:pt x="39028" y="58700"/>
                    <a:pt x="39053" y="58717"/>
                    <a:pt x="39078" y="58717"/>
                  </a:cubicBezTo>
                  <a:cubicBezTo>
                    <a:pt x="39103" y="58717"/>
                    <a:pt x="39128" y="58700"/>
                    <a:pt x="39128" y="58667"/>
                  </a:cubicBezTo>
                  <a:cubicBezTo>
                    <a:pt x="39295" y="52863"/>
                    <a:pt x="39229" y="44490"/>
                    <a:pt x="38862" y="38686"/>
                  </a:cubicBezTo>
                  <a:cubicBezTo>
                    <a:pt x="38695" y="35784"/>
                    <a:pt x="38428" y="32915"/>
                    <a:pt x="38128" y="30047"/>
                  </a:cubicBezTo>
                  <a:cubicBezTo>
                    <a:pt x="38061" y="29313"/>
                    <a:pt x="37994" y="28612"/>
                    <a:pt x="37894" y="27912"/>
                  </a:cubicBezTo>
                  <a:cubicBezTo>
                    <a:pt x="37861" y="27345"/>
                    <a:pt x="37727" y="26811"/>
                    <a:pt x="37561" y="26277"/>
                  </a:cubicBezTo>
                  <a:cubicBezTo>
                    <a:pt x="37127" y="25210"/>
                    <a:pt x="36226" y="24676"/>
                    <a:pt x="35159" y="24376"/>
                  </a:cubicBezTo>
                  <a:cubicBezTo>
                    <a:pt x="33858" y="24076"/>
                    <a:pt x="32524" y="23876"/>
                    <a:pt x="31223" y="23642"/>
                  </a:cubicBezTo>
                  <a:cubicBezTo>
                    <a:pt x="29922" y="23442"/>
                    <a:pt x="28554" y="23242"/>
                    <a:pt x="27187" y="23042"/>
                  </a:cubicBezTo>
                  <a:cubicBezTo>
                    <a:pt x="24485" y="22675"/>
                    <a:pt x="21783" y="22308"/>
                    <a:pt x="19081" y="21874"/>
                  </a:cubicBezTo>
                  <a:cubicBezTo>
                    <a:pt x="16379" y="21440"/>
                    <a:pt x="13710" y="20840"/>
                    <a:pt x="11075" y="20073"/>
                  </a:cubicBezTo>
                  <a:cubicBezTo>
                    <a:pt x="8673" y="19339"/>
                    <a:pt x="6205" y="18438"/>
                    <a:pt x="4304" y="16770"/>
                  </a:cubicBezTo>
                  <a:cubicBezTo>
                    <a:pt x="167" y="13201"/>
                    <a:pt x="1" y="7197"/>
                    <a:pt x="501" y="2160"/>
                  </a:cubicBezTo>
                  <a:cubicBezTo>
                    <a:pt x="568" y="1460"/>
                    <a:pt x="668" y="726"/>
                    <a:pt x="734" y="25"/>
                  </a:cubicBezTo>
                  <a:cubicBezTo>
                    <a:pt x="734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2332200" y="4309300"/>
              <a:ext cx="410325" cy="15750"/>
            </a:xfrm>
            <a:custGeom>
              <a:rect b="b" l="l" r="r" t="t"/>
              <a:pathLst>
                <a:path extrusionOk="0" h="630" w="16413">
                  <a:moveTo>
                    <a:pt x="10041" y="0"/>
                  </a:moveTo>
                  <a:cubicBezTo>
                    <a:pt x="7940" y="0"/>
                    <a:pt x="5805" y="0"/>
                    <a:pt x="3704" y="34"/>
                  </a:cubicBezTo>
                  <a:cubicBezTo>
                    <a:pt x="2569" y="67"/>
                    <a:pt x="201" y="100"/>
                    <a:pt x="68" y="167"/>
                  </a:cubicBezTo>
                  <a:cubicBezTo>
                    <a:pt x="1" y="201"/>
                    <a:pt x="1" y="267"/>
                    <a:pt x="68" y="301"/>
                  </a:cubicBezTo>
                  <a:cubicBezTo>
                    <a:pt x="2169" y="467"/>
                    <a:pt x="4304" y="501"/>
                    <a:pt x="6405" y="567"/>
                  </a:cubicBezTo>
                  <a:cubicBezTo>
                    <a:pt x="7855" y="591"/>
                    <a:pt x="9305" y="629"/>
                    <a:pt x="10755" y="629"/>
                  </a:cubicBezTo>
                  <a:cubicBezTo>
                    <a:pt x="11407" y="629"/>
                    <a:pt x="12058" y="622"/>
                    <a:pt x="12710" y="601"/>
                  </a:cubicBezTo>
                  <a:cubicBezTo>
                    <a:pt x="13310" y="601"/>
                    <a:pt x="13877" y="567"/>
                    <a:pt x="14478" y="534"/>
                  </a:cubicBezTo>
                  <a:cubicBezTo>
                    <a:pt x="15078" y="534"/>
                    <a:pt x="15679" y="501"/>
                    <a:pt x="16313" y="434"/>
                  </a:cubicBezTo>
                  <a:cubicBezTo>
                    <a:pt x="16413" y="401"/>
                    <a:pt x="16413" y="301"/>
                    <a:pt x="16346" y="267"/>
                  </a:cubicBezTo>
                  <a:cubicBezTo>
                    <a:pt x="15846" y="201"/>
                    <a:pt x="15312" y="167"/>
                    <a:pt x="14811" y="134"/>
                  </a:cubicBezTo>
                  <a:cubicBezTo>
                    <a:pt x="14278" y="134"/>
                    <a:pt x="13744" y="100"/>
                    <a:pt x="13210" y="67"/>
                  </a:cubicBezTo>
                  <a:cubicBezTo>
                    <a:pt x="12143" y="34"/>
                    <a:pt x="11109" y="0"/>
                    <a:pt x="10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2027000" y="3431175"/>
              <a:ext cx="276875" cy="535825"/>
            </a:xfrm>
            <a:custGeom>
              <a:rect b="b" l="l" r="r" t="t"/>
              <a:pathLst>
                <a:path extrusionOk="0" h="21433" w="11075">
                  <a:moveTo>
                    <a:pt x="67" y="0"/>
                  </a:moveTo>
                  <a:cubicBezTo>
                    <a:pt x="34" y="0"/>
                    <a:pt x="0" y="34"/>
                    <a:pt x="67" y="34"/>
                  </a:cubicBezTo>
                  <a:cubicBezTo>
                    <a:pt x="1935" y="401"/>
                    <a:pt x="3836" y="767"/>
                    <a:pt x="5704" y="1201"/>
                  </a:cubicBezTo>
                  <a:cubicBezTo>
                    <a:pt x="6638" y="1401"/>
                    <a:pt x="7539" y="1635"/>
                    <a:pt x="8473" y="1902"/>
                  </a:cubicBezTo>
                  <a:cubicBezTo>
                    <a:pt x="8840" y="2002"/>
                    <a:pt x="9374" y="2068"/>
                    <a:pt x="9640" y="2369"/>
                  </a:cubicBezTo>
                  <a:cubicBezTo>
                    <a:pt x="9874" y="2769"/>
                    <a:pt x="10041" y="3203"/>
                    <a:pt x="10074" y="3636"/>
                  </a:cubicBezTo>
                  <a:cubicBezTo>
                    <a:pt x="10508" y="5438"/>
                    <a:pt x="10508" y="7339"/>
                    <a:pt x="10541" y="9174"/>
                  </a:cubicBezTo>
                  <a:cubicBezTo>
                    <a:pt x="10574" y="11108"/>
                    <a:pt x="10641" y="13010"/>
                    <a:pt x="10674" y="14944"/>
                  </a:cubicBezTo>
                  <a:cubicBezTo>
                    <a:pt x="10741" y="17079"/>
                    <a:pt x="10808" y="19247"/>
                    <a:pt x="10941" y="21382"/>
                  </a:cubicBezTo>
                  <a:cubicBezTo>
                    <a:pt x="10941" y="21416"/>
                    <a:pt x="10966" y="21432"/>
                    <a:pt x="10991" y="21432"/>
                  </a:cubicBezTo>
                  <a:cubicBezTo>
                    <a:pt x="11016" y="21432"/>
                    <a:pt x="11041" y="21416"/>
                    <a:pt x="11041" y="21382"/>
                  </a:cubicBezTo>
                  <a:cubicBezTo>
                    <a:pt x="11075" y="19414"/>
                    <a:pt x="11008" y="17413"/>
                    <a:pt x="10975" y="15445"/>
                  </a:cubicBezTo>
                  <a:cubicBezTo>
                    <a:pt x="10941" y="13477"/>
                    <a:pt x="10908" y="11475"/>
                    <a:pt x="10841" y="9507"/>
                  </a:cubicBezTo>
                  <a:cubicBezTo>
                    <a:pt x="10808" y="7639"/>
                    <a:pt x="10841" y="5704"/>
                    <a:pt x="10508" y="3870"/>
                  </a:cubicBezTo>
                  <a:cubicBezTo>
                    <a:pt x="10341" y="3136"/>
                    <a:pt x="10207" y="2135"/>
                    <a:pt x="9407" y="1802"/>
                  </a:cubicBezTo>
                  <a:cubicBezTo>
                    <a:pt x="8973" y="1635"/>
                    <a:pt x="8540" y="1501"/>
                    <a:pt x="8106" y="1401"/>
                  </a:cubicBezTo>
                  <a:cubicBezTo>
                    <a:pt x="7639" y="1268"/>
                    <a:pt x="7172" y="1168"/>
                    <a:pt x="6705" y="1068"/>
                  </a:cubicBezTo>
                  <a:cubicBezTo>
                    <a:pt x="4503" y="601"/>
                    <a:pt x="2302" y="30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849375" y="2939975"/>
              <a:ext cx="693000" cy="227700"/>
            </a:xfrm>
            <a:custGeom>
              <a:rect b="b" l="l" r="r" t="t"/>
              <a:pathLst>
                <a:path extrusionOk="0" h="9108" w="27720">
                  <a:moveTo>
                    <a:pt x="167" y="1"/>
                  </a:moveTo>
                  <a:cubicBezTo>
                    <a:pt x="33" y="1"/>
                    <a:pt x="0" y="234"/>
                    <a:pt x="100" y="268"/>
                  </a:cubicBezTo>
                  <a:cubicBezTo>
                    <a:pt x="2202" y="601"/>
                    <a:pt x="4270" y="968"/>
                    <a:pt x="6371" y="1402"/>
                  </a:cubicBezTo>
                  <a:cubicBezTo>
                    <a:pt x="10041" y="2202"/>
                    <a:pt x="13677" y="3270"/>
                    <a:pt x="17212" y="4537"/>
                  </a:cubicBezTo>
                  <a:cubicBezTo>
                    <a:pt x="20782" y="5838"/>
                    <a:pt x="24251" y="7339"/>
                    <a:pt x="27620" y="9107"/>
                  </a:cubicBezTo>
                  <a:cubicBezTo>
                    <a:pt x="27653" y="9107"/>
                    <a:pt x="27720" y="9074"/>
                    <a:pt x="27653" y="9041"/>
                  </a:cubicBezTo>
                  <a:cubicBezTo>
                    <a:pt x="25785" y="8007"/>
                    <a:pt x="23917" y="7039"/>
                    <a:pt x="21982" y="6172"/>
                  </a:cubicBezTo>
                  <a:cubicBezTo>
                    <a:pt x="18513" y="4604"/>
                    <a:pt x="14911" y="3303"/>
                    <a:pt x="11275" y="2303"/>
                  </a:cubicBezTo>
                  <a:cubicBezTo>
                    <a:pt x="7639" y="1235"/>
                    <a:pt x="3936" y="4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881900" y="2174625"/>
              <a:ext cx="617750" cy="657875"/>
            </a:xfrm>
            <a:custGeom>
              <a:rect b="b" l="l" r="r" t="t"/>
              <a:pathLst>
                <a:path extrusionOk="0" h="26315" w="24710">
                  <a:moveTo>
                    <a:pt x="1798" y="1"/>
                  </a:moveTo>
                  <a:cubicBezTo>
                    <a:pt x="1045" y="1"/>
                    <a:pt x="474" y="1112"/>
                    <a:pt x="367" y="3229"/>
                  </a:cubicBezTo>
                  <a:cubicBezTo>
                    <a:pt x="0" y="10701"/>
                    <a:pt x="1935" y="20474"/>
                    <a:pt x="2969" y="21275"/>
                  </a:cubicBezTo>
                  <a:cubicBezTo>
                    <a:pt x="4803" y="22709"/>
                    <a:pt x="15978" y="25711"/>
                    <a:pt x="18346" y="26012"/>
                  </a:cubicBezTo>
                  <a:cubicBezTo>
                    <a:pt x="19280" y="26145"/>
                    <a:pt x="20048" y="26245"/>
                    <a:pt x="20615" y="26312"/>
                  </a:cubicBezTo>
                  <a:cubicBezTo>
                    <a:pt x="20627" y="26313"/>
                    <a:pt x="20640" y="26314"/>
                    <a:pt x="20653" y="26314"/>
                  </a:cubicBezTo>
                  <a:cubicBezTo>
                    <a:pt x="22033" y="26314"/>
                    <a:pt x="24709" y="17528"/>
                    <a:pt x="23817" y="16371"/>
                  </a:cubicBezTo>
                  <a:cubicBezTo>
                    <a:pt x="23617" y="16104"/>
                    <a:pt x="22716" y="15871"/>
                    <a:pt x="21449" y="15637"/>
                  </a:cubicBezTo>
                  <a:cubicBezTo>
                    <a:pt x="17212" y="14870"/>
                    <a:pt x="7906" y="14136"/>
                    <a:pt x="7372" y="13836"/>
                  </a:cubicBezTo>
                  <a:cubicBezTo>
                    <a:pt x="6738" y="13503"/>
                    <a:pt x="6305" y="8065"/>
                    <a:pt x="4003" y="2628"/>
                  </a:cubicBezTo>
                  <a:cubicBezTo>
                    <a:pt x="3255" y="853"/>
                    <a:pt x="2457" y="1"/>
                    <a:pt x="179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879375" y="2161450"/>
              <a:ext cx="475375" cy="682650"/>
            </a:xfrm>
            <a:custGeom>
              <a:rect b="b" l="l" r="r" t="t"/>
              <a:pathLst>
                <a:path extrusionOk="0" h="27306" w="19015">
                  <a:moveTo>
                    <a:pt x="2013" y="1"/>
                  </a:moveTo>
                  <a:cubicBezTo>
                    <a:pt x="1017" y="1"/>
                    <a:pt x="288" y="1720"/>
                    <a:pt x="168" y="4156"/>
                  </a:cubicBezTo>
                  <a:cubicBezTo>
                    <a:pt x="1" y="8259"/>
                    <a:pt x="1068" y="20868"/>
                    <a:pt x="2836" y="22135"/>
                  </a:cubicBezTo>
                  <a:cubicBezTo>
                    <a:pt x="6072" y="24470"/>
                    <a:pt x="16780" y="27306"/>
                    <a:pt x="16780" y="27306"/>
                  </a:cubicBezTo>
                  <a:lnTo>
                    <a:pt x="19015" y="15731"/>
                  </a:lnTo>
                  <a:cubicBezTo>
                    <a:pt x="19015" y="15731"/>
                    <a:pt x="7940" y="14196"/>
                    <a:pt x="7606" y="13963"/>
                  </a:cubicBezTo>
                  <a:cubicBezTo>
                    <a:pt x="7273" y="13696"/>
                    <a:pt x="6172" y="6991"/>
                    <a:pt x="4271" y="2621"/>
                  </a:cubicBezTo>
                  <a:cubicBezTo>
                    <a:pt x="3467" y="774"/>
                    <a:pt x="2680" y="1"/>
                    <a:pt x="2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2257425" y="2561600"/>
              <a:ext cx="55625" cy="244525"/>
            </a:xfrm>
            <a:custGeom>
              <a:rect b="b" l="l" r="r" t="t"/>
              <a:pathLst>
                <a:path extrusionOk="0" h="9781" w="2225">
                  <a:moveTo>
                    <a:pt x="2191" y="0"/>
                  </a:moveTo>
                  <a:cubicBezTo>
                    <a:pt x="2175" y="0"/>
                    <a:pt x="2158" y="8"/>
                    <a:pt x="2158" y="25"/>
                  </a:cubicBezTo>
                  <a:cubicBezTo>
                    <a:pt x="1891" y="826"/>
                    <a:pt x="1724" y="1626"/>
                    <a:pt x="1558" y="2427"/>
                  </a:cubicBezTo>
                  <a:cubicBezTo>
                    <a:pt x="1357" y="3227"/>
                    <a:pt x="1157" y="4061"/>
                    <a:pt x="957" y="4862"/>
                  </a:cubicBezTo>
                  <a:cubicBezTo>
                    <a:pt x="590" y="6496"/>
                    <a:pt x="290" y="8131"/>
                    <a:pt x="23" y="9765"/>
                  </a:cubicBezTo>
                  <a:cubicBezTo>
                    <a:pt x="1" y="9765"/>
                    <a:pt x="23" y="9780"/>
                    <a:pt x="40" y="9780"/>
                  </a:cubicBezTo>
                  <a:cubicBezTo>
                    <a:pt x="49" y="9780"/>
                    <a:pt x="56" y="9776"/>
                    <a:pt x="56" y="9765"/>
                  </a:cubicBezTo>
                  <a:cubicBezTo>
                    <a:pt x="523" y="8164"/>
                    <a:pt x="924" y="6530"/>
                    <a:pt x="1257" y="4895"/>
                  </a:cubicBezTo>
                  <a:cubicBezTo>
                    <a:pt x="1457" y="4061"/>
                    <a:pt x="1624" y="3161"/>
                    <a:pt x="1791" y="2393"/>
                  </a:cubicBezTo>
                  <a:cubicBezTo>
                    <a:pt x="1924" y="1593"/>
                    <a:pt x="2125" y="826"/>
                    <a:pt x="2225" y="25"/>
                  </a:cubicBezTo>
                  <a:cubicBezTo>
                    <a:pt x="2225" y="8"/>
                    <a:pt x="2208" y="0"/>
                    <a:pt x="21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1879375" y="2161275"/>
              <a:ext cx="247725" cy="631125"/>
            </a:xfrm>
            <a:custGeom>
              <a:rect b="b" l="l" r="r" t="t"/>
              <a:pathLst>
                <a:path extrusionOk="0" h="25245" w="9909">
                  <a:moveTo>
                    <a:pt x="2015" y="0"/>
                  </a:moveTo>
                  <a:cubicBezTo>
                    <a:pt x="1040" y="0"/>
                    <a:pt x="334" y="1615"/>
                    <a:pt x="201" y="3929"/>
                  </a:cubicBezTo>
                  <a:lnTo>
                    <a:pt x="201" y="4163"/>
                  </a:lnTo>
                  <a:cubicBezTo>
                    <a:pt x="1" y="8266"/>
                    <a:pt x="1068" y="20875"/>
                    <a:pt x="2836" y="22142"/>
                  </a:cubicBezTo>
                  <a:cubicBezTo>
                    <a:pt x="2970" y="22243"/>
                    <a:pt x="3137" y="22343"/>
                    <a:pt x="3270" y="22443"/>
                  </a:cubicBezTo>
                  <a:cubicBezTo>
                    <a:pt x="3437" y="22509"/>
                    <a:pt x="3604" y="22609"/>
                    <a:pt x="3737" y="22676"/>
                  </a:cubicBezTo>
                  <a:cubicBezTo>
                    <a:pt x="3837" y="22776"/>
                    <a:pt x="4004" y="22843"/>
                    <a:pt x="4137" y="22910"/>
                  </a:cubicBezTo>
                  <a:cubicBezTo>
                    <a:pt x="4371" y="23043"/>
                    <a:pt x="4604" y="23143"/>
                    <a:pt x="4838" y="23243"/>
                  </a:cubicBezTo>
                  <a:cubicBezTo>
                    <a:pt x="5305" y="23477"/>
                    <a:pt x="5805" y="23710"/>
                    <a:pt x="6339" y="23910"/>
                  </a:cubicBezTo>
                  <a:lnTo>
                    <a:pt x="6506" y="23977"/>
                  </a:lnTo>
                  <a:lnTo>
                    <a:pt x="6939" y="24144"/>
                  </a:lnTo>
                  <a:cubicBezTo>
                    <a:pt x="7873" y="24544"/>
                    <a:pt x="8907" y="24911"/>
                    <a:pt x="9908" y="25245"/>
                  </a:cubicBezTo>
                  <a:cubicBezTo>
                    <a:pt x="8207" y="19440"/>
                    <a:pt x="4838" y="7198"/>
                    <a:pt x="2803" y="327"/>
                  </a:cubicBezTo>
                  <a:cubicBezTo>
                    <a:pt x="2526" y="104"/>
                    <a:pt x="2262" y="0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2089525" y="2307025"/>
              <a:ext cx="609650" cy="598850"/>
            </a:xfrm>
            <a:custGeom>
              <a:rect b="b" l="l" r="r" t="t"/>
              <a:pathLst>
                <a:path extrusionOk="0" h="23954" w="24386">
                  <a:moveTo>
                    <a:pt x="9508" y="1"/>
                  </a:moveTo>
                  <a:lnTo>
                    <a:pt x="2403" y="18614"/>
                  </a:lnTo>
                  <a:lnTo>
                    <a:pt x="1936" y="19715"/>
                  </a:lnTo>
                  <a:cubicBezTo>
                    <a:pt x="1902" y="19748"/>
                    <a:pt x="1902" y="19815"/>
                    <a:pt x="1869" y="19848"/>
                  </a:cubicBezTo>
                  <a:cubicBezTo>
                    <a:pt x="1552" y="20424"/>
                    <a:pt x="938" y="20776"/>
                    <a:pt x="304" y="20776"/>
                  </a:cubicBezTo>
                  <a:cubicBezTo>
                    <a:pt x="203" y="20776"/>
                    <a:pt x="102" y="20767"/>
                    <a:pt x="1" y="20749"/>
                  </a:cubicBezTo>
                  <a:lnTo>
                    <a:pt x="1" y="20749"/>
                  </a:lnTo>
                  <a:lnTo>
                    <a:pt x="1369" y="21049"/>
                  </a:lnTo>
                  <a:lnTo>
                    <a:pt x="14111" y="23918"/>
                  </a:lnTo>
                  <a:cubicBezTo>
                    <a:pt x="14226" y="23942"/>
                    <a:pt x="14342" y="23953"/>
                    <a:pt x="14456" y="23953"/>
                  </a:cubicBezTo>
                  <a:cubicBezTo>
                    <a:pt x="15133" y="23953"/>
                    <a:pt x="15765" y="23545"/>
                    <a:pt x="16079" y="22917"/>
                  </a:cubicBezTo>
                  <a:lnTo>
                    <a:pt x="16513" y="21783"/>
                  </a:lnTo>
                  <a:lnTo>
                    <a:pt x="24385" y="3036"/>
                  </a:lnTo>
                  <a:lnTo>
                    <a:pt x="9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2410600" y="2551375"/>
              <a:ext cx="280225" cy="337250"/>
            </a:xfrm>
            <a:custGeom>
              <a:rect b="b" l="l" r="r" t="t"/>
              <a:pathLst>
                <a:path extrusionOk="0" h="13490" w="11209">
                  <a:moveTo>
                    <a:pt x="9641" y="0"/>
                  </a:moveTo>
                  <a:lnTo>
                    <a:pt x="8773" y="34"/>
                  </a:lnTo>
                  <a:lnTo>
                    <a:pt x="7406" y="2202"/>
                  </a:lnTo>
                  <a:cubicBezTo>
                    <a:pt x="6235" y="2202"/>
                    <a:pt x="4639" y="478"/>
                    <a:pt x="3534" y="478"/>
                  </a:cubicBezTo>
                  <a:cubicBezTo>
                    <a:pt x="3222" y="478"/>
                    <a:pt x="2949" y="615"/>
                    <a:pt x="2736" y="968"/>
                  </a:cubicBezTo>
                  <a:cubicBezTo>
                    <a:pt x="2169" y="1935"/>
                    <a:pt x="3370" y="3269"/>
                    <a:pt x="3370" y="3269"/>
                  </a:cubicBezTo>
                  <a:cubicBezTo>
                    <a:pt x="3370" y="3269"/>
                    <a:pt x="2681" y="2895"/>
                    <a:pt x="2038" y="2895"/>
                  </a:cubicBezTo>
                  <a:cubicBezTo>
                    <a:pt x="1612" y="2895"/>
                    <a:pt x="1207" y="3059"/>
                    <a:pt x="1035" y="3603"/>
                  </a:cubicBezTo>
                  <a:cubicBezTo>
                    <a:pt x="601" y="4971"/>
                    <a:pt x="2602" y="6171"/>
                    <a:pt x="2602" y="6171"/>
                  </a:cubicBezTo>
                  <a:cubicBezTo>
                    <a:pt x="2602" y="6171"/>
                    <a:pt x="2053" y="5970"/>
                    <a:pt x="1487" y="5970"/>
                  </a:cubicBezTo>
                  <a:cubicBezTo>
                    <a:pt x="972" y="5970"/>
                    <a:pt x="444" y="6137"/>
                    <a:pt x="301" y="6772"/>
                  </a:cubicBezTo>
                  <a:cubicBezTo>
                    <a:pt x="0" y="8106"/>
                    <a:pt x="2102" y="9340"/>
                    <a:pt x="2102" y="9340"/>
                  </a:cubicBezTo>
                  <a:cubicBezTo>
                    <a:pt x="2102" y="9340"/>
                    <a:pt x="1811" y="9254"/>
                    <a:pt x="1496" y="9254"/>
                  </a:cubicBezTo>
                  <a:cubicBezTo>
                    <a:pt x="1079" y="9254"/>
                    <a:pt x="620" y="9405"/>
                    <a:pt x="734" y="10108"/>
                  </a:cubicBezTo>
                  <a:cubicBezTo>
                    <a:pt x="1036" y="12092"/>
                    <a:pt x="4798" y="13490"/>
                    <a:pt x="7080" y="13490"/>
                  </a:cubicBezTo>
                  <a:cubicBezTo>
                    <a:pt x="7829" y="13490"/>
                    <a:pt x="8418" y="13339"/>
                    <a:pt x="8673" y="13010"/>
                  </a:cubicBezTo>
                  <a:cubicBezTo>
                    <a:pt x="9174" y="12343"/>
                    <a:pt x="8740" y="11309"/>
                    <a:pt x="8740" y="11309"/>
                  </a:cubicBezTo>
                  <a:cubicBezTo>
                    <a:pt x="8740" y="11309"/>
                    <a:pt x="9707" y="11208"/>
                    <a:pt x="9974" y="10475"/>
                  </a:cubicBezTo>
                  <a:cubicBezTo>
                    <a:pt x="10141" y="9874"/>
                    <a:pt x="9974" y="9240"/>
                    <a:pt x="9541" y="8840"/>
                  </a:cubicBezTo>
                  <a:cubicBezTo>
                    <a:pt x="9541" y="8840"/>
                    <a:pt x="10541" y="8607"/>
                    <a:pt x="10708" y="8073"/>
                  </a:cubicBezTo>
                  <a:cubicBezTo>
                    <a:pt x="11008" y="7005"/>
                    <a:pt x="10008" y="6138"/>
                    <a:pt x="10008" y="6138"/>
                  </a:cubicBezTo>
                  <a:cubicBezTo>
                    <a:pt x="10575" y="6038"/>
                    <a:pt x="11042" y="5538"/>
                    <a:pt x="11075" y="4937"/>
                  </a:cubicBezTo>
                  <a:cubicBezTo>
                    <a:pt x="11208" y="3736"/>
                    <a:pt x="9974" y="1602"/>
                    <a:pt x="964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2617425" y="2479725"/>
              <a:ext cx="104800" cy="130875"/>
            </a:xfrm>
            <a:custGeom>
              <a:rect b="b" l="l" r="r" t="t"/>
              <a:pathLst>
                <a:path extrusionOk="0" h="5235" w="4192">
                  <a:moveTo>
                    <a:pt x="3505" y="0"/>
                  </a:moveTo>
                  <a:cubicBezTo>
                    <a:pt x="2677" y="0"/>
                    <a:pt x="1278" y="1178"/>
                    <a:pt x="500" y="2933"/>
                  </a:cubicBezTo>
                  <a:lnTo>
                    <a:pt x="0" y="5135"/>
                  </a:lnTo>
                  <a:lnTo>
                    <a:pt x="2168" y="5235"/>
                  </a:lnTo>
                  <a:cubicBezTo>
                    <a:pt x="2001" y="3734"/>
                    <a:pt x="4136" y="2433"/>
                    <a:pt x="4170" y="965"/>
                  </a:cubicBezTo>
                  <a:cubicBezTo>
                    <a:pt x="4192" y="297"/>
                    <a:pt x="3920" y="0"/>
                    <a:pt x="350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2459150" y="2781400"/>
              <a:ext cx="166625" cy="54375"/>
            </a:xfrm>
            <a:custGeom>
              <a:rect b="b" l="l" r="r" t="t"/>
              <a:pathLst>
                <a:path extrusionOk="0" h="2175" w="6665">
                  <a:moveTo>
                    <a:pt x="105" y="1"/>
                  </a:moveTo>
                  <a:cubicBezTo>
                    <a:pt x="47" y="1"/>
                    <a:pt x="1" y="110"/>
                    <a:pt x="60" y="139"/>
                  </a:cubicBezTo>
                  <a:cubicBezTo>
                    <a:pt x="1995" y="1474"/>
                    <a:pt x="4296" y="2174"/>
                    <a:pt x="6665" y="2174"/>
                  </a:cubicBezTo>
                  <a:lnTo>
                    <a:pt x="6665" y="2141"/>
                  </a:lnTo>
                  <a:cubicBezTo>
                    <a:pt x="4396" y="1774"/>
                    <a:pt x="2195" y="1040"/>
                    <a:pt x="127" y="6"/>
                  </a:cubicBezTo>
                  <a:cubicBezTo>
                    <a:pt x="119" y="2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2471550" y="2703525"/>
              <a:ext cx="178400" cy="70525"/>
            </a:xfrm>
            <a:custGeom>
              <a:rect b="b" l="l" r="r" t="t"/>
              <a:pathLst>
                <a:path extrusionOk="0" h="2821" w="7136">
                  <a:moveTo>
                    <a:pt x="33" y="0"/>
                  </a:moveTo>
                  <a:cubicBezTo>
                    <a:pt x="0" y="0"/>
                    <a:pt x="11" y="92"/>
                    <a:pt x="64" y="119"/>
                  </a:cubicBezTo>
                  <a:cubicBezTo>
                    <a:pt x="2032" y="1853"/>
                    <a:pt x="4534" y="2787"/>
                    <a:pt x="7136" y="2821"/>
                  </a:cubicBezTo>
                  <a:cubicBezTo>
                    <a:pt x="7136" y="2821"/>
                    <a:pt x="7136" y="2754"/>
                    <a:pt x="7136" y="2754"/>
                  </a:cubicBezTo>
                  <a:cubicBezTo>
                    <a:pt x="5001" y="2421"/>
                    <a:pt x="1465" y="1120"/>
                    <a:pt x="64" y="19"/>
                  </a:cubicBezTo>
                  <a:cubicBezTo>
                    <a:pt x="51" y="6"/>
                    <a:pt x="41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489975" y="2628700"/>
              <a:ext cx="169150" cy="77950"/>
            </a:xfrm>
            <a:custGeom>
              <a:rect b="b" l="l" r="r" t="t"/>
              <a:pathLst>
                <a:path extrusionOk="0" h="3118" w="6766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62" y="1010"/>
                    <a:pt x="1696" y="1711"/>
                    <a:pt x="2763" y="2144"/>
                  </a:cubicBezTo>
                  <a:cubicBezTo>
                    <a:pt x="3864" y="2616"/>
                    <a:pt x="5261" y="3118"/>
                    <a:pt x="6507" y="3118"/>
                  </a:cubicBezTo>
                  <a:cubicBezTo>
                    <a:pt x="6583" y="3118"/>
                    <a:pt x="6658" y="3116"/>
                    <a:pt x="6733" y="3112"/>
                  </a:cubicBezTo>
                  <a:cubicBezTo>
                    <a:pt x="6733" y="3112"/>
                    <a:pt x="6766" y="3078"/>
                    <a:pt x="6733" y="3078"/>
                  </a:cubicBezTo>
                  <a:cubicBezTo>
                    <a:pt x="4264" y="2511"/>
                    <a:pt x="1996" y="1644"/>
                    <a:pt x="94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1335675" y="2122975"/>
              <a:ext cx="712200" cy="802750"/>
            </a:xfrm>
            <a:custGeom>
              <a:rect b="b" l="l" r="r" t="t"/>
              <a:pathLst>
                <a:path extrusionOk="0" h="32110" w="28488">
                  <a:moveTo>
                    <a:pt x="20200" y="0"/>
                  </a:moveTo>
                  <a:cubicBezTo>
                    <a:pt x="19687" y="0"/>
                    <a:pt x="19201" y="66"/>
                    <a:pt x="18780" y="191"/>
                  </a:cubicBezTo>
                  <a:cubicBezTo>
                    <a:pt x="8840" y="3193"/>
                    <a:pt x="0" y="31013"/>
                    <a:pt x="100" y="31180"/>
                  </a:cubicBezTo>
                  <a:cubicBezTo>
                    <a:pt x="182" y="31343"/>
                    <a:pt x="18001" y="32110"/>
                    <a:pt x="24855" y="32110"/>
                  </a:cubicBezTo>
                  <a:cubicBezTo>
                    <a:pt x="26382" y="32110"/>
                    <a:pt x="27365" y="32072"/>
                    <a:pt x="27486" y="31980"/>
                  </a:cubicBezTo>
                  <a:cubicBezTo>
                    <a:pt x="27920" y="31613"/>
                    <a:pt x="28487" y="5862"/>
                    <a:pt x="24251" y="1559"/>
                  </a:cubicBezTo>
                  <a:cubicBezTo>
                    <a:pt x="23201" y="485"/>
                    <a:pt x="21599" y="0"/>
                    <a:pt x="20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1439900" y="2424625"/>
              <a:ext cx="589625" cy="266050"/>
            </a:xfrm>
            <a:custGeom>
              <a:rect b="b" l="l" r="r" t="t"/>
              <a:pathLst>
                <a:path extrusionOk="0" h="10642" w="23585">
                  <a:moveTo>
                    <a:pt x="3837" y="0"/>
                  </a:moveTo>
                  <a:cubicBezTo>
                    <a:pt x="2402" y="2635"/>
                    <a:pt x="1135" y="5404"/>
                    <a:pt x="1" y="7972"/>
                  </a:cubicBezTo>
                  <a:cubicBezTo>
                    <a:pt x="7039" y="10007"/>
                    <a:pt x="16779" y="10541"/>
                    <a:pt x="23584" y="10641"/>
                  </a:cubicBezTo>
                  <a:cubicBezTo>
                    <a:pt x="23551" y="7906"/>
                    <a:pt x="23417" y="4904"/>
                    <a:pt x="23184" y="1968"/>
                  </a:cubicBezTo>
                  <a:cubicBezTo>
                    <a:pt x="22358" y="2008"/>
                    <a:pt x="21530" y="2026"/>
                    <a:pt x="20707" y="2026"/>
                  </a:cubicBezTo>
                  <a:cubicBezTo>
                    <a:pt x="13883" y="2026"/>
                    <a:pt x="7319" y="774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2001150" y="2329550"/>
              <a:ext cx="33375" cy="591075"/>
            </a:xfrm>
            <a:custGeom>
              <a:rect b="b" l="l" r="r" t="t"/>
              <a:pathLst>
                <a:path extrusionOk="0" h="23643" w="1335">
                  <a:moveTo>
                    <a:pt x="0" y="0"/>
                  </a:moveTo>
                  <a:cubicBezTo>
                    <a:pt x="134" y="1535"/>
                    <a:pt x="300" y="3103"/>
                    <a:pt x="467" y="4637"/>
                  </a:cubicBezTo>
                  <a:cubicBezTo>
                    <a:pt x="601" y="6171"/>
                    <a:pt x="1101" y="21883"/>
                    <a:pt x="901" y="23617"/>
                  </a:cubicBezTo>
                  <a:cubicBezTo>
                    <a:pt x="901" y="23634"/>
                    <a:pt x="909" y="23642"/>
                    <a:pt x="917" y="23642"/>
                  </a:cubicBezTo>
                  <a:cubicBezTo>
                    <a:pt x="926" y="23642"/>
                    <a:pt x="934" y="23634"/>
                    <a:pt x="934" y="23617"/>
                  </a:cubicBezTo>
                  <a:cubicBezTo>
                    <a:pt x="1334" y="20582"/>
                    <a:pt x="1068" y="8273"/>
                    <a:pt x="734" y="5204"/>
                  </a:cubicBezTo>
                  <a:lnTo>
                    <a:pt x="734" y="4871"/>
                  </a:lnTo>
                  <a:lnTo>
                    <a:pt x="734" y="4237"/>
                  </a:lnTo>
                  <a:cubicBezTo>
                    <a:pt x="734" y="3836"/>
                    <a:pt x="701" y="3403"/>
                    <a:pt x="667" y="3003"/>
                  </a:cubicBezTo>
                  <a:cubicBezTo>
                    <a:pt x="667" y="2991"/>
                    <a:pt x="664" y="2988"/>
                    <a:pt x="659" y="2988"/>
                  </a:cubicBezTo>
                  <a:cubicBezTo>
                    <a:pt x="649" y="2988"/>
                    <a:pt x="634" y="3003"/>
                    <a:pt x="634" y="3003"/>
                  </a:cubicBezTo>
                  <a:cubicBezTo>
                    <a:pt x="634" y="3369"/>
                    <a:pt x="601" y="3770"/>
                    <a:pt x="601" y="4170"/>
                  </a:cubicBezTo>
                  <a:cubicBezTo>
                    <a:pt x="434" y="2769"/>
                    <a:pt x="267" y="1368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1775150" y="2109450"/>
              <a:ext cx="195150" cy="197650"/>
            </a:xfrm>
            <a:custGeom>
              <a:rect b="b" l="l" r="r" t="t"/>
              <a:pathLst>
                <a:path extrusionOk="0" h="7906" w="7806">
                  <a:moveTo>
                    <a:pt x="2791" y="0"/>
                  </a:moveTo>
                  <a:cubicBezTo>
                    <a:pt x="2581" y="0"/>
                    <a:pt x="2362" y="21"/>
                    <a:pt x="2135" y="65"/>
                  </a:cubicBezTo>
                  <a:cubicBezTo>
                    <a:pt x="501" y="398"/>
                    <a:pt x="0" y="3167"/>
                    <a:pt x="1535" y="5402"/>
                  </a:cubicBezTo>
                  <a:cubicBezTo>
                    <a:pt x="2864" y="7368"/>
                    <a:pt x="4344" y="7905"/>
                    <a:pt x="5497" y="7905"/>
                  </a:cubicBezTo>
                  <a:cubicBezTo>
                    <a:pt x="5675" y="7905"/>
                    <a:pt x="5844" y="7893"/>
                    <a:pt x="6005" y="7870"/>
                  </a:cubicBezTo>
                  <a:cubicBezTo>
                    <a:pt x="7439" y="7704"/>
                    <a:pt x="7806" y="5102"/>
                    <a:pt x="6738" y="3100"/>
                  </a:cubicBezTo>
                  <a:cubicBezTo>
                    <a:pt x="6074" y="1892"/>
                    <a:pt x="4808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808500" y="2017650"/>
              <a:ext cx="193500" cy="261875"/>
            </a:xfrm>
            <a:custGeom>
              <a:rect b="b" l="l" r="r" t="t"/>
              <a:pathLst>
                <a:path extrusionOk="0" h="10475" w="7740">
                  <a:moveTo>
                    <a:pt x="2269" y="1"/>
                  </a:moveTo>
                  <a:cubicBezTo>
                    <a:pt x="1969" y="935"/>
                    <a:pt x="1568" y="1969"/>
                    <a:pt x="1201" y="2836"/>
                  </a:cubicBezTo>
                  <a:cubicBezTo>
                    <a:pt x="568" y="4337"/>
                    <a:pt x="1" y="5505"/>
                    <a:pt x="34" y="5672"/>
                  </a:cubicBezTo>
                  <a:cubicBezTo>
                    <a:pt x="434" y="7673"/>
                    <a:pt x="2169" y="10475"/>
                    <a:pt x="4104" y="10475"/>
                  </a:cubicBezTo>
                  <a:cubicBezTo>
                    <a:pt x="5538" y="10475"/>
                    <a:pt x="5838" y="7973"/>
                    <a:pt x="5972" y="7239"/>
                  </a:cubicBezTo>
                  <a:cubicBezTo>
                    <a:pt x="5972" y="7206"/>
                    <a:pt x="5972" y="7173"/>
                    <a:pt x="5972" y="7173"/>
                  </a:cubicBezTo>
                  <a:cubicBezTo>
                    <a:pt x="5972" y="7006"/>
                    <a:pt x="6005" y="6872"/>
                    <a:pt x="6038" y="6739"/>
                  </a:cubicBezTo>
                  <a:cubicBezTo>
                    <a:pt x="6472" y="5505"/>
                    <a:pt x="7039" y="4371"/>
                    <a:pt x="7739" y="3270"/>
                  </a:cubicBezTo>
                  <a:lnTo>
                    <a:pt x="2269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852700" y="2021825"/>
              <a:ext cx="149300" cy="176825"/>
            </a:xfrm>
            <a:custGeom>
              <a:rect b="b" l="l" r="r" t="t"/>
              <a:pathLst>
                <a:path extrusionOk="0" h="7073" w="5972">
                  <a:moveTo>
                    <a:pt x="734" y="1"/>
                  </a:moveTo>
                  <a:lnTo>
                    <a:pt x="734" y="1"/>
                  </a:lnTo>
                  <a:cubicBezTo>
                    <a:pt x="534" y="1235"/>
                    <a:pt x="1" y="5605"/>
                    <a:pt x="3570" y="6906"/>
                  </a:cubicBezTo>
                  <a:cubicBezTo>
                    <a:pt x="3770" y="6972"/>
                    <a:pt x="3970" y="7039"/>
                    <a:pt x="4204" y="7072"/>
                  </a:cubicBezTo>
                  <a:cubicBezTo>
                    <a:pt x="4204" y="7039"/>
                    <a:pt x="4204" y="7006"/>
                    <a:pt x="4204" y="7006"/>
                  </a:cubicBezTo>
                  <a:cubicBezTo>
                    <a:pt x="4204" y="6839"/>
                    <a:pt x="4237" y="6705"/>
                    <a:pt x="4270" y="6572"/>
                  </a:cubicBezTo>
                  <a:cubicBezTo>
                    <a:pt x="4704" y="5338"/>
                    <a:pt x="5271" y="4204"/>
                    <a:pt x="5971" y="3103"/>
                  </a:cubicBezTo>
                  <a:lnTo>
                    <a:pt x="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841025" y="1791600"/>
              <a:ext cx="317750" cy="376850"/>
            </a:xfrm>
            <a:custGeom>
              <a:rect b="b" l="l" r="r" t="t"/>
              <a:pathLst>
                <a:path extrusionOk="0" h="15074" w="12710">
                  <a:moveTo>
                    <a:pt x="6927" y="1"/>
                  </a:moveTo>
                  <a:cubicBezTo>
                    <a:pt x="5511" y="1"/>
                    <a:pt x="4105" y="507"/>
                    <a:pt x="3136" y="1604"/>
                  </a:cubicBezTo>
                  <a:cubicBezTo>
                    <a:pt x="1602" y="3339"/>
                    <a:pt x="1" y="9610"/>
                    <a:pt x="834" y="11545"/>
                  </a:cubicBezTo>
                  <a:cubicBezTo>
                    <a:pt x="1728" y="13597"/>
                    <a:pt x="3706" y="15073"/>
                    <a:pt x="5767" y="15073"/>
                  </a:cubicBezTo>
                  <a:cubicBezTo>
                    <a:pt x="6553" y="15073"/>
                    <a:pt x="7351" y="14859"/>
                    <a:pt x="8106" y="14380"/>
                  </a:cubicBezTo>
                  <a:cubicBezTo>
                    <a:pt x="10742" y="12679"/>
                    <a:pt x="12710" y="4440"/>
                    <a:pt x="11642" y="2538"/>
                  </a:cubicBezTo>
                  <a:cubicBezTo>
                    <a:pt x="10744" y="913"/>
                    <a:pt x="8827" y="1"/>
                    <a:pt x="692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2005300" y="1988475"/>
              <a:ext cx="17550" cy="24325"/>
            </a:xfrm>
            <a:custGeom>
              <a:rect b="b" l="l" r="r" t="t"/>
              <a:pathLst>
                <a:path extrusionOk="0" h="973" w="702">
                  <a:moveTo>
                    <a:pt x="701" y="0"/>
                  </a:moveTo>
                  <a:cubicBezTo>
                    <a:pt x="701" y="0"/>
                    <a:pt x="668" y="0"/>
                    <a:pt x="668" y="34"/>
                  </a:cubicBezTo>
                  <a:cubicBezTo>
                    <a:pt x="568" y="434"/>
                    <a:pt x="401" y="934"/>
                    <a:pt x="1" y="968"/>
                  </a:cubicBezTo>
                  <a:cubicBezTo>
                    <a:pt x="24" y="971"/>
                    <a:pt x="46" y="973"/>
                    <a:pt x="68" y="973"/>
                  </a:cubicBezTo>
                  <a:cubicBezTo>
                    <a:pt x="490" y="973"/>
                    <a:pt x="701" y="381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991350" y="1974625"/>
              <a:ext cx="38050" cy="34375"/>
            </a:xfrm>
            <a:custGeom>
              <a:rect b="b" l="l" r="r" t="t"/>
              <a:pathLst>
                <a:path extrusionOk="0" h="1375" w="1522">
                  <a:moveTo>
                    <a:pt x="858" y="0"/>
                  </a:moveTo>
                  <a:cubicBezTo>
                    <a:pt x="279" y="0"/>
                    <a:pt x="0" y="1169"/>
                    <a:pt x="559" y="1355"/>
                  </a:cubicBezTo>
                  <a:cubicBezTo>
                    <a:pt x="602" y="1368"/>
                    <a:pt x="644" y="1375"/>
                    <a:pt x="684" y="1375"/>
                  </a:cubicBezTo>
                  <a:cubicBezTo>
                    <a:pt x="1238" y="1375"/>
                    <a:pt x="1521" y="176"/>
                    <a:pt x="993" y="21"/>
                  </a:cubicBezTo>
                  <a:cubicBezTo>
                    <a:pt x="946" y="7"/>
                    <a:pt x="90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2077025" y="2005150"/>
              <a:ext cx="10875" cy="30050"/>
            </a:xfrm>
            <a:custGeom>
              <a:rect b="b" l="l" r="r" t="t"/>
              <a:pathLst>
                <a:path extrusionOk="0" h="1202" w="435">
                  <a:moveTo>
                    <a:pt x="301" y="0"/>
                  </a:moveTo>
                  <a:lnTo>
                    <a:pt x="301" y="0"/>
                  </a:lnTo>
                  <a:cubicBezTo>
                    <a:pt x="101" y="367"/>
                    <a:pt x="1" y="1035"/>
                    <a:pt x="434" y="1201"/>
                  </a:cubicBezTo>
                  <a:lnTo>
                    <a:pt x="434" y="1168"/>
                  </a:lnTo>
                  <a:cubicBezTo>
                    <a:pt x="101" y="934"/>
                    <a:pt x="201" y="434"/>
                    <a:pt x="301" y="34"/>
                  </a:cubicBezTo>
                  <a:cubicBezTo>
                    <a:pt x="334" y="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2075100" y="1996675"/>
              <a:ext cx="37875" cy="34575"/>
            </a:xfrm>
            <a:custGeom>
              <a:rect b="b" l="l" r="r" t="t"/>
              <a:pathLst>
                <a:path extrusionOk="0" h="1383" w="1515">
                  <a:moveTo>
                    <a:pt x="814" y="1"/>
                  </a:moveTo>
                  <a:cubicBezTo>
                    <a:pt x="257" y="1"/>
                    <a:pt x="0" y="1245"/>
                    <a:pt x="611" y="1374"/>
                  </a:cubicBezTo>
                  <a:cubicBezTo>
                    <a:pt x="641" y="1380"/>
                    <a:pt x="669" y="1383"/>
                    <a:pt x="697" y="1383"/>
                  </a:cubicBezTo>
                  <a:cubicBezTo>
                    <a:pt x="1271" y="1383"/>
                    <a:pt x="1514" y="133"/>
                    <a:pt x="878" y="6"/>
                  </a:cubicBezTo>
                  <a:cubicBezTo>
                    <a:pt x="857" y="2"/>
                    <a:pt x="835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1998650" y="1944950"/>
              <a:ext cx="41700" cy="21025"/>
            </a:xfrm>
            <a:custGeom>
              <a:rect b="b" l="l" r="r" t="t"/>
              <a:pathLst>
                <a:path extrusionOk="0" h="841" w="1668">
                  <a:moveTo>
                    <a:pt x="1002" y="0"/>
                  </a:moveTo>
                  <a:cubicBezTo>
                    <a:pt x="968" y="0"/>
                    <a:pt x="935" y="2"/>
                    <a:pt x="901" y="7"/>
                  </a:cubicBezTo>
                  <a:cubicBezTo>
                    <a:pt x="634" y="7"/>
                    <a:pt x="400" y="107"/>
                    <a:pt x="200" y="274"/>
                  </a:cubicBezTo>
                  <a:cubicBezTo>
                    <a:pt x="0" y="474"/>
                    <a:pt x="133" y="807"/>
                    <a:pt x="400" y="841"/>
                  </a:cubicBezTo>
                  <a:cubicBezTo>
                    <a:pt x="600" y="807"/>
                    <a:pt x="801" y="807"/>
                    <a:pt x="967" y="774"/>
                  </a:cubicBezTo>
                  <a:cubicBezTo>
                    <a:pt x="1003" y="780"/>
                    <a:pt x="1039" y="783"/>
                    <a:pt x="1076" y="783"/>
                  </a:cubicBezTo>
                  <a:cubicBezTo>
                    <a:pt x="1248" y="783"/>
                    <a:pt x="1431" y="723"/>
                    <a:pt x="1568" y="641"/>
                  </a:cubicBezTo>
                  <a:cubicBezTo>
                    <a:pt x="1668" y="540"/>
                    <a:pt x="1668" y="407"/>
                    <a:pt x="1601" y="274"/>
                  </a:cubicBezTo>
                  <a:cubicBezTo>
                    <a:pt x="1456" y="99"/>
                    <a:pt x="1234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089525" y="1955900"/>
              <a:ext cx="37300" cy="28175"/>
            </a:xfrm>
            <a:custGeom>
              <a:rect b="b" l="l" r="r" t="t"/>
              <a:pathLst>
                <a:path extrusionOk="0" h="1127" w="1492">
                  <a:moveTo>
                    <a:pt x="487" y="1"/>
                  </a:moveTo>
                  <a:cubicBezTo>
                    <a:pt x="378" y="1"/>
                    <a:pt x="270" y="25"/>
                    <a:pt x="168" y="69"/>
                  </a:cubicBezTo>
                  <a:cubicBezTo>
                    <a:pt x="34" y="136"/>
                    <a:pt x="1" y="303"/>
                    <a:pt x="34" y="403"/>
                  </a:cubicBezTo>
                  <a:cubicBezTo>
                    <a:pt x="134" y="603"/>
                    <a:pt x="301" y="736"/>
                    <a:pt x="501" y="803"/>
                  </a:cubicBezTo>
                  <a:cubicBezTo>
                    <a:pt x="668" y="903"/>
                    <a:pt x="835" y="1003"/>
                    <a:pt x="1002" y="1103"/>
                  </a:cubicBezTo>
                  <a:cubicBezTo>
                    <a:pt x="1039" y="1119"/>
                    <a:pt x="1078" y="1127"/>
                    <a:pt x="1116" y="1127"/>
                  </a:cubicBezTo>
                  <a:cubicBezTo>
                    <a:pt x="1313" y="1127"/>
                    <a:pt x="1491" y="927"/>
                    <a:pt x="1435" y="703"/>
                  </a:cubicBezTo>
                  <a:cubicBezTo>
                    <a:pt x="1335" y="469"/>
                    <a:pt x="1135" y="236"/>
                    <a:pt x="902" y="136"/>
                  </a:cubicBezTo>
                  <a:cubicBezTo>
                    <a:pt x="770" y="42"/>
                    <a:pt x="62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1983625" y="2077075"/>
              <a:ext cx="20050" cy="15500"/>
            </a:xfrm>
            <a:custGeom>
              <a:rect b="b" l="l" r="r" t="t"/>
              <a:pathLst>
                <a:path extrusionOk="0" h="620" w="802">
                  <a:moveTo>
                    <a:pt x="88" y="1"/>
                  </a:moveTo>
                  <a:cubicBezTo>
                    <a:pt x="76" y="1"/>
                    <a:pt x="67" y="9"/>
                    <a:pt x="67" y="26"/>
                  </a:cubicBezTo>
                  <a:cubicBezTo>
                    <a:pt x="1" y="192"/>
                    <a:pt x="67" y="392"/>
                    <a:pt x="201" y="526"/>
                  </a:cubicBezTo>
                  <a:cubicBezTo>
                    <a:pt x="298" y="584"/>
                    <a:pt x="417" y="620"/>
                    <a:pt x="540" y="620"/>
                  </a:cubicBezTo>
                  <a:cubicBezTo>
                    <a:pt x="628" y="620"/>
                    <a:pt x="717" y="601"/>
                    <a:pt x="801" y="559"/>
                  </a:cubicBezTo>
                  <a:cubicBezTo>
                    <a:pt x="801" y="526"/>
                    <a:pt x="801" y="526"/>
                    <a:pt x="801" y="526"/>
                  </a:cubicBezTo>
                  <a:cubicBezTo>
                    <a:pt x="634" y="526"/>
                    <a:pt x="468" y="493"/>
                    <a:pt x="334" y="426"/>
                  </a:cubicBezTo>
                  <a:cubicBezTo>
                    <a:pt x="201" y="326"/>
                    <a:pt x="167" y="159"/>
                    <a:pt x="134" y="26"/>
                  </a:cubicBezTo>
                  <a:cubicBezTo>
                    <a:pt x="117" y="9"/>
                    <a:pt x="10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2007800" y="1950325"/>
              <a:ext cx="77600" cy="128225"/>
            </a:xfrm>
            <a:custGeom>
              <a:rect b="b" l="l" r="r" t="t"/>
              <a:pathLst>
                <a:path extrusionOk="0" h="5129" w="3104">
                  <a:moveTo>
                    <a:pt x="3070" y="0"/>
                  </a:moveTo>
                  <a:cubicBezTo>
                    <a:pt x="3053" y="0"/>
                    <a:pt x="3036" y="9"/>
                    <a:pt x="3036" y="25"/>
                  </a:cubicBezTo>
                  <a:cubicBezTo>
                    <a:pt x="2670" y="1393"/>
                    <a:pt x="2569" y="2794"/>
                    <a:pt x="2269" y="4128"/>
                  </a:cubicBezTo>
                  <a:cubicBezTo>
                    <a:pt x="2069" y="3995"/>
                    <a:pt x="1869" y="3861"/>
                    <a:pt x="1635" y="3761"/>
                  </a:cubicBezTo>
                  <a:cubicBezTo>
                    <a:pt x="1602" y="3761"/>
                    <a:pt x="1402" y="4862"/>
                    <a:pt x="1402" y="4862"/>
                  </a:cubicBezTo>
                  <a:cubicBezTo>
                    <a:pt x="868" y="4795"/>
                    <a:pt x="368" y="4462"/>
                    <a:pt x="68" y="4028"/>
                  </a:cubicBezTo>
                  <a:cubicBezTo>
                    <a:pt x="54" y="4000"/>
                    <a:pt x="40" y="3990"/>
                    <a:pt x="28" y="3990"/>
                  </a:cubicBezTo>
                  <a:cubicBezTo>
                    <a:pt x="12" y="3990"/>
                    <a:pt x="1" y="4009"/>
                    <a:pt x="1" y="4028"/>
                  </a:cubicBezTo>
                  <a:cubicBezTo>
                    <a:pt x="134" y="4428"/>
                    <a:pt x="401" y="4762"/>
                    <a:pt x="768" y="4929"/>
                  </a:cubicBezTo>
                  <a:cubicBezTo>
                    <a:pt x="935" y="4995"/>
                    <a:pt x="1102" y="5062"/>
                    <a:pt x="1302" y="5096"/>
                  </a:cubicBezTo>
                  <a:lnTo>
                    <a:pt x="1469" y="5129"/>
                  </a:lnTo>
                  <a:cubicBezTo>
                    <a:pt x="1535" y="5129"/>
                    <a:pt x="1569" y="5096"/>
                    <a:pt x="1602" y="5029"/>
                  </a:cubicBezTo>
                  <a:lnTo>
                    <a:pt x="1802" y="4128"/>
                  </a:lnTo>
                  <a:cubicBezTo>
                    <a:pt x="1886" y="4212"/>
                    <a:pt x="2278" y="4533"/>
                    <a:pt x="2420" y="4533"/>
                  </a:cubicBezTo>
                  <a:cubicBezTo>
                    <a:pt x="2446" y="4533"/>
                    <a:pt x="2464" y="4522"/>
                    <a:pt x="2469" y="4495"/>
                  </a:cubicBezTo>
                  <a:cubicBezTo>
                    <a:pt x="2836" y="3027"/>
                    <a:pt x="3036" y="1526"/>
                    <a:pt x="3103" y="25"/>
                  </a:cubicBezTo>
                  <a:cubicBezTo>
                    <a:pt x="3103" y="9"/>
                    <a:pt x="3087" y="0"/>
                    <a:pt x="3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1996975" y="2050175"/>
              <a:ext cx="39225" cy="29525"/>
            </a:xfrm>
            <a:custGeom>
              <a:rect b="b" l="l" r="r" t="t"/>
              <a:pathLst>
                <a:path extrusionOk="0" h="1181" w="1569">
                  <a:moveTo>
                    <a:pt x="467" y="1"/>
                  </a:moveTo>
                  <a:cubicBezTo>
                    <a:pt x="367" y="101"/>
                    <a:pt x="267" y="234"/>
                    <a:pt x="200" y="368"/>
                  </a:cubicBezTo>
                  <a:cubicBezTo>
                    <a:pt x="67" y="601"/>
                    <a:pt x="0" y="901"/>
                    <a:pt x="301" y="1068"/>
                  </a:cubicBezTo>
                  <a:cubicBezTo>
                    <a:pt x="401" y="1143"/>
                    <a:pt x="519" y="1181"/>
                    <a:pt x="643" y="1181"/>
                  </a:cubicBezTo>
                  <a:cubicBezTo>
                    <a:pt x="684" y="1181"/>
                    <a:pt x="726" y="1177"/>
                    <a:pt x="768" y="1168"/>
                  </a:cubicBezTo>
                  <a:cubicBezTo>
                    <a:pt x="1068" y="1135"/>
                    <a:pt x="1335" y="1035"/>
                    <a:pt x="1568" y="868"/>
                  </a:cubicBezTo>
                  <a:cubicBezTo>
                    <a:pt x="1134" y="701"/>
                    <a:pt x="734" y="40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1996975" y="2059350"/>
              <a:ext cx="20025" cy="20350"/>
            </a:xfrm>
            <a:custGeom>
              <a:rect b="b" l="l" r="r" t="t"/>
              <a:pathLst>
                <a:path extrusionOk="0" h="814" w="801">
                  <a:moveTo>
                    <a:pt x="200" y="1"/>
                  </a:moveTo>
                  <a:cubicBezTo>
                    <a:pt x="67" y="234"/>
                    <a:pt x="0" y="534"/>
                    <a:pt x="301" y="701"/>
                  </a:cubicBezTo>
                  <a:cubicBezTo>
                    <a:pt x="401" y="776"/>
                    <a:pt x="519" y="814"/>
                    <a:pt x="643" y="814"/>
                  </a:cubicBezTo>
                  <a:cubicBezTo>
                    <a:pt x="684" y="814"/>
                    <a:pt x="726" y="810"/>
                    <a:pt x="768" y="801"/>
                  </a:cubicBezTo>
                  <a:cubicBezTo>
                    <a:pt x="801" y="434"/>
                    <a:pt x="567" y="101"/>
                    <a:pt x="200" y="1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1849375" y="1783250"/>
              <a:ext cx="304400" cy="191150"/>
            </a:xfrm>
            <a:custGeom>
              <a:rect b="b" l="l" r="r" t="t"/>
              <a:pathLst>
                <a:path extrusionOk="0" h="7646" w="12176">
                  <a:moveTo>
                    <a:pt x="6796" y="0"/>
                  </a:moveTo>
                  <a:cubicBezTo>
                    <a:pt x="6732" y="0"/>
                    <a:pt x="6669" y="1"/>
                    <a:pt x="6605" y="3"/>
                  </a:cubicBezTo>
                  <a:cubicBezTo>
                    <a:pt x="3936" y="3"/>
                    <a:pt x="2735" y="1238"/>
                    <a:pt x="1968" y="2305"/>
                  </a:cubicBezTo>
                  <a:cubicBezTo>
                    <a:pt x="1168" y="3339"/>
                    <a:pt x="0" y="7609"/>
                    <a:pt x="434" y="7642"/>
                  </a:cubicBezTo>
                  <a:cubicBezTo>
                    <a:pt x="457" y="7645"/>
                    <a:pt x="481" y="7646"/>
                    <a:pt x="504" y="7646"/>
                  </a:cubicBezTo>
                  <a:cubicBezTo>
                    <a:pt x="1774" y="7646"/>
                    <a:pt x="3702" y="4207"/>
                    <a:pt x="3703" y="4206"/>
                  </a:cubicBezTo>
                  <a:lnTo>
                    <a:pt x="3703" y="4206"/>
                  </a:lnTo>
                  <a:cubicBezTo>
                    <a:pt x="3703" y="4207"/>
                    <a:pt x="3102" y="5808"/>
                    <a:pt x="3403" y="5874"/>
                  </a:cubicBezTo>
                  <a:cubicBezTo>
                    <a:pt x="3409" y="5876"/>
                    <a:pt x="3416" y="5876"/>
                    <a:pt x="3424" y="5876"/>
                  </a:cubicBezTo>
                  <a:cubicBezTo>
                    <a:pt x="3815" y="5876"/>
                    <a:pt x="5818" y="4211"/>
                    <a:pt x="6538" y="2739"/>
                  </a:cubicBezTo>
                  <a:cubicBezTo>
                    <a:pt x="7205" y="3673"/>
                    <a:pt x="7972" y="4507"/>
                    <a:pt x="8840" y="5241"/>
                  </a:cubicBezTo>
                  <a:cubicBezTo>
                    <a:pt x="9899" y="6049"/>
                    <a:pt x="11216" y="6532"/>
                    <a:pt x="11658" y="6532"/>
                  </a:cubicBezTo>
                  <a:cubicBezTo>
                    <a:pt x="11745" y="6532"/>
                    <a:pt x="11798" y="6513"/>
                    <a:pt x="11809" y="6475"/>
                  </a:cubicBezTo>
                  <a:cubicBezTo>
                    <a:pt x="12109" y="5774"/>
                    <a:pt x="12175" y="3606"/>
                    <a:pt x="11442" y="2572"/>
                  </a:cubicBezTo>
                  <a:cubicBezTo>
                    <a:pt x="10441" y="958"/>
                    <a:pt x="8691" y="0"/>
                    <a:pt x="6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1827675" y="1915850"/>
              <a:ext cx="70075" cy="111525"/>
            </a:xfrm>
            <a:custGeom>
              <a:rect b="b" l="l" r="r" t="t"/>
              <a:pathLst>
                <a:path extrusionOk="0" h="4461" w="2803">
                  <a:moveTo>
                    <a:pt x="1298" y="0"/>
                  </a:moveTo>
                  <a:cubicBezTo>
                    <a:pt x="1277" y="0"/>
                    <a:pt x="1256" y="1"/>
                    <a:pt x="1235" y="3"/>
                  </a:cubicBezTo>
                  <a:cubicBezTo>
                    <a:pt x="168" y="103"/>
                    <a:pt x="1" y="3272"/>
                    <a:pt x="835" y="4106"/>
                  </a:cubicBezTo>
                  <a:cubicBezTo>
                    <a:pt x="1039" y="4344"/>
                    <a:pt x="1329" y="4461"/>
                    <a:pt x="1627" y="4461"/>
                  </a:cubicBezTo>
                  <a:cubicBezTo>
                    <a:pt x="1913" y="4461"/>
                    <a:pt x="2207" y="4352"/>
                    <a:pt x="2436" y="4140"/>
                  </a:cubicBezTo>
                  <a:lnTo>
                    <a:pt x="2803" y="2372"/>
                  </a:lnTo>
                  <a:cubicBezTo>
                    <a:pt x="2803" y="2372"/>
                    <a:pt x="2322" y="0"/>
                    <a:pt x="1298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1854375" y="1938425"/>
              <a:ext cx="30875" cy="76350"/>
            </a:xfrm>
            <a:custGeom>
              <a:rect b="b" l="l" r="r" t="t"/>
              <a:pathLst>
                <a:path extrusionOk="0" h="3054" w="1235">
                  <a:moveTo>
                    <a:pt x="167" y="1"/>
                  </a:moveTo>
                  <a:lnTo>
                    <a:pt x="167" y="34"/>
                  </a:lnTo>
                  <a:cubicBezTo>
                    <a:pt x="734" y="635"/>
                    <a:pt x="834" y="1435"/>
                    <a:pt x="801" y="2236"/>
                  </a:cubicBezTo>
                  <a:cubicBezTo>
                    <a:pt x="744" y="1922"/>
                    <a:pt x="467" y="1681"/>
                    <a:pt x="158" y="1681"/>
                  </a:cubicBezTo>
                  <a:cubicBezTo>
                    <a:pt x="106" y="1681"/>
                    <a:pt x="53" y="1688"/>
                    <a:pt x="0" y="1702"/>
                  </a:cubicBezTo>
                  <a:cubicBezTo>
                    <a:pt x="0" y="1735"/>
                    <a:pt x="0" y="1735"/>
                    <a:pt x="0" y="1769"/>
                  </a:cubicBezTo>
                  <a:cubicBezTo>
                    <a:pt x="300" y="1802"/>
                    <a:pt x="534" y="2002"/>
                    <a:pt x="601" y="2269"/>
                  </a:cubicBezTo>
                  <a:cubicBezTo>
                    <a:pt x="667" y="2503"/>
                    <a:pt x="701" y="2736"/>
                    <a:pt x="701" y="3003"/>
                  </a:cubicBezTo>
                  <a:cubicBezTo>
                    <a:pt x="701" y="3036"/>
                    <a:pt x="734" y="3053"/>
                    <a:pt x="767" y="3053"/>
                  </a:cubicBezTo>
                  <a:cubicBezTo>
                    <a:pt x="801" y="3053"/>
                    <a:pt x="834" y="3036"/>
                    <a:pt x="834" y="3003"/>
                  </a:cubicBezTo>
                  <a:lnTo>
                    <a:pt x="834" y="2970"/>
                  </a:lnTo>
                  <a:cubicBezTo>
                    <a:pt x="1234" y="2102"/>
                    <a:pt x="1068" y="535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1832675" y="1748750"/>
              <a:ext cx="263550" cy="201875"/>
            </a:xfrm>
            <a:custGeom>
              <a:rect b="b" l="l" r="r" t="t"/>
              <a:pathLst>
                <a:path extrusionOk="0" h="8075" w="10542">
                  <a:moveTo>
                    <a:pt x="3852" y="0"/>
                  </a:moveTo>
                  <a:cubicBezTo>
                    <a:pt x="3510" y="0"/>
                    <a:pt x="3225" y="35"/>
                    <a:pt x="3036" y="116"/>
                  </a:cubicBezTo>
                  <a:cubicBezTo>
                    <a:pt x="2069" y="516"/>
                    <a:pt x="935" y="3452"/>
                    <a:pt x="802" y="3885"/>
                  </a:cubicBezTo>
                  <a:cubicBezTo>
                    <a:pt x="635" y="4286"/>
                    <a:pt x="1" y="7021"/>
                    <a:pt x="802" y="7955"/>
                  </a:cubicBezTo>
                  <a:cubicBezTo>
                    <a:pt x="872" y="8037"/>
                    <a:pt x="947" y="8075"/>
                    <a:pt x="1029" y="8075"/>
                  </a:cubicBezTo>
                  <a:cubicBezTo>
                    <a:pt x="1840" y="8075"/>
                    <a:pt x="3213" y="4325"/>
                    <a:pt x="4971" y="3385"/>
                  </a:cubicBezTo>
                  <a:cubicBezTo>
                    <a:pt x="6611" y="2551"/>
                    <a:pt x="9386" y="2481"/>
                    <a:pt x="10266" y="2481"/>
                  </a:cubicBezTo>
                  <a:cubicBezTo>
                    <a:pt x="10442" y="2481"/>
                    <a:pt x="10542" y="2484"/>
                    <a:pt x="10542" y="2484"/>
                  </a:cubicBezTo>
                  <a:cubicBezTo>
                    <a:pt x="9841" y="1817"/>
                    <a:pt x="9074" y="1283"/>
                    <a:pt x="8207" y="883"/>
                  </a:cubicBezTo>
                  <a:cubicBezTo>
                    <a:pt x="7435" y="537"/>
                    <a:pt x="5199" y="0"/>
                    <a:pt x="3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1841850" y="1777000"/>
              <a:ext cx="255225" cy="173825"/>
            </a:xfrm>
            <a:custGeom>
              <a:rect b="b" l="l" r="r" t="t"/>
              <a:pathLst>
                <a:path extrusionOk="0" h="6953" w="10209">
                  <a:moveTo>
                    <a:pt x="6783" y="0"/>
                  </a:moveTo>
                  <a:cubicBezTo>
                    <a:pt x="5508" y="0"/>
                    <a:pt x="4301" y="281"/>
                    <a:pt x="3337" y="954"/>
                  </a:cubicBezTo>
                  <a:cubicBezTo>
                    <a:pt x="1802" y="2021"/>
                    <a:pt x="635" y="3889"/>
                    <a:pt x="34" y="5157"/>
                  </a:cubicBezTo>
                  <a:cubicBezTo>
                    <a:pt x="1" y="5924"/>
                    <a:pt x="68" y="6391"/>
                    <a:pt x="401" y="6825"/>
                  </a:cubicBezTo>
                  <a:cubicBezTo>
                    <a:pt x="473" y="6912"/>
                    <a:pt x="551" y="6952"/>
                    <a:pt x="635" y="6952"/>
                  </a:cubicBezTo>
                  <a:cubicBezTo>
                    <a:pt x="1448" y="6952"/>
                    <a:pt x="2820" y="3192"/>
                    <a:pt x="4604" y="2255"/>
                  </a:cubicBezTo>
                  <a:cubicBezTo>
                    <a:pt x="6272" y="1421"/>
                    <a:pt x="9052" y="1351"/>
                    <a:pt x="9932" y="1351"/>
                  </a:cubicBezTo>
                  <a:cubicBezTo>
                    <a:pt x="10108" y="1351"/>
                    <a:pt x="10208" y="1354"/>
                    <a:pt x="10208" y="1354"/>
                  </a:cubicBezTo>
                  <a:cubicBezTo>
                    <a:pt x="9708" y="921"/>
                    <a:pt x="9207" y="520"/>
                    <a:pt x="8674" y="187"/>
                  </a:cubicBezTo>
                  <a:cubicBezTo>
                    <a:pt x="8040" y="67"/>
                    <a:pt x="7403" y="0"/>
                    <a:pt x="6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1826850" y="1789250"/>
              <a:ext cx="328600" cy="227500"/>
            </a:xfrm>
            <a:custGeom>
              <a:rect b="b" l="l" r="r" t="t"/>
              <a:pathLst>
                <a:path extrusionOk="0" h="9100" w="13144">
                  <a:moveTo>
                    <a:pt x="7376" y="1"/>
                  </a:moveTo>
                  <a:cubicBezTo>
                    <a:pt x="6397" y="1"/>
                    <a:pt x="5393" y="142"/>
                    <a:pt x="4704" y="597"/>
                  </a:cubicBezTo>
                  <a:cubicBezTo>
                    <a:pt x="3003" y="1665"/>
                    <a:pt x="0" y="5201"/>
                    <a:pt x="0" y="6335"/>
                  </a:cubicBezTo>
                  <a:cubicBezTo>
                    <a:pt x="0" y="6602"/>
                    <a:pt x="267" y="6869"/>
                    <a:pt x="267" y="7269"/>
                  </a:cubicBezTo>
                  <a:cubicBezTo>
                    <a:pt x="267" y="7769"/>
                    <a:pt x="201" y="8336"/>
                    <a:pt x="234" y="8703"/>
                  </a:cubicBezTo>
                  <a:cubicBezTo>
                    <a:pt x="261" y="8944"/>
                    <a:pt x="352" y="9099"/>
                    <a:pt x="404" y="9099"/>
                  </a:cubicBezTo>
                  <a:cubicBezTo>
                    <a:pt x="417" y="9099"/>
                    <a:pt x="428" y="9090"/>
                    <a:pt x="434" y="9070"/>
                  </a:cubicBezTo>
                  <a:cubicBezTo>
                    <a:pt x="901" y="7903"/>
                    <a:pt x="3103" y="5067"/>
                    <a:pt x="4937" y="3633"/>
                  </a:cubicBezTo>
                  <a:cubicBezTo>
                    <a:pt x="6250" y="2625"/>
                    <a:pt x="8650" y="2358"/>
                    <a:pt x="10146" y="2358"/>
                  </a:cubicBezTo>
                  <a:cubicBezTo>
                    <a:pt x="10779" y="2358"/>
                    <a:pt x="11250" y="2406"/>
                    <a:pt x="11409" y="2465"/>
                  </a:cubicBezTo>
                  <a:cubicBezTo>
                    <a:pt x="12590" y="2912"/>
                    <a:pt x="12671" y="3604"/>
                    <a:pt x="12881" y="3604"/>
                  </a:cubicBezTo>
                  <a:cubicBezTo>
                    <a:pt x="12890" y="3604"/>
                    <a:pt x="12900" y="3602"/>
                    <a:pt x="12910" y="3600"/>
                  </a:cubicBezTo>
                  <a:cubicBezTo>
                    <a:pt x="13143" y="3533"/>
                    <a:pt x="12409" y="1998"/>
                    <a:pt x="12109" y="1665"/>
                  </a:cubicBezTo>
                  <a:cubicBezTo>
                    <a:pt x="11842" y="1331"/>
                    <a:pt x="11008" y="531"/>
                    <a:pt x="10441" y="364"/>
                  </a:cubicBezTo>
                  <a:cubicBezTo>
                    <a:pt x="10109" y="286"/>
                    <a:pt x="8766" y="1"/>
                    <a:pt x="7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1935250" y="1815225"/>
              <a:ext cx="29800" cy="47700"/>
            </a:xfrm>
            <a:custGeom>
              <a:rect b="b" l="l" r="r" t="t"/>
              <a:pathLst>
                <a:path extrusionOk="0" h="1908" w="1192">
                  <a:moveTo>
                    <a:pt x="18" y="0"/>
                  </a:moveTo>
                  <a:cubicBezTo>
                    <a:pt x="9" y="0"/>
                    <a:pt x="1" y="9"/>
                    <a:pt x="1" y="25"/>
                  </a:cubicBezTo>
                  <a:cubicBezTo>
                    <a:pt x="68" y="392"/>
                    <a:pt x="201" y="759"/>
                    <a:pt x="401" y="1059"/>
                  </a:cubicBezTo>
                  <a:cubicBezTo>
                    <a:pt x="568" y="1393"/>
                    <a:pt x="835" y="1660"/>
                    <a:pt x="1102" y="1893"/>
                  </a:cubicBezTo>
                  <a:cubicBezTo>
                    <a:pt x="1111" y="1903"/>
                    <a:pt x="1124" y="1907"/>
                    <a:pt x="1136" y="1907"/>
                  </a:cubicBezTo>
                  <a:cubicBezTo>
                    <a:pt x="1166" y="1907"/>
                    <a:pt x="1192" y="1884"/>
                    <a:pt x="1168" y="1860"/>
                  </a:cubicBezTo>
                  <a:cubicBezTo>
                    <a:pt x="935" y="1593"/>
                    <a:pt x="701" y="1293"/>
                    <a:pt x="535" y="993"/>
                  </a:cubicBezTo>
                  <a:cubicBezTo>
                    <a:pt x="334" y="692"/>
                    <a:pt x="168" y="359"/>
                    <a:pt x="34" y="25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1837700" y="1928625"/>
              <a:ext cx="9200" cy="58550"/>
            </a:xfrm>
            <a:custGeom>
              <a:rect b="b" l="l" r="r" t="t"/>
              <a:pathLst>
                <a:path extrusionOk="0" h="2342" w="368">
                  <a:moveTo>
                    <a:pt x="84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360"/>
                    <a:pt x="33" y="726"/>
                    <a:pt x="167" y="1060"/>
                  </a:cubicBezTo>
                  <a:cubicBezTo>
                    <a:pt x="167" y="1294"/>
                    <a:pt x="167" y="1527"/>
                    <a:pt x="134" y="1727"/>
                  </a:cubicBezTo>
                  <a:cubicBezTo>
                    <a:pt x="134" y="1961"/>
                    <a:pt x="200" y="2161"/>
                    <a:pt x="300" y="2328"/>
                  </a:cubicBezTo>
                  <a:cubicBezTo>
                    <a:pt x="310" y="2337"/>
                    <a:pt x="320" y="2341"/>
                    <a:pt x="329" y="2341"/>
                  </a:cubicBezTo>
                  <a:cubicBezTo>
                    <a:pt x="350" y="2341"/>
                    <a:pt x="367" y="2318"/>
                    <a:pt x="367" y="2294"/>
                  </a:cubicBezTo>
                  <a:cubicBezTo>
                    <a:pt x="367" y="2194"/>
                    <a:pt x="334" y="2094"/>
                    <a:pt x="334" y="2027"/>
                  </a:cubicBezTo>
                  <a:cubicBezTo>
                    <a:pt x="300" y="1894"/>
                    <a:pt x="300" y="1794"/>
                    <a:pt x="300" y="1694"/>
                  </a:cubicBezTo>
                  <a:cubicBezTo>
                    <a:pt x="334" y="1494"/>
                    <a:pt x="334" y="1260"/>
                    <a:pt x="334" y="1060"/>
                  </a:cubicBezTo>
                  <a:cubicBezTo>
                    <a:pt x="300" y="893"/>
                    <a:pt x="267" y="726"/>
                    <a:pt x="200" y="593"/>
                  </a:cubicBezTo>
                  <a:cubicBezTo>
                    <a:pt x="100" y="393"/>
                    <a:pt x="67" y="193"/>
                    <a:pt x="100" y="26"/>
                  </a:cubicBezTo>
                  <a:cubicBezTo>
                    <a:pt x="100" y="9"/>
                    <a:pt x="92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1853525" y="1901950"/>
              <a:ext cx="14200" cy="54850"/>
            </a:xfrm>
            <a:custGeom>
              <a:rect b="b" l="l" r="r" t="t"/>
              <a:pathLst>
                <a:path extrusionOk="0" h="2194" w="568">
                  <a:moveTo>
                    <a:pt x="18" y="0"/>
                  </a:moveTo>
                  <a:cubicBezTo>
                    <a:pt x="9" y="0"/>
                    <a:pt x="1" y="9"/>
                    <a:pt x="1" y="26"/>
                  </a:cubicBezTo>
                  <a:lnTo>
                    <a:pt x="1" y="659"/>
                  </a:lnTo>
                  <a:cubicBezTo>
                    <a:pt x="34" y="859"/>
                    <a:pt x="34" y="1060"/>
                    <a:pt x="101" y="1226"/>
                  </a:cubicBezTo>
                  <a:cubicBezTo>
                    <a:pt x="134" y="1393"/>
                    <a:pt x="168" y="1593"/>
                    <a:pt x="234" y="1760"/>
                  </a:cubicBezTo>
                  <a:cubicBezTo>
                    <a:pt x="301" y="1927"/>
                    <a:pt x="401" y="2060"/>
                    <a:pt x="501" y="2194"/>
                  </a:cubicBezTo>
                  <a:lnTo>
                    <a:pt x="568" y="2194"/>
                  </a:lnTo>
                  <a:cubicBezTo>
                    <a:pt x="468" y="2027"/>
                    <a:pt x="401" y="1860"/>
                    <a:pt x="334" y="1693"/>
                  </a:cubicBezTo>
                  <a:cubicBezTo>
                    <a:pt x="301" y="1527"/>
                    <a:pt x="234" y="1326"/>
                    <a:pt x="234" y="1160"/>
                  </a:cubicBezTo>
                  <a:cubicBezTo>
                    <a:pt x="201" y="993"/>
                    <a:pt x="168" y="826"/>
                    <a:pt x="168" y="626"/>
                  </a:cubicBezTo>
                  <a:cubicBezTo>
                    <a:pt x="134" y="459"/>
                    <a:pt x="68" y="226"/>
                    <a:pt x="34" y="26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1870225" y="1882775"/>
              <a:ext cx="17525" cy="49000"/>
            </a:xfrm>
            <a:custGeom>
              <a:rect b="b" l="l" r="r" t="t"/>
              <a:pathLst>
                <a:path extrusionOk="0" h="1960" w="701">
                  <a:moveTo>
                    <a:pt x="17" y="0"/>
                  </a:moveTo>
                  <a:cubicBezTo>
                    <a:pt x="8" y="0"/>
                    <a:pt x="0" y="9"/>
                    <a:pt x="0" y="25"/>
                  </a:cubicBezTo>
                  <a:cubicBezTo>
                    <a:pt x="0" y="359"/>
                    <a:pt x="33" y="726"/>
                    <a:pt x="133" y="1059"/>
                  </a:cubicBezTo>
                  <a:cubicBezTo>
                    <a:pt x="167" y="1226"/>
                    <a:pt x="234" y="1393"/>
                    <a:pt x="300" y="1526"/>
                  </a:cubicBezTo>
                  <a:cubicBezTo>
                    <a:pt x="400" y="1693"/>
                    <a:pt x="534" y="1827"/>
                    <a:pt x="667" y="1960"/>
                  </a:cubicBezTo>
                  <a:cubicBezTo>
                    <a:pt x="667" y="1960"/>
                    <a:pt x="701" y="1960"/>
                    <a:pt x="701" y="1927"/>
                  </a:cubicBezTo>
                  <a:cubicBezTo>
                    <a:pt x="500" y="1660"/>
                    <a:pt x="367" y="1326"/>
                    <a:pt x="267" y="993"/>
                  </a:cubicBezTo>
                  <a:cubicBezTo>
                    <a:pt x="167" y="692"/>
                    <a:pt x="100" y="359"/>
                    <a:pt x="33" y="25"/>
                  </a:cubicBezTo>
                  <a:cubicBezTo>
                    <a:pt x="33" y="9"/>
                    <a:pt x="2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1890225" y="1858850"/>
              <a:ext cx="18375" cy="49100"/>
            </a:xfrm>
            <a:custGeom>
              <a:rect b="b" l="l" r="r" t="t"/>
              <a:pathLst>
                <a:path extrusionOk="0" h="1964" w="735">
                  <a:moveTo>
                    <a:pt x="76" y="0"/>
                  </a:moveTo>
                  <a:cubicBezTo>
                    <a:pt x="71" y="0"/>
                    <a:pt x="67" y="4"/>
                    <a:pt x="67" y="15"/>
                  </a:cubicBezTo>
                  <a:cubicBezTo>
                    <a:pt x="1" y="182"/>
                    <a:pt x="1" y="349"/>
                    <a:pt x="67" y="515"/>
                  </a:cubicBezTo>
                  <a:cubicBezTo>
                    <a:pt x="67" y="682"/>
                    <a:pt x="134" y="882"/>
                    <a:pt x="167" y="1049"/>
                  </a:cubicBezTo>
                  <a:cubicBezTo>
                    <a:pt x="234" y="1249"/>
                    <a:pt x="301" y="1416"/>
                    <a:pt x="401" y="1583"/>
                  </a:cubicBezTo>
                  <a:cubicBezTo>
                    <a:pt x="434" y="1750"/>
                    <a:pt x="568" y="1883"/>
                    <a:pt x="701" y="1950"/>
                  </a:cubicBezTo>
                  <a:cubicBezTo>
                    <a:pt x="701" y="1959"/>
                    <a:pt x="704" y="1963"/>
                    <a:pt x="708" y="1963"/>
                  </a:cubicBezTo>
                  <a:cubicBezTo>
                    <a:pt x="718" y="1963"/>
                    <a:pt x="734" y="1940"/>
                    <a:pt x="734" y="1916"/>
                  </a:cubicBezTo>
                  <a:cubicBezTo>
                    <a:pt x="634" y="1783"/>
                    <a:pt x="534" y="1649"/>
                    <a:pt x="501" y="1516"/>
                  </a:cubicBezTo>
                  <a:cubicBezTo>
                    <a:pt x="434" y="1349"/>
                    <a:pt x="368" y="1182"/>
                    <a:pt x="334" y="982"/>
                  </a:cubicBezTo>
                  <a:cubicBezTo>
                    <a:pt x="267" y="816"/>
                    <a:pt x="234" y="682"/>
                    <a:pt x="167" y="515"/>
                  </a:cubicBezTo>
                  <a:cubicBezTo>
                    <a:pt x="101" y="349"/>
                    <a:pt x="67" y="182"/>
                    <a:pt x="101" y="15"/>
                  </a:cubicBezTo>
                  <a:cubicBezTo>
                    <a:pt x="101" y="1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1911900" y="1839650"/>
              <a:ext cx="20875" cy="46275"/>
            </a:xfrm>
            <a:custGeom>
              <a:rect b="b" l="l" r="r" t="t"/>
              <a:pathLst>
                <a:path extrusionOk="0" h="1851" w="835">
                  <a:moveTo>
                    <a:pt x="2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1" y="183"/>
                    <a:pt x="34" y="349"/>
                    <a:pt x="101" y="516"/>
                  </a:cubicBezTo>
                  <a:cubicBezTo>
                    <a:pt x="134" y="683"/>
                    <a:pt x="201" y="850"/>
                    <a:pt x="268" y="983"/>
                  </a:cubicBezTo>
                  <a:cubicBezTo>
                    <a:pt x="334" y="1150"/>
                    <a:pt x="401" y="1317"/>
                    <a:pt x="468" y="1450"/>
                  </a:cubicBezTo>
                  <a:cubicBezTo>
                    <a:pt x="568" y="1584"/>
                    <a:pt x="668" y="1717"/>
                    <a:pt x="801" y="1850"/>
                  </a:cubicBezTo>
                  <a:cubicBezTo>
                    <a:pt x="801" y="1850"/>
                    <a:pt x="835" y="1850"/>
                    <a:pt x="835" y="1817"/>
                  </a:cubicBezTo>
                  <a:cubicBezTo>
                    <a:pt x="768" y="1650"/>
                    <a:pt x="701" y="1517"/>
                    <a:pt x="601" y="1383"/>
                  </a:cubicBezTo>
                  <a:cubicBezTo>
                    <a:pt x="535" y="1217"/>
                    <a:pt x="468" y="1083"/>
                    <a:pt x="401" y="950"/>
                  </a:cubicBezTo>
                  <a:cubicBezTo>
                    <a:pt x="334" y="816"/>
                    <a:pt x="268" y="650"/>
                    <a:pt x="201" y="516"/>
                  </a:cubicBezTo>
                  <a:cubicBezTo>
                    <a:pt x="168" y="349"/>
                    <a:pt x="101" y="183"/>
                    <a:pt x="34" y="16"/>
                  </a:cubicBezTo>
                  <a:cubicBezTo>
                    <a:pt x="34" y="5"/>
                    <a:pt x="31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1959450" y="1802500"/>
              <a:ext cx="33375" cy="49850"/>
            </a:xfrm>
            <a:custGeom>
              <a:rect b="b" l="l" r="r" t="t"/>
              <a:pathLst>
                <a:path extrusionOk="0" h="1994" w="1335">
                  <a:moveTo>
                    <a:pt x="0" y="1"/>
                  </a:moveTo>
                  <a:cubicBezTo>
                    <a:pt x="434" y="668"/>
                    <a:pt x="868" y="1302"/>
                    <a:pt x="1301" y="1969"/>
                  </a:cubicBezTo>
                  <a:cubicBezTo>
                    <a:pt x="1301" y="1985"/>
                    <a:pt x="1310" y="1994"/>
                    <a:pt x="1318" y="1994"/>
                  </a:cubicBezTo>
                  <a:cubicBezTo>
                    <a:pt x="1326" y="1994"/>
                    <a:pt x="1335" y="1985"/>
                    <a:pt x="1335" y="1969"/>
                  </a:cubicBezTo>
                  <a:cubicBezTo>
                    <a:pt x="1234" y="1802"/>
                    <a:pt x="1168" y="1602"/>
                    <a:pt x="1101" y="1435"/>
                  </a:cubicBezTo>
                  <a:cubicBezTo>
                    <a:pt x="1001" y="1268"/>
                    <a:pt x="901" y="1101"/>
                    <a:pt x="767" y="901"/>
                  </a:cubicBezTo>
                  <a:cubicBezTo>
                    <a:pt x="567" y="601"/>
                    <a:pt x="334" y="267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1989475" y="1796675"/>
              <a:ext cx="33375" cy="49225"/>
            </a:xfrm>
            <a:custGeom>
              <a:rect b="b" l="l" r="r" t="t"/>
              <a:pathLst>
                <a:path extrusionOk="0" h="1969" w="1335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67" y="334"/>
                    <a:pt x="500" y="634"/>
                    <a:pt x="734" y="967"/>
                  </a:cubicBezTo>
                  <a:cubicBezTo>
                    <a:pt x="834" y="1101"/>
                    <a:pt x="967" y="1268"/>
                    <a:pt x="1068" y="1434"/>
                  </a:cubicBezTo>
                  <a:cubicBezTo>
                    <a:pt x="1134" y="1601"/>
                    <a:pt x="1201" y="1801"/>
                    <a:pt x="1301" y="1968"/>
                  </a:cubicBezTo>
                  <a:lnTo>
                    <a:pt x="1334" y="1968"/>
                  </a:lnTo>
                  <a:cubicBezTo>
                    <a:pt x="1301" y="1768"/>
                    <a:pt x="1234" y="1568"/>
                    <a:pt x="1168" y="1401"/>
                  </a:cubicBezTo>
                  <a:cubicBezTo>
                    <a:pt x="1068" y="1234"/>
                    <a:pt x="1001" y="1068"/>
                    <a:pt x="867" y="901"/>
                  </a:cubicBezTo>
                  <a:cubicBezTo>
                    <a:pt x="634" y="567"/>
                    <a:pt x="334" y="267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2022000" y="1796675"/>
              <a:ext cx="30025" cy="45050"/>
            </a:xfrm>
            <a:custGeom>
              <a:rect b="b" l="l" r="r" t="t"/>
              <a:pathLst>
                <a:path extrusionOk="0" h="1802" w="1201">
                  <a:moveTo>
                    <a:pt x="0" y="0"/>
                  </a:moveTo>
                  <a:cubicBezTo>
                    <a:pt x="234" y="267"/>
                    <a:pt x="467" y="534"/>
                    <a:pt x="634" y="834"/>
                  </a:cubicBezTo>
                  <a:cubicBezTo>
                    <a:pt x="734" y="1001"/>
                    <a:pt x="834" y="1168"/>
                    <a:pt x="901" y="1301"/>
                  </a:cubicBezTo>
                  <a:cubicBezTo>
                    <a:pt x="1001" y="1468"/>
                    <a:pt x="1067" y="1635"/>
                    <a:pt x="1168" y="1801"/>
                  </a:cubicBezTo>
                  <a:lnTo>
                    <a:pt x="1201" y="1801"/>
                  </a:lnTo>
                  <a:cubicBezTo>
                    <a:pt x="1134" y="1601"/>
                    <a:pt x="1067" y="1401"/>
                    <a:pt x="1001" y="1234"/>
                  </a:cubicBezTo>
                  <a:cubicBezTo>
                    <a:pt x="934" y="1068"/>
                    <a:pt x="834" y="901"/>
                    <a:pt x="734" y="734"/>
                  </a:cubicBezTo>
                  <a:cubicBezTo>
                    <a:pt x="534" y="434"/>
                    <a:pt x="300" y="2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2052850" y="1799175"/>
              <a:ext cx="23375" cy="42550"/>
            </a:xfrm>
            <a:custGeom>
              <a:rect b="b" l="l" r="r" t="t"/>
              <a:pathLst>
                <a:path extrusionOk="0" h="1702" w="935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200" y="300"/>
                    <a:pt x="367" y="567"/>
                    <a:pt x="534" y="867"/>
                  </a:cubicBezTo>
                  <a:cubicBezTo>
                    <a:pt x="701" y="1101"/>
                    <a:pt x="801" y="1401"/>
                    <a:pt x="901" y="1701"/>
                  </a:cubicBezTo>
                  <a:lnTo>
                    <a:pt x="934" y="1701"/>
                  </a:lnTo>
                  <a:cubicBezTo>
                    <a:pt x="934" y="1368"/>
                    <a:pt x="834" y="1034"/>
                    <a:pt x="667" y="767"/>
                  </a:cubicBezTo>
                  <a:cubicBezTo>
                    <a:pt x="567" y="634"/>
                    <a:pt x="467" y="501"/>
                    <a:pt x="367" y="367"/>
                  </a:cubicBezTo>
                  <a:cubicBezTo>
                    <a:pt x="267" y="200"/>
                    <a:pt x="167" y="1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2076200" y="1801675"/>
              <a:ext cx="24200" cy="42550"/>
            </a:xfrm>
            <a:custGeom>
              <a:rect b="b" l="l" r="r" t="t"/>
              <a:pathLst>
                <a:path extrusionOk="0" h="1702" w="968">
                  <a:moveTo>
                    <a:pt x="34" y="0"/>
                  </a:moveTo>
                  <a:cubicBezTo>
                    <a:pt x="34" y="0"/>
                    <a:pt x="0" y="0"/>
                    <a:pt x="34" y="34"/>
                  </a:cubicBezTo>
                  <a:cubicBezTo>
                    <a:pt x="234" y="267"/>
                    <a:pt x="434" y="534"/>
                    <a:pt x="567" y="801"/>
                  </a:cubicBezTo>
                  <a:cubicBezTo>
                    <a:pt x="734" y="1101"/>
                    <a:pt x="834" y="1401"/>
                    <a:pt x="934" y="1702"/>
                  </a:cubicBezTo>
                  <a:lnTo>
                    <a:pt x="968" y="1702"/>
                  </a:lnTo>
                  <a:cubicBezTo>
                    <a:pt x="934" y="1368"/>
                    <a:pt x="868" y="1034"/>
                    <a:pt x="701" y="767"/>
                  </a:cubicBezTo>
                  <a:cubicBezTo>
                    <a:pt x="534" y="467"/>
                    <a:pt x="300" y="2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2099550" y="1808825"/>
              <a:ext cx="20025" cy="38725"/>
            </a:xfrm>
            <a:custGeom>
              <a:rect b="b" l="l" r="r" t="t"/>
              <a:pathLst>
                <a:path extrusionOk="0" h="1549" w="801">
                  <a:moveTo>
                    <a:pt x="27" y="1"/>
                  </a:moveTo>
                  <a:cubicBezTo>
                    <a:pt x="17" y="1"/>
                    <a:pt x="0" y="24"/>
                    <a:pt x="0" y="48"/>
                  </a:cubicBezTo>
                  <a:cubicBezTo>
                    <a:pt x="200" y="248"/>
                    <a:pt x="367" y="515"/>
                    <a:pt x="467" y="782"/>
                  </a:cubicBezTo>
                  <a:cubicBezTo>
                    <a:pt x="534" y="882"/>
                    <a:pt x="601" y="1015"/>
                    <a:pt x="634" y="1149"/>
                  </a:cubicBezTo>
                  <a:cubicBezTo>
                    <a:pt x="667" y="1215"/>
                    <a:pt x="667" y="1282"/>
                    <a:pt x="701" y="1349"/>
                  </a:cubicBezTo>
                  <a:cubicBezTo>
                    <a:pt x="701" y="1449"/>
                    <a:pt x="701" y="1516"/>
                    <a:pt x="734" y="1549"/>
                  </a:cubicBezTo>
                  <a:lnTo>
                    <a:pt x="767" y="1549"/>
                  </a:lnTo>
                  <a:cubicBezTo>
                    <a:pt x="801" y="1516"/>
                    <a:pt x="801" y="1416"/>
                    <a:pt x="767" y="1349"/>
                  </a:cubicBezTo>
                  <a:cubicBezTo>
                    <a:pt x="767" y="1282"/>
                    <a:pt x="734" y="1215"/>
                    <a:pt x="734" y="1149"/>
                  </a:cubicBezTo>
                  <a:cubicBezTo>
                    <a:pt x="667" y="1015"/>
                    <a:pt x="634" y="882"/>
                    <a:pt x="567" y="748"/>
                  </a:cubicBezTo>
                  <a:cubicBezTo>
                    <a:pt x="401" y="481"/>
                    <a:pt x="234" y="215"/>
                    <a:pt x="34" y="14"/>
                  </a:cubicBezTo>
                  <a:cubicBezTo>
                    <a:pt x="34" y="5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2122300" y="1825500"/>
              <a:ext cx="16475" cy="33725"/>
            </a:xfrm>
            <a:custGeom>
              <a:rect b="b" l="l" r="r" t="t"/>
              <a:pathLst>
                <a:path extrusionOk="0" h="1349" w="659">
                  <a:moveTo>
                    <a:pt x="30" y="1"/>
                  </a:moveTo>
                  <a:cubicBezTo>
                    <a:pt x="10" y="1"/>
                    <a:pt x="1" y="24"/>
                    <a:pt x="24" y="48"/>
                  </a:cubicBezTo>
                  <a:cubicBezTo>
                    <a:pt x="91" y="148"/>
                    <a:pt x="158" y="248"/>
                    <a:pt x="191" y="382"/>
                  </a:cubicBezTo>
                  <a:cubicBezTo>
                    <a:pt x="224" y="482"/>
                    <a:pt x="291" y="582"/>
                    <a:pt x="324" y="682"/>
                  </a:cubicBezTo>
                  <a:lnTo>
                    <a:pt x="491" y="1015"/>
                  </a:lnTo>
                  <a:cubicBezTo>
                    <a:pt x="525" y="1115"/>
                    <a:pt x="558" y="1249"/>
                    <a:pt x="625" y="1349"/>
                  </a:cubicBezTo>
                  <a:lnTo>
                    <a:pt x="658" y="1349"/>
                  </a:lnTo>
                  <a:cubicBezTo>
                    <a:pt x="625" y="1216"/>
                    <a:pt x="591" y="1115"/>
                    <a:pt x="558" y="982"/>
                  </a:cubicBezTo>
                  <a:cubicBezTo>
                    <a:pt x="525" y="882"/>
                    <a:pt x="491" y="749"/>
                    <a:pt x="425" y="648"/>
                  </a:cubicBezTo>
                  <a:cubicBezTo>
                    <a:pt x="358" y="548"/>
                    <a:pt x="324" y="448"/>
                    <a:pt x="258" y="348"/>
                  </a:cubicBezTo>
                  <a:cubicBezTo>
                    <a:pt x="191" y="215"/>
                    <a:pt x="124" y="115"/>
                    <a:pt x="58" y="15"/>
                  </a:cubicBezTo>
                  <a:cubicBezTo>
                    <a:pt x="48" y="5"/>
                    <a:pt x="38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1811850" y="2883275"/>
              <a:ext cx="843125" cy="47550"/>
            </a:xfrm>
            <a:custGeom>
              <a:rect b="b" l="l" r="r" t="t"/>
              <a:pathLst>
                <a:path extrusionOk="0" h="1902" w="33725">
                  <a:moveTo>
                    <a:pt x="0" y="1"/>
                  </a:moveTo>
                  <a:lnTo>
                    <a:pt x="0" y="1902"/>
                  </a:lnTo>
                  <a:lnTo>
                    <a:pt x="33724" y="1902"/>
                  </a:lnTo>
                  <a:lnTo>
                    <a:pt x="337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2012825" y="2874950"/>
              <a:ext cx="92575" cy="78050"/>
            </a:xfrm>
            <a:custGeom>
              <a:rect b="b" l="l" r="r" t="t"/>
              <a:pathLst>
                <a:path extrusionOk="0" h="3122" w="3703">
                  <a:moveTo>
                    <a:pt x="2068" y="0"/>
                  </a:moveTo>
                  <a:cubicBezTo>
                    <a:pt x="2068" y="0"/>
                    <a:pt x="0" y="1201"/>
                    <a:pt x="901" y="2569"/>
                  </a:cubicBezTo>
                  <a:cubicBezTo>
                    <a:pt x="1178" y="2979"/>
                    <a:pt x="1550" y="3121"/>
                    <a:pt x="1932" y="3121"/>
                  </a:cubicBezTo>
                  <a:cubicBezTo>
                    <a:pt x="2791" y="3121"/>
                    <a:pt x="3703" y="2402"/>
                    <a:pt x="3703" y="2402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2062025" y="2638100"/>
              <a:ext cx="390300" cy="297750"/>
            </a:xfrm>
            <a:custGeom>
              <a:rect b="b" l="l" r="r" t="t"/>
              <a:pathLst>
                <a:path extrusionOk="0" h="11910" w="15612">
                  <a:moveTo>
                    <a:pt x="14010" y="1"/>
                  </a:moveTo>
                  <a:lnTo>
                    <a:pt x="0" y="9541"/>
                  </a:lnTo>
                  <a:lnTo>
                    <a:pt x="1635" y="11909"/>
                  </a:lnTo>
                  <a:lnTo>
                    <a:pt x="15611" y="2402"/>
                  </a:lnTo>
                  <a:lnTo>
                    <a:pt x="14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2057025" y="2863275"/>
              <a:ext cx="61725" cy="79225"/>
            </a:xfrm>
            <a:custGeom>
              <a:rect b="b" l="l" r="r" t="t"/>
              <a:pathLst>
                <a:path extrusionOk="0" h="3169" w="2469">
                  <a:moveTo>
                    <a:pt x="567" y="0"/>
                  </a:moveTo>
                  <a:lnTo>
                    <a:pt x="0" y="367"/>
                  </a:lnTo>
                  <a:lnTo>
                    <a:pt x="1901" y="3169"/>
                  </a:lnTo>
                  <a:lnTo>
                    <a:pt x="2468" y="280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2072025" y="2853250"/>
              <a:ext cx="61725" cy="78425"/>
            </a:xfrm>
            <a:custGeom>
              <a:rect b="b" l="l" r="r" t="t"/>
              <a:pathLst>
                <a:path extrusionOk="0" h="3137" w="2469">
                  <a:moveTo>
                    <a:pt x="568" y="1"/>
                  </a:moveTo>
                  <a:lnTo>
                    <a:pt x="0" y="368"/>
                  </a:lnTo>
                  <a:lnTo>
                    <a:pt x="1902" y="3136"/>
                  </a:lnTo>
                  <a:lnTo>
                    <a:pt x="2469" y="27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2407275" y="2628925"/>
              <a:ext cx="82575" cy="69250"/>
            </a:xfrm>
            <a:custGeom>
              <a:rect b="b" l="l" r="r" t="t"/>
              <a:pathLst>
                <a:path extrusionOk="0" h="2770" w="3303">
                  <a:moveTo>
                    <a:pt x="3302" y="1"/>
                  </a:moveTo>
                  <a:lnTo>
                    <a:pt x="2502" y="67"/>
                  </a:lnTo>
                  <a:lnTo>
                    <a:pt x="167" y="368"/>
                  </a:lnTo>
                  <a:lnTo>
                    <a:pt x="0" y="835"/>
                  </a:lnTo>
                  <a:lnTo>
                    <a:pt x="500" y="835"/>
                  </a:lnTo>
                  <a:lnTo>
                    <a:pt x="334" y="1335"/>
                  </a:lnTo>
                  <a:lnTo>
                    <a:pt x="834" y="1335"/>
                  </a:lnTo>
                  <a:lnTo>
                    <a:pt x="634" y="1802"/>
                  </a:lnTo>
                  <a:lnTo>
                    <a:pt x="1168" y="1802"/>
                  </a:lnTo>
                  <a:lnTo>
                    <a:pt x="967" y="2269"/>
                  </a:lnTo>
                  <a:lnTo>
                    <a:pt x="1468" y="2269"/>
                  </a:lnTo>
                  <a:lnTo>
                    <a:pt x="1301" y="2736"/>
                  </a:lnTo>
                  <a:lnTo>
                    <a:pt x="1801" y="2769"/>
                  </a:lnTo>
                  <a:lnTo>
                    <a:pt x="2935" y="668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2469800" y="2628925"/>
              <a:ext cx="20050" cy="16700"/>
            </a:xfrm>
            <a:custGeom>
              <a:rect b="b" l="l" r="r" t="t"/>
              <a:pathLst>
                <a:path extrusionOk="0" h="668" w="802">
                  <a:moveTo>
                    <a:pt x="801" y="1"/>
                  </a:moveTo>
                  <a:lnTo>
                    <a:pt x="1" y="101"/>
                  </a:lnTo>
                  <a:lnTo>
                    <a:pt x="434" y="668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1441575" y="2166975"/>
              <a:ext cx="668825" cy="699675"/>
            </a:xfrm>
            <a:custGeom>
              <a:rect b="b" l="l" r="r" t="t"/>
              <a:pathLst>
                <a:path extrusionOk="0" h="27987" w="26753">
                  <a:moveTo>
                    <a:pt x="12645" y="1"/>
                  </a:moveTo>
                  <a:cubicBezTo>
                    <a:pt x="11746" y="1"/>
                    <a:pt x="10376" y="1362"/>
                    <a:pt x="9674" y="2367"/>
                  </a:cubicBezTo>
                  <a:cubicBezTo>
                    <a:pt x="5137" y="8872"/>
                    <a:pt x="0" y="20613"/>
                    <a:pt x="1502" y="23449"/>
                  </a:cubicBezTo>
                  <a:cubicBezTo>
                    <a:pt x="3433" y="27115"/>
                    <a:pt x="21613" y="27986"/>
                    <a:pt x="25227" y="27986"/>
                  </a:cubicBezTo>
                  <a:cubicBezTo>
                    <a:pt x="25296" y="27986"/>
                    <a:pt x="25360" y="27986"/>
                    <a:pt x="25419" y="27985"/>
                  </a:cubicBezTo>
                  <a:cubicBezTo>
                    <a:pt x="26753" y="27952"/>
                    <a:pt x="24785" y="16077"/>
                    <a:pt x="23350" y="16077"/>
                  </a:cubicBezTo>
                  <a:cubicBezTo>
                    <a:pt x="22116" y="16077"/>
                    <a:pt x="11776" y="15810"/>
                    <a:pt x="11309" y="15243"/>
                  </a:cubicBezTo>
                  <a:cubicBezTo>
                    <a:pt x="11008" y="14909"/>
                    <a:pt x="12109" y="11440"/>
                    <a:pt x="13377" y="3101"/>
                  </a:cubicBezTo>
                  <a:cubicBezTo>
                    <a:pt x="13736" y="784"/>
                    <a:pt x="13326" y="1"/>
                    <a:pt x="1264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1950275" y="2541325"/>
              <a:ext cx="505200" cy="332125"/>
            </a:xfrm>
            <a:custGeom>
              <a:rect b="b" l="l" r="r" t="t"/>
              <a:pathLst>
                <a:path extrusionOk="0" h="13285" w="20208">
                  <a:moveTo>
                    <a:pt x="8298" y="0"/>
                  </a:moveTo>
                  <a:cubicBezTo>
                    <a:pt x="6664" y="0"/>
                    <a:pt x="5286" y="282"/>
                    <a:pt x="4403" y="603"/>
                  </a:cubicBezTo>
                  <a:cubicBezTo>
                    <a:pt x="734" y="1937"/>
                    <a:pt x="0" y="2070"/>
                    <a:pt x="0" y="2070"/>
                  </a:cubicBezTo>
                  <a:lnTo>
                    <a:pt x="5071" y="13011"/>
                  </a:lnTo>
                  <a:cubicBezTo>
                    <a:pt x="5547" y="13195"/>
                    <a:pt x="6041" y="13285"/>
                    <a:pt x="6530" y="13285"/>
                  </a:cubicBezTo>
                  <a:cubicBezTo>
                    <a:pt x="7547" y="13285"/>
                    <a:pt x="8541" y="12898"/>
                    <a:pt x="9307" y="12178"/>
                  </a:cubicBezTo>
                  <a:cubicBezTo>
                    <a:pt x="9540" y="12411"/>
                    <a:pt x="9774" y="12611"/>
                    <a:pt x="10007" y="12778"/>
                  </a:cubicBezTo>
                  <a:cubicBezTo>
                    <a:pt x="11308" y="11711"/>
                    <a:pt x="12509" y="10543"/>
                    <a:pt x="13643" y="9275"/>
                  </a:cubicBezTo>
                  <a:cubicBezTo>
                    <a:pt x="14911" y="7841"/>
                    <a:pt x="14177" y="4606"/>
                    <a:pt x="14177" y="4605"/>
                  </a:cubicBezTo>
                  <a:lnTo>
                    <a:pt x="14177" y="4605"/>
                  </a:lnTo>
                  <a:cubicBezTo>
                    <a:pt x="14844" y="4906"/>
                    <a:pt x="15912" y="5973"/>
                    <a:pt x="17613" y="7341"/>
                  </a:cubicBezTo>
                  <a:cubicBezTo>
                    <a:pt x="18243" y="7848"/>
                    <a:pt x="18756" y="8062"/>
                    <a:pt x="19135" y="8062"/>
                  </a:cubicBezTo>
                  <a:cubicBezTo>
                    <a:pt x="20201" y="8062"/>
                    <a:pt x="20208" y="6372"/>
                    <a:pt x="18780" y="4772"/>
                  </a:cubicBezTo>
                  <a:cubicBezTo>
                    <a:pt x="15474" y="1028"/>
                    <a:pt x="11420" y="0"/>
                    <a:pt x="8298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2124550" y="2543875"/>
              <a:ext cx="297750" cy="381850"/>
            </a:xfrm>
            <a:custGeom>
              <a:rect b="b" l="l" r="r" t="t"/>
              <a:pathLst>
                <a:path extrusionOk="0" h="15274" w="11910">
                  <a:moveTo>
                    <a:pt x="1" y="0"/>
                  </a:moveTo>
                  <a:cubicBezTo>
                    <a:pt x="1" y="1"/>
                    <a:pt x="335" y="12142"/>
                    <a:pt x="802" y="12276"/>
                  </a:cubicBezTo>
                  <a:cubicBezTo>
                    <a:pt x="2605" y="12787"/>
                    <a:pt x="3406" y="15274"/>
                    <a:pt x="4572" y="15274"/>
                  </a:cubicBezTo>
                  <a:cubicBezTo>
                    <a:pt x="4700" y="15274"/>
                    <a:pt x="4832" y="15244"/>
                    <a:pt x="4971" y="15178"/>
                  </a:cubicBezTo>
                  <a:cubicBezTo>
                    <a:pt x="6139" y="14644"/>
                    <a:pt x="5672" y="13243"/>
                    <a:pt x="5672" y="13243"/>
                  </a:cubicBezTo>
                  <a:lnTo>
                    <a:pt x="5672" y="13243"/>
                  </a:lnTo>
                  <a:cubicBezTo>
                    <a:pt x="5672" y="13243"/>
                    <a:pt x="6327" y="13975"/>
                    <a:pt x="7110" y="13975"/>
                  </a:cubicBezTo>
                  <a:cubicBezTo>
                    <a:pt x="7357" y="13975"/>
                    <a:pt x="7617" y="13902"/>
                    <a:pt x="7873" y="13710"/>
                  </a:cubicBezTo>
                  <a:cubicBezTo>
                    <a:pt x="9041" y="12876"/>
                    <a:pt x="7907" y="10808"/>
                    <a:pt x="7907" y="10808"/>
                  </a:cubicBezTo>
                  <a:lnTo>
                    <a:pt x="7907" y="10808"/>
                  </a:lnTo>
                  <a:cubicBezTo>
                    <a:pt x="7907" y="10808"/>
                    <a:pt x="8702" y="11586"/>
                    <a:pt x="9546" y="11586"/>
                  </a:cubicBezTo>
                  <a:cubicBezTo>
                    <a:pt x="9874" y="11586"/>
                    <a:pt x="10210" y="11468"/>
                    <a:pt x="10508" y="11142"/>
                  </a:cubicBezTo>
                  <a:cubicBezTo>
                    <a:pt x="11909" y="9540"/>
                    <a:pt x="8240" y="5304"/>
                    <a:pt x="6072" y="3369"/>
                  </a:cubicBezTo>
                  <a:cubicBezTo>
                    <a:pt x="4137" y="1668"/>
                    <a:pt x="1335" y="534"/>
                    <a:pt x="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2216300" y="2677300"/>
              <a:ext cx="106525" cy="137475"/>
            </a:xfrm>
            <a:custGeom>
              <a:rect b="b" l="l" r="r" t="t"/>
              <a:pathLst>
                <a:path extrusionOk="0" h="5499" w="4261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1601" y="1668"/>
                    <a:pt x="3036" y="3503"/>
                    <a:pt x="4203" y="5471"/>
                  </a:cubicBezTo>
                  <a:cubicBezTo>
                    <a:pt x="4213" y="5490"/>
                    <a:pt x="4223" y="5499"/>
                    <a:pt x="4231" y="5499"/>
                  </a:cubicBezTo>
                  <a:cubicBezTo>
                    <a:pt x="4250" y="5499"/>
                    <a:pt x="4260" y="5451"/>
                    <a:pt x="4237" y="5404"/>
                  </a:cubicBezTo>
                  <a:cubicBezTo>
                    <a:pt x="3403" y="3236"/>
                    <a:pt x="1935" y="13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2169600" y="2733175"/>
              <a:ext cx="97600" cy="143325"/>
            </a:xfrm>
            <a:custGeom>
              <a:rect b="b" l="l" r="r" t="t"/>
              <a:pathLst>
                <a:path extrusionOk="0" h="5733" w="3904">
                  <a:moveTo>
                    <a:pt x="0" y="0"/>
                  </a:moveTo>
                  <a:lnTo>
                    <a:pt x="0" y="67"/>
                  </a:lnTo>
                  <a:cubicBezTo>
                    <a:pt x="1501" y="1768"/>
                    <a:pt x="2802" y="3670"/>
                    <a:pt x="3870" y="5704"/>
                  </a:cubicBezTo>
                  <a:cubicBezTo>
                    <a:pt x="3880" y="5725"/>
                    <a:pt x="3887" y="5733"/>
                    <a:pt x="3892" y="5733"/>
                  </a:cubicBezTo>
                  <a:cubicBezTo>
                    <a:pt x="3903" y="5733"/>
                    <a:pt x="3903" y="5694"/>
                    <a:pt x="3903" y="5671"/>
                  </a:cubicBezTo>
                  <a:cubicBezTo>
                    <a:pt x="3169" y="3103"/>
                    <a:pt x="968" y="7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1429075" y="2162750"/>
              <a:ext cx="597950" cy="710550"/>
            </a:xfrm>
            <a:custGeom>
              <a:rect b="b" l="l" r="r" t="t"/>
              <a:pathLst>
                <a:path extrusionOk="0" h="28422" w="23918">
                  <a:moveTo>
                    <a:pt x="13189" y="1"/>
                  </a:moveTo>
                  <a:cubicBezTo>
                    <a:pt x="12079" y="1"/>
                    <a:pt x="10149" y="1920"/>
                    <a:pt x="7706" y="5872"/>
                  </a:cubicBezTo>
                  <a:cubicBezTo>
                    <a:pt x="5571" y="9308"/>
                    <a:pt x="0" y="21416"/>
                    <a:pt x="1735" y="24152"/>
                  </a:cubicBezTo>
                  <a:cubicBezTo>
                    <a:pt x="3803" y="27421"/>
                    <a:pt x="20748" y="28421"/>
                    <a:pt x="20748" y="28421"/>
                  </a:cubicBezTo>
                  <a:lnTo>
                    <a:pt x="23917" y="15879"/>
                  </a:lnTo>
                  <a:cubicBezTo>
                    <a:pt x="23917" y="15879"/>
                    <a:pt x="12642" y="15412"/>
                    <a:pt x="12342" y="15145"/>
                  </a:cubicBezTo>
                  <a:cubicBezTo>
                    <a:pt x="12042" y="14878"/>
                    <a:pt x="13610" y="8841"/>
                    <a:pt x="14177" y="3170"/>
                  </a:cubicBezTo>
                  <a:cubicBezTo>
                    <a:pt x="14391" y="1073"/>
                    <a:pt x="14019" y="1"/>
                    <a:pt x="13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1894750" y="2576600"/>
              <a:ext cx="68900" cy="281825"/>
            </a:xfrm>
            <a:custGeom>
              <a:rect b="b" l="l" r="r" t="t"/>
              <a:pathLst>
                <a:path extrusionOk="0" h="11273" w="2756">
                  <a:moveTo>
                    <a:pt x="2722" y="0"/>
                  </a:moveTo>
                  <a:cubicBezTo>
                    <a:pt x="2705" y="0"/>
                    <a:pt x="2688" y="9"/>
                    <a:pt x="2688" y="25"/>
                  </a:cubicBezTo>
                  <a:cubicBezTo>
                    <a:pt x="2388" y="926"/>
                    <a:pt x="2188" y="1860"/>
                    <a:pt x="1921" y="2794"/>
                  </a:cubicBezTo>
                  <a:cubicBezTo>
                    <a:pt x="1688" y="3728"/>
                    <a:pt x="1454" y="4662"/>
                    <a:pt x="1221" y="5596"/>
                  </a:cubicBezTo>
                  <a:cubicBezTo>
                    <a:pt x="754" y="7464"/>
                    <a:pt x="387" y="9332"/>
                    <a:pt x="20" y="11234"/>
                  </a:cubicBezTo>
                  <a:cubicBezTo>
                    <a:pt x="1" y="11253"/>
                    <a:pt x="15" y="11272"/>
                    <a:pt x="36" y="11272"/>
                  </a:cubicBezTo>
                  <a:cubicBezTo>
                    <a:pt x="52" y="11272"/>
                    <a:pt x="72" y="11262"/>
                    <a:pt x="86" y="11234"/>
                  </a:cubicBezTo>
                  <a:cubicBezTo>
                    <a:pt x="620" y="9366"/>
                    <a:pt x="1121" y="7531"/>
                    <a:pt x="1554" y="5630"/>
                  </a:cubicBezTo>
                  <a:cubicBezTo>
                    <a:pt x="1788" y="4662"/>
                    <a:pt x="1988" y="3661"/>
                    <a:pt x="2188" y="2761"/>
                  </a:cubicBezTo>
                  <a:cubicBezTo>
                    <a:pt x="2388" y="1860"/>
                    <a:pt x="2622" y="926"/>
                    <a:pt x="2755" y="25"/>
                  </a:cubicBezTo>
                  <a:cubicBezTo>
                    <a:pt x="2755" y="9"/>
                    <a:pt x="2738" y="0"/>
                    <a:pt x="2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1730125" y="2309750"/>
              <a:ext cx="298550" cy="259575"/>
            </a:xfrm>
            <a:custGeom>
              <a:rect b="b" l="l" r="r" t="t"/>
              <a:pathLst>
                <a:path extrusionOk="0" h="10383" w="11942">
                  <a:moveTo>
                    <a:pt x="2018" y="0"/>
                  </a:moveTo>
                  <a:cubicBezTo>
                    <a:pt x="2010" y="0"/>
                    <a:pt x="2001" y="9"/>
                    <a:pt x="2001" y="25"/>
                  </a:cubicBezTo>
                  <a:cubicBezTo>
                    <a:pt x="1635" y="1560"/>
                    <a:pt x="1301" y="3094"/>
                    <a:pt x="967" y="4662"/>
                  </a:cubicBezTo>
                  <a:cubicBezTo>
                    <a:pt x="634" y="6196"/>
                    <a:pt x="367" y="7797"/>
                    <a:pt x="0" y="9332"/>
                  </a:cubicBezTo>
                  <a:cubicBezTo>
                    <a:pt x="0" y="9399"/>
                    <a:pt x="33" y="9465"/>
                    <a:pt x="100" y="9465"/>
                  </a:cubicBezTo>
                  <a:cubicBezTo>
                    <a:pt x="2035" y="9699"/>
                    <a:pt x="4003" y="9765"/>
                    <a:pt x="5938" y="9832"/>
                  </a:cubicBezTo>
                  <a:cubicBezTo>
                    <a:pt x="7872" y="9932"/>
                    <a:pt x="9807" y="10032"/>
                    <a:pt x="11775" y="10032"/>
                  </a:cubicBezTo>
                  <a:cubicBezTo>
                    <a:pt x="11775" y="10132"/>
                    <a:pt x="11775" y="10232"/>
                    <a:pt x="11808" y="10333"/>
                  </a:cubicBezTo>
                  <a:cubicBezTo>
                    <a:pt x="11808" y="10366"/>
                    <a:pt x="11834" y="10383"/>
                    <a:pt x="11859" y="10383"/>
                  </a:cubicBezTo>
                  <a:cubicBezTo>
                    <a:pt x="11884" y="10383"/>
                    <a:pt x="11909" y="10366"/>
                    <a:pt x="11909" y="10333"/>
                  </a:cubicBezTo>
                  <a:lnTo>
                    <a:pt x="11942" y="9932"/>
                  </a:lnTo>
                  <a:cubicBezTo>
                    <a:pt x="11942" y="9878"/>
                    <a:pt x="11897" y="9823"/>
                    <a:pt x="11845" y="9823"/>
                  </a:cubicBezTo>
                  <a:cubicBezTo>
                    <a:pt x="11833" y="9823"/>
                    <a:pt x="11821" y="9826"/>
                    <a:pt x="11808" y="9832"/>
                  </a:cubicBezTo>
                  <a:cubicBezTo>
                    <a:pt x="7972" y="9532"/>
                    <a:pt x="4103" y="9499"/>
                    <a:pt x="234" y="9232"/>
                  </a:cubicBezTo>
                  <a:cubicBezTo>
                    <a:pt x="500" y="7697"/>
                    <a:pt x="867" y="6196"/>
                    <a:pt x="1168" y="4695"/>
                  </a:cubicBezTo>
                  <a:cubicBezTo>
                    <a:pt x="1234" y="4428"/>
                    <a:pt x="1268" y="4161"/>
                    <a:pt x="1301" y="3895"/>
                  </a:cubicBezTo>
                  <a:cubicBezTo>
                    <a:pt x="1601" y="3161"/>
                    <a:pt x="1868" y="2427"/>
                    <a:pt x="2135" y="1693"/>
                  </a:cubicBezTo>
                  <a:lnTo>
                    <a:pt x="2135" y="1693"/>
                  </a:lnTo>
                  <a:cubicBezTo>
                    <a:pt x="1901" y="2293"/>
                    <a:pt x="1668" y="2894"/>
                    <a:pt x="1434" y="3528"/>
                  </a:cubicBezTo>
                  <a:cubicBezTo>
                    <a:pt x="1635" y="2360"/>
                    <a:pt x="1835" y="1193"/>
                    <a:pt x="2035" y="25"/>
                  </a:cubicBezTo>
                  <a:cubicBezTo>
                    <a:pt x="2035" y="9"/>
                    <a:pt x="2027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1460750" y="2359225"/>
              <a:ext cx="491700" cy="516900"/>
            </a:xfrm>
            <a:custGeom>
              <a:rect b="b" l="l" r="r" t="t"/>
              <a:pathLst>
                <a:path extrusionOk="0" h="20676" w="19668">
                  <a:moveTo>
                    <a:pt x="5166" y="0"/>
                  </a:moveTo>
                  <a:cubicBezTo>
                    <a:pt x="5157" y="0"/>
                    <a:pt x="5147" y="4"/>
                    <a:pt x="5138" y="14"/>
                  </a:cubicBezTo>
                  <a:cubicBezTo>
                    <a:pt x="4571" y="1248"/>
                    <a:pt x="3970" y="2516"/>
                    <a:pt x="3403" y="3750"/>
                  </a:cubicBezTo>
                  <a:cubicBezTo>
                    <a:pt x="3570" y="3016"/>
                    <a:pt x="3837" y="2349"/>
                    <a:pt x="4037" y="1615"/>
                  </a:cubicBezTo>
                  <a:lnTo>
                    <a:pt x="4004" y="1615"/>
                  </a:lnTo>
                  <a:cubicBezTo>
                    <a:pt x="3670" y="2383"/>
                    <a:pt x="3403" y="3217"/>
                    <a:pt x="3270" y="4050"/>
                  </a:cubicBezTo>
                  <a:cubicBezTo>
                    <a:pt x="1902" y="7219"/>
                    <a:pt x="701" y="10488"/>
                    <a:pt x="167" y="13924"/>
                  </a:cubicBezTo>
                  <a:cubicBezTo>
                    <a:pt x="1" y="14992"/>
                    <a:pt x="1" y="16059"/>
                    <a:pt x="801" y="16893"/>
                  </a:cubicBezTo>
                  <a:cubicBezTo>
                    <a:pt x="1602" y="17660"/>
                    <a:pt x="2569" y="18194"/>
                    <a:pt x="3603" y="18494"/>
                  </a:cubicBezTo>
                  <a:cubicBezTo>
                    <a:pt x="4771" y="18828"/>
                    <a:pt x="5905" y="19095"/>
                    <a:pt x="7106" y="19328"/>
                  </a:cubicBezTo>
                  <a:cubicBezTo>
                    <a:pt x="8340" y="19562"/>
                    <a:pt x="9641" y="19762"/>
                    <a:pt x="10908" y="19929"/>
                  </a:cubicBezTo>
                  <a:cubicBezTo>
                    <a:pt x="12343" y="20129"/>
                    <a:pt x="13777" y="20295"/>
                    <a:pt x="15212" y="20429"/>
                  </a:cubicBezTo>
                  <a:cubicBezTo>
                    <a:pt x="15912" y="20496"/>
                    <a:pt x="16613" y="20562"/>
                    <a:pt x="17346" y="20596"/>
                  </a:cubicBezTo>
                  <a:cubicBezTo>
                    <a:pt x="17884" y="20644"/>
                    <a:pt x="18421" y="20675"/>
                    <a:pt x="18971" y="20675"/>
                  </a:cubicBezTo>
                  <a:cubicBezTo>
                    <a:pt x="19173" y="20675"/>
                    <a:pt x="19376" y="20671"/>
                    <a:pt x="19581" y="20662"/>
                  </a:cubicBezTo>
                  <a:cubicBezTo>
                    <a:pt x="19615" y="20496"/>
                    <a:pt x="19648" y="20329"/>
                    <a:pt x="19648" y="20162"/>
                  </a:cubicBezTo>
                  <a:cubicBezTo>
                    <a:pt x="19668" y="20123"/>
                    <a:pt x="19653" y="20107"/>
                    <a:pt x="19630" y="20107"/>
                  </a:cubicBezTo>
                  <a:cubicBezTo>
                    <a:pt x="19615" y="20107"/>
                    <a:pt x="19595" y="20115"/>
                    <a:pt x="19581" y="20129"/>
                  </a:cubicBezTo>
                  <a:cubicBezTo>
                    <a:pt x="19548" y="20195"/>
                    <a:pt x="19515" y="20496"/>
                    <a:pt x="19515" y="20496"/>
                  </a:cubicBezTo>
                  <a:cubicBezTo>
                    <a:pt x="19381" y="20496"/>
                    <a:pt x="18380" y="20429"/>
                    <a:pt x="18047" y="20396"/>
                  </a:cubicBezTo>
                  <a:cubicBezTo>
                    <a:pt x="17446" y="20362"/>
                    <a:pt x="16813" y="20295"/>
                    <a:pt x="16212" y="20262"/>
                  </a:cubicBezTo>
                  <a:cubicBezTo>
                    <a:pt x="14945" y="20162"/>
                    <a:pt x="13644" y="19995"/>
                    <a:pt x="12376" y="19828"/>
                  </a:cubicBezTo>
                  <a:cubicBezTo>
                    <a:pt x="9941" y="19528"/>
                    <a:pt x="7506" y="19095"/>
                    <a:pt x="5104" y="18528"/>
                  </a:cubicBezTo>
                  <a:cubicBezTo>
                    <a:pt x="3970" y="18294"/>
                    <a:pt x="2903" y="17894"/>
                    <a:pt x="1935" y="17327"/>
                  </a:cubicBezTo>
                  <a:cubicBezTo>
                    <a:pt x="1468" y="17060"/>
                    <a:pt x="1035" y="16693"/>
                    <a:pt x="735" y="16226"/>
                  </a:cubicBezTo>
                  <a:cubicBezTo>
                    <a:pt x="468" y="15726"/>
                    <a:pt x="334" y="15158"/>
                    <a:pt x="434" y="14558"/>
                  </a:cubicBezTo>
                  <a:cubicBezTo>
                    <a:pt x="534" y="13390"/>
                    <a:pt x="768" y="12190"/>
                    <a:pt x="1101" y="11055"/>
                  </a:cubicBezTo>
                  <a:cubicBezTo>
                    <a:pt x="1402" y="9888"/>
                    <a:pt x="1769" y="8754"/>
                    <a:pt x="2169" y="7620"/>
                  </a:cubicBezTo>
                  <a:cubicBezTo>
                    <a:pt x="3070" y="5051"/>
                    <a:pt x="4137" y="2549"/>
                    <a:pt x="5204" y="48"/>
                  </a:cubicBezTo>
                  <a:cubicBezTo>
                    <a:pt x="5204" y="24"/>
                    <a:pt x="5188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23"/>
          <p:cNvSpPr/>
          <p:nvPr/>
        </p:nvSpPr>
        <p:spPr>
          <a:xfrm flipH="1">
            <a:off x="457201" y="4727845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oodle Statistics Infographics by Slidesgo">
  <a:themeElements>
    <a:clrScheme name="Simple Light">
      <a:dk1>
        <a:srgbClr val="000000"/>
      </a:dk1>
      <a:lt1>
        <a:srgbClr val="FFFFFF"/>
      </a:lt1>
      <a:dk2>
        <a:srgbClr val="EC3A3B"/>
      </a:dk2>
      <a:lt2>
        <a:srgbClr val="2F6691"/>
      </a:lt2>
      <a:accent1>
        <a:srgbClr val="EFEFE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